
<file path=[Content_Types].xml><?xml version="1.0" encoding="utf-8"?>
<Types xmlns="http://schemas.openxmlformats.org/package/2006/content-types">
  <Default Extension="jpeg" ContentType="image/jpeg"/>
  <Default Extension="JPG" ContentType="image/.jpg"/>
  <Default Extension="png" ContentType="image/png"/>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diagrams/colors1.xml" ContentType="application/vnd.openxmlformats-officedocument.drawingml.diagramColors+xml"/>
  <Override PartName="/ppt/diagrams/data1.xml" ContentType="application/vnd.openxmlformats-officedocument.drawingml.diagramData+xml"/>
  <Override PartName="/ppt/diagrams/drawing1.xml" ContentType="application/vnd.ms-office.drawingml.diagramDrawing+xml"/>
  <Override PartName="/ppt/diagrams/layout1.xml" ContentType="application/vnd.openxmlformats-officedocument.drawingml.diagramLayout+xml"/>
  <Override PartName="/ppt/diagrams/quickStyle1.xml" ContentType="application/vnd.openxmlformats-officedocument.drawingml.diagramStyle+xml"/>
  <Override PartName="/ppt/handoutMasters/handoutMaster1.xml" ContentType="application/vnd.openxmlformats-officedocument.presentationml.handoutMaster+xml"/>
  <Override PartName="/ppt/media/image25.svg" ContentType="image/svg+xml"/>
  <Override PartName="/ppt/media/image27.svg" ContentType="image/svg+xml"/>
  <Override PartName="/ppt/media/image33.svg" ContentType="image/svg+xml"/>
  <Override PartName="/ppt/media/image35.svg" ContentType="image/svg+xml"/>
  <Override PartName="/ppt/media/image37.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 id="2147483661" r:id="rId3"/>
    <p:sldMasterId id="2147483665" r:id="rId4"/>
    <p:sldMasterId id="2147483669" r:id="rId5"/>
    <p:sldMasterId id="2147483678" r:id="rId6"/>
    <p:sldMasterId id="2147483687" r:id="rId7"/>
    <p:sldMasterId id="2147483695" r:id="rId8"/>
    <p:sldMasterId id="2147483703" r:id="rId9"/>
    <p:sldMasterId id="2147483711" r:id="rId10"/>
    <p:sldMasterId id="2147483719" r:id="rId11"/>
    <p:sldMasterId id="2147483728" r:id="rId12"/>
    <p:sldMasterId id="2147483737" r:id="rId13"/>
    <p:sldMasterId id="2147483745" r:id="rId14"/>
    <p:sldMasterId id="2147483754" r:id="rId15"/>
    <p:sldMasterId id="2147483763" r:id="rId16"/>
    <p:sldMasterId id="2147483772" r:id="rId17"/>
    <p:sldMasterId id="2147483787" r:id="rId18"/>
    <p:sldMasterId id="2147483797" r:id="rId19"/>
    <p:sldMasterId id="2147483807" r:id="rId20"/>
    <p:sldMasterId id="2147483817" r:id="rId21"/>
    <p:sldMasterId id="2147483827" r:id="rId22"/>
    <p:sldMasterId id="2147483837" r:id="rId23"/>
    <p:sldMasterId id="2147483847" r:id="rId24"/>
    <p:sldMasterId id="2147483857" r:id="rId25"/>
    <p:sldMasterId id="2147483867" r:id="rId26"/>
    <p:sldMasterId id="2147483879" r:id="rId27"/>
    <p:sldMasterId id="2147483891" r:id="rId28"/>
    <p:sldMasterId id="2147483903" r:id="rId29"/>
    <p:sldMasterId id="2147483915" r:id="rId30"/>
    <p:sldMasterId id="2147483927" r:id="rId31"/>
    <p:sldMasterId id="2147483939" r:id="rId32"/>
    <p:sldMasterId id="2147483951" r:id="rId33"/>
    <p:sldMasterId id="2147483963" r:id="rId34"/>
    <p:sldMasterId id="2147483975" r:id="rId35"/>
    <p:sldMasterId id="2147483987" r:id="rId36"/>
    <p:sldMasterId id="2147483999" r:id="rId37"/>
  </p:sldMasterIdLst>
  <p:notesMasterIdLst>
    <p:notesMasterId r:id="rId39"/>
  </p:notesMasterIdLst>
  <p:handoutMasterIdLst>
    <p:handoutMasterId r:id="rId104"/>
  </p:handoutMasterIdLst>
  <p:sldIdLst>
    <p:sldId id="2466" r:id="rId38"/>
    <p:sldId id="2016" r:id="rId40"/>
    <p:sldId id="2337" r:id="rId41"/>
    <p:sldId id="2362" r:id="rId42"/>
    <p:sldId id="2363" r:id="rId43"/>
    <p:sldId id="2385" r:id="rId44"/>
    <p:sldId id="2460" r:id="rId45"/>
    <p:sldId id="2450" r:id="rId46"/>
    <p:sldId id="2451" r:id="rId47"/>
    <p:sldId id="2339" r:id="rId48"/>
    <p:sldId id="2442" r:id="rId49"/>
    <p:sldId id="2443" r:id="rId50"/>
    <p:sldId id="2444" r:id="rId51"/>
    <p:sldId id="2445" r:id="rId52"/>
    <p:sldId id="2464" r:id="rId53"/>
    <p:sldId id="2449" r:id="rId54"/>
    <p:sldId id="2353" r:id="rId55"/>
    <p:sldId id="2411" r:id="rId56"/>
    <p:sldId id="2437" r:id="rId57"/>
    <p:sldId id="2412" r:id="rId58"/>
    <p:sldId id="2438" r:id="rId59"/>
    <p:sldId id="2439" r:id="rId60"/>
    <p:sldId id="2454" r:id="rId61"/>
    <p:sldId id="2413" r:id="rId62"/>
    <p:sldId id="2440" r:id="rId63"/>
    <p:sldId id="2441" r:id="rId64"/>
    <p:sldId id="2420" r:id="rId65"/>
    <p:sldId id="2459" r:id="rId66"/>
    <p:sldId id="2453" r:id="rId67"/>
    <p:sldId id="2435" r:id="rId68"/>
    <p:sldId id="2431" r:id="rId69"/>
    <p:sldId id="2134" r:id="rId70"/>
    <p:sldId id="2498" r:id="rId71"/>
    <p:sldId id="2499" r:id="rId72"/>
    <p:sldId id="2500" r:id="rId73"/>
    <p:sldId id="2501" r:id="rId74"/>
    <p:sldId id="2502" r:id="rId75"/>
    <p:sldId id="2503" r:id="rId76"/>
    <p:sldId id="2504" r:id="rId77"/>
    <p:sldId id="2505" r:id="rId78"/>
    <p:sldId id="2506" r:id="rId79"/>
    <p:sldId id="2507" r:id="rId80"/>
    <p:sldId id="2508" r:id="rId81"/>
    <p:sldId id="2509" r:id="rId82"/>
    <p:sldId id="2510" r:id="rId83"/>
    <p:sldId id="2511" r:id="rId84"/>
    <p:sldId id="2512" r:id="rId85"/>
    <p:sldId id="2513" r:id="rId86"/>
    <p:sldId id="2514" r:id="rId87"/>
    <p:sldId id="2515" r:id="rId88"/>
    <p:sldId id="2516" r:id="rId89"/>
    <p:sldId id="2517" r:id="rId90"/>
    <p:sldId id="2518" r:id="rId91"/>
    <p:sldId id="2519" r:id="rId92"/>
    <p:sldId id="2520" r:id="rId93"/>
    <p:sldId id="2521" r:id="rId94"/>
    <p:sldId id="2522" r:id="rId95"/>
    <p:sldId id="2523" r:id="rId96"/>
    <p:sldId id="2524" r:id="rId97"/>
    <p:sldId id="2525" r:id="rId98"/>
    <p:sldId id="2526" r:id="rId99"/>
    <p:sldId id="2527" r:id="rId100"/>
    <p:sldId id="2528" r:id="rId101"/>
    <p:sldId id="2529" r:id="rId102"/>
    <p:sldId id="2530" r:id="rId103"/>
  </p:sldIdLst>
  <p:sldSz cx="12192000" cy="6858000"/>
  <p:notesSz cx="6735445" cy="9865995"/>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曹杨" initials="曹杨" lastIdx="2" clrIdx="0"/>
  <p:cmAuthor id="2" name="作者" initials="A" lastIdx="0" clrIdx="1"/>
  <p:cmAuthor id="3" name="李克" initials="李克" lastIdx="1"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showAnimation="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CBAD"/>
    <a:srgbClr val="2E4F85"/>
    <a:srgbClr val="C00000"/>
    <a:srgbClr val="2F5597"/>
    <a:srgbClr val="E7E7E7"/>
    <a:srgbClr val="D6DCE5"/>
    <a:srgbClr val="4472C4"/>
    <a:srgbClr val="5B9BD5"/>
    <a:srgbClr val="FAD05E"/>
    <a:srgbClr val="CBCD0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517" autoAdjust="0"/>
    <p:restoredTop sz="93426" autoAdjust="0"/>
  </p:normalViewPr>
  <p:slideViewPr>
    <p:cSldViewPr snapToGrid="0">
      <p:cViewPr varScale="1">
        <p:scale>
          <a:sx n="116" d="100"/>
          <a:sy n="116" d="100"/>
        </p:scale>
        <p:origin x="360" y="10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4704"/>
    </p:cViewPr>
  </p:sorterViewPr>
  <p:notesViewPr>
    <p:cSldViewPr snapToGrid="0">
      <p:cViewPr varScale="1">
        <p:scale>
          <a:sx n="76" d="100"/>
          <a:sy n="76" d="100"/>
        </p:scale>
        <p:origin x="1716" y="78"/>
      </p:cViewPr>
      <p:guideLst/>
    </p:cSldViewPr>
  </p:notes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61.xml"/><Relationship Id="rId98" Type="http://schemas.openxmlformats.org/officeDocument/2006/relationships/slide" Target="slides/slide60.xml"/><Relationship Id="rId97" Type="http://schemas.openxmlformats.org/officeDocument/2006/relationships/slide" Target="slides/slide59.xml"/><Relationship Id="rId96" Type="http://schemas.openxmlformats.org/officeDocument/2006/relationships/slide" Target="slides/slide58.xml"/><Relationship Id="rId95" Type="http://schemas.openxmlformats.org/officeDocument/2006/relationships/slide" Target="slides/slide57.xml"/><Relationship Id="rId94" Type="http://schemas.openxmlformats.org/officeDocument/2006/relationships/slide" Target="slides/slide56.xml"/><Relationship Id="rId93" Type="http://schemas.openxmlformats.org/officeDocument/2006/relationships/slide" Target="slides/slide55.xml"/><Relationship Id="rId92" Type="http://schemas.openxmlformats.org/officeDocument/2006/relationships/slide" Target="slides/slide54.xml"/><Relationship Id="rId91" Type="http://schemas.openxmlformats.org/officeDocument/2006/relationships/slide" Target="slides/slide53.xml"/><Relationship Id="rId90" Type="http://schemas.openxmlformats.org/officeDocument/2006/relationships/slide" Target="slides/slide52.xml"/><Relationship Id="rId9" Type="http://schemas.openxmlformats.org/officeDocument/2006/relationships/slideMaster" Target="slideMasters/slideMaster8.xml"/><Relationship Id="rId89" Type="http://schemas.openxmlformats.org/officeDocument/2006/relationships/slide" Target="slides/slide51.xml"/><Relationship Id="rId88" Type="http://schemas.openxmlformats.org/officeDocument/2006/relationships/slide" Target="slides/slide50.xml"/><Relationship Id="rId87" Type="http://schemas.openxmlformats.org/officeDocument/2006/relationships/slide" Target="slides/slide49.xml"/><Relationship Id="rId86" Type="http://schemas.openxmlformats.org/officeDocument/2006/relationships/slide" Target="slides/slide48.xml"/><Relationship Id="rId85" Type="http://schemas.openxmlformats.org/officeDocument/2006/relationships/slide" Target="slides/slide47.xml"/><Relationship Id="rId84" Type="http://schemas.openxmlformats.org/officeDocument/2006/relationships/slide" Target="slides/slide46.xml"/><Relationship Id="rId83" Type="http://schemas.openxmlformats.org/officeDocument/2006/relationships/slide" Target="slides/slide45.xml"/><Relationship Id="rId82" Type="http://schemas.openxmlformats.org/officeDocument/2006/relationships/slide" Target="slides/slide44.xml"/><Relationship Id="rId81" Type="http://schemas.openxmlformats.org/officeDocument/2006/relationships/slide" Target="slides/slide43.xml"/><Relationship Id="rId80" Type="http://schemas.openxmlformats.org/officeDocument/2006/relationships/slide" Target="slides/slide42.xml"/><Relationship Id="rId8" Type="http://schemas.openxmlformats.org/officeDocument/2006/relationships/slideMaster" Target="slideMasters/slideMaster7.xml"/><Relationship Id="rId79" Type="http://schemas.openxmlformats.org/officeDocument/2006/relationships/slide" Target="slides/slide41.xml"/><Relationship Id="rId78" Type="http://schemas.openxmlformats.org/officeDocument/2006/relationships/slide" Target="slides/slide40.xml"/><Relationship Id="rId77" Type="http://schemas.openxmlformats.org/officeDocument/2006/relationships/slide" Target="slides/slide39.xml"/><Relationship Id="rId76" Type="http://schemas.openxmlformats.org/officeDocument/2006/relationships/slide" Target="slides/slide38.xml"/><Relationship Id="rId75" Type="http://schemas.openxmlformats.org/officeDocument/2006/relationships/slide" Target="slides/slide37.xml"/><Relationship Id="rId74" Type="http://schemas.openxmlformats.org/officeDocument/2006/relationships/slide" Target="slides/slide36.xml"/><Relationship Id="rId73" Type="http://schemas.openxmlformats.org/officeDocument/2006/relationships/slide" Target="slides/slide35.xml"/><Relationship Id="rId72" Type="http://schemas.openxmlformats.org/officeDocument/2006/relationships/slide" Target="slides/slide34.xml"/><Relationship Id="rId71" Type="http://schemas.openxmlformats.org/officeDocument/2006/relationships/slide" Target="slides/slide33.xml"/><Relationship Id="rId70" Type="http://schemas.openxmlformats.org/officeDocument/2006/relationships/slide" Target="slides/slide32.xml"/><Relationship Id="rId7" Type="http://schemas.openxmlformats.org/officeDocument/2006/relationships/slideMaster" Target="slideMasters/slideMaster6.xml"/><Relationship Id="rId69" Type="http://schemas.openxmlformats.org/officeDocument/2006/relationships/slide" Target="slides/slide31.xml"/><Relationship Id="rId68" Type="http://schemas.openxmlformats.org/officeDocument/2006/relationships/slide" Target="slides/slide30.xml"/><Relationship Id="rId67" Type="http://schemas.openxmlformats.org/officeDocument/2006/relationships/slide" Target="slides/slide29.xml"/><Relationship Id="rId66" Type="http://schemas.openxmlformats.org/officeDocument/2006/relationships/slide" Target="slides/slide28.xml"/><Relationship Id="rId65" Type="http://schemas.openxmlformats.org/officeDocument/2006/relationships/slide" Target="slides/slide27.xml"/><Relationship Id="rId64" Type="http://schemas.openxmlformats.org/officeDocument/2006/relationships/slide" Target="slides/slide26.xml"/><Relationship Id="rId63" Type="http://schemas.openxmlformats.org/officeDocument/2006/relationships/slide" Target="slides/slide25.xml"/><Relationship Id="rId62" Type="http://schemas.openxmlformats.org/officeDocument/2006/relationships/slide" Target="slides/slide24.xml"/><Relationship Id="rId61" Type="http://schemas.openxmlformats.org/officeDocument/2006/relationships/slide" Target="slides/slide23.xml"/><Relationship Id="rId60" Type="http://schemas.openxmlformats.org/officeDocument/2006/relationships/slide" Target="slides/slide22.xml"/><Relationship Id="rId6" Type="http://schemas.openxmlformats.org/officeDocument/2006/relationships/slideMaster" Target="slideMasters/slideMaster5.xml"/><Relationship Id="rId59" Type="http://schemas.openxmlformats.org/officeDocument/2006/relationships/slide" Target="slides/slide21.xml"/><Relationship Id="rId58" Type="http://schemas.openxmlformats.org/officeDocument/2006/relationships/slide" Target="slides/slide20.xml"/><Relationship Id="rId57" Type="http://schemas.openxmlformats.org/officeDocument/2006/relationships/slide" Target="slides/slide19.xml"/><Relationship Id="rId56" Type="http://schemas.openxmlformats.org/officeDocument/2006/relationships/slide" Target="slides/slide18.xml"/><Relationship Id="rId55" Type="http://schemas.openxmlformats.org/officeDocument/2006/relationships/slide" Target="slides/slide17.xml"/><Relationship Id="rId54" Type="http://schemas.openxmlformats.org/officeDocument/2006/relationships/slide" Target="slides/slide16.xml"/><Relationship Id="rId53" Type="http://schemas.openxmlformats.org/officeDocument/2006/relationships/slide" Target="slides/slide15.xml"/><Relationship Id="rId52" Type="http://schemas.openxmlformats.org/officeDocument/2006/relationships/slide" Target="slides/slide14.xml"/><Relationship Id="rId51" Type="http://schemas.openxmlformats.org/officeDocument/2006/relationships/slide" Target="slides/slide13.xml"/><Relationship Id="rId50" Type="http://schemas.openxmlformats.org/officeDocument/2006/relationships/slide" Target="slides/slide12.xml"/><Relationship Id="rId5" Type="http://schemas.openxmlformats.org/officeDocument/2006/relationships/slideMaster" Target="slideMasters/slideMaster4.xml"/><Relationship Id="rId49" Type="http://schemas.openxmlformats.org/officeDocument/2006/relationships/slide" Target="slides/slide11.xml"/><Relationship Id="rId48" Type="http://schemas.openxmlformats.org/officeDocument/2006/relationships/slide" Target="slides/slide10.xml"/><Relationship Id="rId47" Type="http://schemas.openxmlformats.org/officeDocument/2006/relationships/slide" Target="slides/slide9.xml"/><Relationship Id="rId46" Type="http://schemas.openxmlformats.org/officeDocument/2006/relationships/slide" Target="slides/slide8.xml"/><Relationship Id="rId45" Type="http://schemas.openxmlformats.org/officeDocument/2006/relationships/slide" Target="slides/slide7.xml"/><Relationship Id="rId44" Type="http://schemas.openxmlformats.org/officeDocument/2006/relationships/slide" Target="slides/slide6.xml"/><Relationship Id="rId43" Type="http://schemas.openxmlformats.org/officeDocument/2006/relationships/slide" Target="slides/slide5.xml"/><Relationship Id="rId42" Type="http://schemas.openxmlformats.org/officeDocument/2006/relationships/slide" Target="slides/slide4.xml"/><Relationship Id="rId41" Type="http://schemas.openxmlformats.org/officeDocument/2006/relationships/slide" Target="slides/slide3.xml"/><Relationship Id="rId40" Type="http://schemas.openxmlformats.org/officeDocument/2006/relationships/slide" Target="slides/slide2.xml"/><Relationship Id="rId4" Type="http://schemas.openxmlformats.org/officeDocument/2006/relationships/slideMaster" Target="slideMasters/slideMaster3.xml"/><Relationship Id="rId39" Type="http://schemas.openxmlformats.org/officeDocument/2006/relationships/notesMaster" Target="notesMasters/notesMaster1.xml"/><Relationship Id="rId38" Type="http://schemas.openxmlformats.org/officeDocument/2006/relationships/slide" Target="slides/slide1.xml"/><Relationship Id="rId37" Type="http://schemas.openxmlformats.org/officeDocument/2006/relationships/slideMaster" Target="slideMasters/slideMaster36.xml"/><Relationship Id="rId36" Type="http://schemas.openxmlformats.org/officeDocument/2006/relationships/slideMaster" Target="slideMasters/slideMaster35.xml"/><Relationship Id="rId35" Type="http://schemas.openxmlformats.org/officeDocument/2006/relationships/slideMaster" Target="slideMasters/slideMaster34.xml"/><Relationship Id="rId34" Type="http://schemas.openxmlformats.org/officeDocument/2006/relationships/slideMaster" Target="slideMasters/slideMaster33.xml"/><Relationship Id="rId33" Type="http://schemas.openxmlformats.org/officeDocument/2006/relationships/slideMaster" Target="slideMasters/slideMaster32.xml"/><Relationship Id="rId32" Type="http://schemas.openxmlformats.org/officeDocument/2006/relationships/slideMaster" Target="slideMasters/slideMaster31.xml"/><Relationship Id="rId31" Type="http://schemas.openxmlformats.org/officeDocument/2006/relationships/slideMaster" Target="slideMasters/slideMaster30.xml"/><Relationship Id="rId30" Type="http://schemas.openxmlformats.org/officeDocument/2006/relationships/slideMaster" Target="slideMasters/slideMaster29.xml"/><Relationship Id="rId3" Type="http://schemas.openxmlformats.org/officeDocument/2006/relationships/slideMaster" Target="slideMasters/slideMaster2.xml"/><Relationship Id="rId29" Type="http://schemas.openxmlformats.org/officeDocument/2006/relationships/slideMaster" Target="slideMasters/slideMaster28.xml"/><Relationship Id="rId28" Type="http://schemas.openxmlformats.org/officeDocument/2006/relationships/slideMaster" Target="slideMasters/slideMaster27.xml"/><Relationship Id="rId27" Type="http://schemas.openxmlformats.org/officeDocument/2006/relationships/slideMaster" Target="slideMasters/slideMaster26.xml"/><Relationship Id="rId26" Type="http://schemas.openxmlformats.org/officeDocument/2006/relationships/slideMaster" Target="slideMasters/slideMaster25.xml"/><Relationship Id="rId25" Type="http://schemas.openxmlformats.org/officeDocument/2006/relationships/slideMaster" Target="slideMasters/slideMaster24.xml"/><Relationship Id="rId24" Type="http://schemas.openxmlformats.org/officeDocument/2006/relationships/slideMaster" Target="slideMasters/slideMaster23.xml"/><Relationship Id="rId23" Type="http://schemas.openxmlformats.org/officeDocument/2006/relationships/slideMaster" Target="slideMasters/slideMaster22.xml"/><Relationship Id="rId22" Type="http://schemas.openxmlformats.org/officeDocument/2006/relationships/slideMaster" Target="slideMasters/slideMaster21.xml"/><Relationship Id="rId21" Type="http://schemas.openxmlformats.org/officeDocument/2006/relationships/slideMaster" Target="slideMasters/slideMaster20.xml"/><Relationship Id="rId20" Type="http://schemas.openxmlformats.org/officeDocument/2006/relationships/slideMaster" Target="slideMasters/slideMaster19.xml"/><Relationship Id="rId2" Type="http://schemas.openxmlformats.org/officeDocument/2006/relationships/theme" Target="theme/theme1.xml"/><Relationship Id="rId19" Type="http://schemas.openxmlformats.org/officeDocument/2006/relationships/slideMaster" Target="slideMasters/slideMaster18.xml"/><Relationship Id="rId18" Type="http://schemas.openxmlformats.org/officeDocument/2006/relationships/slideMaster" Target="slideMasters/slideMaster17.xml"/><Relationship Id="rId17" Type="http://schemas.openxmlformats.org/officeDocument/2006/relationships/slideMaster" Target="slideMasters/slideMaster16.xml"/><Relationship Id="rId16" Type="http://schemas.openxmlformats.org/officeDocument/2006/relationships/slideMaster" Target="slideMasters/slideMaster15.xml"/><Relationship Id="rId15" Type="http://schemas.openxmlformats.org/officeDocument/2006/relationships/slideMaster" Target="slideMasters/slideMaster14.xml"/><Relationship Id="rId14" Type="http://schemas.openxmlformats.org/officeDocument/2006/relationships/slideMaster" Target="slideMasters/slideMaster13.xml"/><Relationship Id="rId13" Type="http://schemas.openxmlformats.org/officeDocument/2006/relationships/slideMaster" Target="slideMasters/slideMaster12.xml"/><Relationship Id="rId12" Type="http://schemas.openxmlformats.org/officeDocument/2006/relationships/slideMaster" Target="slideMasters/slideMaster11.xml"/><Relationship Id="rId11" Type="http://schemas.openxmlformats.org/officeDocument/2006/relationships/slideMaster" Target="slideMasters/slideMaster10.xml"/><Relationship Id="rId108" Type="http://schemas.openxmlformats.org/officeDocument/2006/relationships/commentAuthors" Target="commentAuthors.xml"/><Relationship Id="rId107" Type="http://schemas.openxmlformats.org/officeDocument/2006/relationships/tableStyles" Target="tableStyles.xml"/><Relationship Id="rId106" Type="http://schemas.openxmlformats.org/officeDocument/2006/relationships/viewProps" Target="viewProps.xml"/><Relationship Id="rId105" Type="http://schemas.openxmlformats.org/officeDocument/2006/relationships/presProps" Target="presProps.xml"/><Relationship Id="rId104" Type="http://schemas.openxmlformats.org/officeDocument/2006/relationships/handoutMaster" Target="handoutMasters/handoutMaster1.xml"/><Relationship Id="rId103" Type="http://schemas.openxmlformats.org/officeDocument/2006/relationships/slide" Target="slides/slide65.xml"/><Relationship Id="rId102" Type="http://schemas.openxmlformats.org/officeDocument/2006/relationships/slide" Target="slides/slide64.xml"/><Relationship Id="rId101" Type="http://schemas.openxmlformats.org/officeDocument/2006/relationships/slide" Target="slides/slide63.xml"/><Relationship Id="rId100" Type="http://schemas.openxmlformats.org/officeDocument/2006/relationships/slide" Target="slides/slide62.xml"/><Relationship Id="rId10" Type="http://schemas.openxmlformats.org/officeDocument/2006/relationships/slideMaster" Target="slideMasters/slideMaster9.xml"/><Relationship Id="rId1" Type="http://schemas.openxmlformats.org/officeDocument/2006/relationships/slideMaster" Target="slideMasters/slideMaster1.xml"/></Relationships>
</file>

<file path=ppt/diagrams/colors1.xml><?xml version="1.0" encoding="utf-8"?>
<dgm:colorsDef xmlns:dgm="http://schemas.openxmlformats.org/drawingml/2006/diagram" xmlns:a="http://schemas.openxmlformats.org/drawingml/2006/main" uniqueId="urn:microsoft.com/office/officeart/2005/8/colors/accent1_2#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342ECB49-C06D-4290-803D-19EF2564DB2A}" type="doc">
      <dgm:prSet loTypeId="urn:microsoft.com/office/officeart/2005/8/layout/hList6" qsTypeId="urn:microsoft.com/office/officeart/2005/8/quickstyle/simple1#2" csTypeId="urn:microsoft.com/office/officeart/2005/8/colors/accent1_2#2"/>
      <dgm:spPr/>
      <dgm:t>
        <a:bodyPr/>
        <a:lstStyle/>
        <a:p>
          <a:endParaRPr altLang="en-US"/>
        </a:p>
      </dgm:t>
    </dgm:pt>
    <dgm:pt modelId="{BDBE1D8D-8492-481B-8BD6-333A3B01DBB4}">
      <dgm:prSet/>
      <dgm:spPr/>
      <dgm:t>
        <a:bodyPr/>
        <a:lstStyle/>
        <a:p>
          <a:r>
            <a:rPr lang="zh-CN" b="1" i="0" u="none" baseline="0" dirty="0">
              <a:rtl val="0"/>
            </a:rPr>
            <a:t>•	如果无法判断交易对手银行是否满足其所在国家或地区的缓冲资本要求，应将交易对手银行划分为B级或更低级别。</a:t>
          </a:r>
          <a:endParaRPr altLang="en-US" dirty="0"/>
        </a:p>
      </dgm:t>
    </dgm:pt>
    <dgm:pt modelId="{0C87FB82-8F89-41B9-A5C0-3FCE0A2E4502}" cxnId="{CF1BD0CE-0751-490E-B370-46E4A4A26C59}" type="parTrans">
      <dgm:prSet/>
      <dgm:spPr/>
      <dgm:t>
        <a:bodyPr/>
        <a:lstStyle/>
        <a:p>
          <a:endParaRPr lang="zh-CN" altLang="en-US"/>
        </a:p>
      </dgm:t>
    </dgm:pt>
    <dgm:pt modelId="{65172BE8-2372-473A-8EDD-A407B2A9C4F7}" cxnId="{CF1BD0CE-0751-490E-B370-46E4A4A26C59}" type="sibTrans">
      <dgm:prSet/>
      <dgm:spPr/>
      <dgm:t>
        <a:bodyPr/>
        <a:lstStyle/>
        <a:p>
          <a:endParaRPr lang="zh-CN" altLang="en-US"/>
        </a:p>
      </dgm:t>
    </dgm:pt>
    <dgm:pt modelId="{38EC1CE0-8D76-44AE-B263-377F12088A08}">
      <dgm:prSet/>
      <dgm:spPr/>
      <dgm:t>
        <a:bodyPr/>
        <a:lstStyle/>
        <a:p>
          <a:r>
            <a:rPr lang="zh-CN" b="1" i="0" u="none" baseline="0">
              <a:rtl val="0"/>
            </a:rPr>
            <a:t>•	如果无法判断交易对手银行是否满足其所在国家或地区的最低资本监管要求，应将交易对手银行划分为C级。</a:t>
          </a:r>
          <a:endParaRPr altLang="en-US"/>
        </a:p>
      </dgm:t>
    </dgm:pt>
    <dgm:pt modelId="{6D729867-1D31-4968-8DC4-26E3DDA9B6EC}" cxnId="{0D74A82E-D0B4-4CCE-BD48-4E280DB3AC58}" type="parTrans">
      <dgm:prSet/>
      <dgm:spPr/>
      <dgm:t>
        <a:bodyPr/>
        <a:lstStyle/>
        <a:p>
          <a:endParaRPr lang="zh-CN" altLang="en-US"/>
        </a:p>
      </dgm:t>
    </dgm:pt>
    <dgm:pt modelId="{514D9486-BA83-4E26-BC1C-EF6E2DA9EBA0}" cxnId="{0D74A82E-D0B4-4CCE-BD48-4E280DB3AC58}" type="sibTrans">
      <dgm:prSet/>
      <dgm:spPr/>
      <dgm:t>
        <a:bodyPr/>
        <a:lstStyle/>
        <a:p>
          <a:endParaRPr lang="zh-CN" altLang="en-US"/>
        </a:p>
      </dgm:t>
    </dgm:pt>
    <dgm:pt modelId="{2F6B5757-38C5-4D81-AE29-B160D118E8D4}">
      <dgm:prSet/>
      <dgm:spPr/>
      <dgm:t>
        <a:bodyPr/>
        <a:lstStyle/>
        <a:p>
          <a:r>
            <a:rPr lang="zh-CN" b="1" i="0" u="none" baseline="0" dirty="0">
              <a:rtl val="0"/>
            </a:rPr>
            <a:t>•	如果尽职调查中，商业银行认为交易对手银行存在其他重大风险情形，应按照审慎原则，将交易对手银行划分至更低等级。</a:t>
          </a:r>
          <a:endParaRPr altLang="en-US" dirty="0"/>
        </a:p>
      </dgm:t>
    </dgm:pt>
    <dgm:pt modelId="{FA9DF175-B3B0-4BD7-9130-CF4F257AE18F}" cxnId="{ECDECF9B-8A81-4A14-BCBA-B7690FF2108C}" type="parTrans">
      <dgm:prSet/>
      <dgm:spPr/>
      <dgm:t>
        <a:bodyPr/>
        <a:lstStyle/>
        <a:p>
          <a:endParaRPr lang="zh-CN" altLang="en-US"/>
        </a:p>
      </dgm:t>
    </dgm:pt>
    <dgm:pt modelId="{B3D7F141-FD0E-4590-AD44-213FBB4277F4}" cxnId="{ECDECF9B-8A81-4A14-BCBA-B7690FF2108C}" type="sibTrans">
      <dgm:prSet/>
      <dgm:spPr/>
      <dgm:t>
        <a:bodyPr/>
        <a:lstStyle/>
        <a:p>
          <a:endParaRPr lang="zh-CN" altLang="en-US"/>
        </a:p>
      </dgm:t>
    </dgm:pt>
    <dgm:pt modelId="{2E00F25A-E021-44C4-95EA-B559FCA13665}" type="pres">
      <dgm:prSet presAssocID="{342ECB49-C06D-4290-803D-19EF2564DB2A}" presName="Name0" presStyleCnt="0">
        <dgm:presLayoutVars>
          <dgm:dir/>
          <dgm:resizeHandles val="exact"/>
        </dgm:presLayoutVars>
      </dgm:prSet>
      <dgm:spPr/>
      <dgm:t>
        <a:bodyPr/>
        <a:lstStyle/>
        <a:p>
          <a:endParaRPr lang="zh-CN" altLang="en-US"/>
        </a:p>
      </dgm:t>
    </dgm:pt>
    <dgm:pt modelId="{545F3A2D-2AA7-48CA-8B4C-DF360272D677}" type="pres">
      <dgm:prSet presAssocID="{BDBE1D8D-8492-481B-8BD6-333A3B01DBB4}" presName="node" presStyleLbl="node1" presStyleIdx="0" presStyleCnt="3" custLinFactNeighborX="14625" custLinFactNeighborY="929">
        <dgm:presLayoutVars>
          <dgm:bulletEnabled val="1"/>
        </dgm:presLayoutVars>
      </dgm:prSet>
      <dgm:spPr/>
      <dgm:t>
        <a:bodyPr/>
        <a:lstStyle/>
        <a:p>
          <a:endParaRPr lang="zh-CN" altLang="en-US"/>
        </a:p>
      </dgm:t>
    </dgm:pt>
    <dgm:pt modelId="{9BB7EC80-AA50-49E9-8002-C3C33A637236}" type="pres">
      <dgm:prSet presAssocID="{65172BE8-2372-473A-8EDD-A407B2A9C4F7}" presName="sibTrans" presStyleCnt="0"/>
      <dgm:spPr/>
    </dgm:pt>
    <dgm:pt modelId="{74C11116-B732-4116-B08F-88CE19D497A6}" type="pres">
      <dgm:prSet presAssocID="{38EC1CE0-8D76-44AE-B263-377F12088A08}" presName="node" presStyleLbl="node1" presStyleIdx="1" presStyleCnt="3">
        <dgm:presLayoutVars>
          <dgm:bulletEnabled val="1"/>
        </dgm:presLayoutVars>
      </dgm:prSet>
      <dgm:spPr/>
      <dgm:t>
        <a:bodyPr/>
        <a:lstStyle/>
        <a:p>
          <a:endParaRPr lang="zh-CN" altLang="en-US"/>
        </a:p>
      </dgm:t>
    </dgm:pt>
    <dgm:pt modelId="{86BD873E-D8E3-46F9-A90D-CFDF0D425C7B}" type="pres">
      <dgm:prSet presAssocID="{514D9486-BA83-4E26-BC1C-EF6E2DA9EBA0}" presName="sibTrans" presStyleCnt="0"/>
      <dgm:spPr/>
    </dgm:pt>
    <dgm:pt modelId="{CB9C0D12-ABD2-46B8-806A-0641EB6386CF}" type="pres">
      <dgm:prSet presAssocID="{2F6B5757-38C5-4D81-AE29-B160D118E8D4}" presName="node" presStyleLbl="node1" presStyleIdx="2" presStyleCnt="3" custLinFactNeighborX="-3830" custLinFactNeighborY="629">
        <dgm:presLayoutVars>
          <dgm:bulletEnabled val="1"/>
        </dgm:presLayoutVars>
      </dgm:prSet>
      <dgm:spPr/>
      <dgm:t>
        <a:bodyPr/>
        <a:lstStyle/>
        <a:p>
          <a:endParaRPr lang="zh-CN" altLang="en-US"/>
        </a:p>
      </dgm:t>
    </dgm:pt>
  </dgm:ptLst>
  <dgm:cxnLst>
    <dgm:cxn modelId="{2EFDB5F7-795D-4A8F-9FEE-003F4E39061F}" type="presOf" srcId="{2F6B5757-38C5-4D81-AE29-B160D118E8D4}" destId="{CB9C0D12-ABD2-46B8-806A-0641EB6386CF}" srcOrd="0" destOrd="0" presId="urn:microsoft.com/office/officeart/2005/8/layout/hList6"/>
    <dgm:cxn modelId="{7B961449-0BCA-4F4D-B4B4-AAE415863F32}" type="presOf" srcId="{BDBE1D8D-8492-481B-8BD6-333A3B01DBB4}" destId="{545F3A2D-2AA7-48CA-8B4C-DF360272D677}" srcOrd="0" destOrd="0" presId="urn:microsoft.com/office/officeart/2005/8/layout/hList6"/>
    <dgm:cxn modelId="{CF1BD0CE-0751-490E-B370-46E4A4A26C59}" srcId="{342ECB49-C06D-4290-803D-19EF2564DB2A}" destId="{BDBE1D8D-8492-481B-8BD6-333A3B01DBB4}" srcOrd="0" destOrd="0" parTransId="{0C87FB82-8F89-41B9-A5C0-3FCE0A2E4502}" sibTransId="{65172BE8-2372-473A-8EDD-A407B2A9C4F7}"/>
    <dgm:cxn modelId="{6ED2BE26-B2CB-4669-BDA9-94C6186441C5}" type="presOf" srcId="{38EC1CE0-8D76-44AE-B263-377F12088A08}" destId="{74C11116-B732-4116-B08F-88CE19D497A6}" srcOrd="0" destOrd="0" presId="urn:microsoft.com/office/officeart/2005/8/layout/hList6"/>
    <dgm:cxn modelId="{9FCDB2C6-DC26-46C3-9F5B-7FA9BFA7692D}" type="presOf" srcId="{342ECB49-C06D-4290-803D-19EF2564DB2A}" destId="{2E00F25A-E021-44C4-95EA-B559FCA13665}" srcOrd="0" destOrd="0" presId="urn:microsoft.com/office/officeart/2005/8/layout/hList6"/>
    <dgm:cxn modelId="{0D74A82E-D0B4-4CCE-BD48-4E280DB3AC58}" srcId="{342ECB49-C06D-4290-803D-19EF2564DB2A}" destId="{38EC1CE0-8D76-44AE-B263-377F12088A08}" srcOrd="1" destOrd="0" parTransId="{6D729867-1D31-4968-8DC4-26E3DDA9B6EC}" sibTransId="{514D9486-BA83-4E26-BC1C-EF6E2DA9EBA0}"/>
    <dgm:cxn modelId="{ECDECF9B-8A81-4A14-BCBA-B7690FF2108C}" srcId="{342ECB49-C06D-4290-803D-19EF2564DB2A}" destId="{2F6B5757-38C5-4D81-AE29-B160D118E8D4}" srcOrd="2" destOrd="0" parTransId="{FA9DF175-B3B0-4BD7-9130-CF4F257AE18F}" sibTransId="{B3D7F141-FD0E-4590-AD44-213FBB4277F4}"/>
    <dgm:cxn modelId="{ADA84D76-8EA2-4271-BEC2-06DC20CD81BD}" type="presParOf" srcId="{2E00F25A-E021-44C4-95EA-B559FCA13665}" destId="{545F3A2D-2AA7-48CA-8B4C-DF360272D677}" srcOrd="0" destOrd="0" presId="urn:microsoft.com/office/officeart/2005/8/layout/hList6"/>
    <dgm:cxn modelId="{CFE8C33D-713C-4719-9432-2450A0472877}" type="presParOf" srcId="{2E00F25A-E021-44C4-95EA-B559FCA13665}" destId="{9BB7EC80-AA50-49E9-8002-C3C33A637236}" srcOrd="1" destOrd="0" presId="urn:microsoft.com/office/officeart/2005/8/layout/hList6"/>
    <dgm:cxn modelId="{89F8728E-6F6A-4324-8110-0B229130D41B}" type="presParOf" srcId="{2E00F25A-E021-44C4-95EA-B559FCA13665}" destId="{74C11116-B732-4116-B08F-88CE19D497A6}" srcOrd="2" destOrd="0" presId="urn:microsoft.com/office/officeart/2005/8/layout/hList6"/>
    <dgm:cxn modelId="{6A2B6CC2-046D-48B7-B32C-33B9D0847136}" type="presParOf" srcId="{2E00F25A-E021-44C4-95EA-B559FCA13665}" destId="{86BD873E-D8E3-46F9-A90D-CFDF0D425C7B}" srcOrd="3" destOrd="0" presId="urn:microsoft.com/office/officeart/2005/8/layout/hList6"/>
    <dgm:cxn modelId="{CD697CE3-E4AC-4FBD-B95F-A66561214830}" type="presParOf" srcId="{2E00F25A-E021-44C4-95EA-B559FCA13665}" destId="{CB9C0D12-ABD2-46B8-806A-0641EB6386CF}" srcOrd="4" destOrd="0" presId="urn:microsoft.com/office/officeart/2005/8/layout/hList6"/>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45F3A2D-2AA7-48CA-8B4C-DF360272D677}">
      <dsp:nvSpPr>
        <dsp:cNvPr id="0" name=""/>
        <dsp:cNvSpPr/>
      </dsp:nvSpPr>
      <dsp:spPr>
        <a:xfrm rot="16200000">
          <a:off x="-42726" y="56448"/>
          <a:ext cx="1321549" cy="1208651"/>
        </a:xfrm>
        <a:prstGeom prst="flowChartManualOperati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0" rIns="53237" bIns="0" numCol="1" spcCol="1270" anchor="ctr" anchorCtr="0">
          <a:noAutofit/>
        </a:bodyPr>
        <a:lstStyle/>
        <a:p>
          <a:pPr lvl="0" algn="ctr" defTabSz="355600">
            <a:lnSpc>
              <a:spcPct val="90000"/>
            </a:lnSpc>
            <a:spcBef>
              <a:spcPct val="0"/>
            </a:spcBef>
            <a:spcAft>
              <a:spcPct val="35000"/>
            </a:spcAft>
          </a:pPr>
          <a:r>
            <a:rPr lang="zh-CN" sz="800" b="1" i="0" u="none" kern="1200" baseline="0" dirty="0">
              <a:rtl val="0"/>
            </a:rPr>
            <a:t>•	如果无法判断交易对手银行是否满足其所在国家或地区的缓冲资本要求，应将交易对手银行划分为B级或更低级别。</a:t>
          </a:r>
          <a:endParaRPr altLang="en-US" sz="800" kern="1200" dirty="0"/>
        </a:p>
      </dsp:txBody>
      <dsp:txXfrm rot="5400000">
        <a:off x="13723" y="264309"/>
        <a:ext cx="1208651" cy="792929"/>
      </dsp:txXfrm>
    </dsp:sp>
    <dsp:sp modelId="{74C11116-B732-4116-B08F-88CE19D497A6}">
      <dsp:nvSpPr>
        <dsp:cNvPr id="0" name=""/>
        <dsp:cNvSpPr/>
      </dsp:nvSpPr>
      <dsp:spPr>
        <a:xfrm rot="16200000">
          <a:off x="1243316" y="56448"/>
          <a:ext cx="1321549" cy="1208651"/>
        </a:xfrm>
        <a:prstGeom prst="flowChartManualOperati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0" rIns="53237" bIns="0" numCol="1" spcCol="1270" anchor="ctr" anchorCtr="0">
          <a:noAutofit/>
        </a:bodyPr>
        <a:lstStyle/>
        <a:p>
          <a:pPr lvl="0" algn="ctr" defTabSz="355600">
            <a:lnSpc>
              <a:spcPct val="90000"/>
            </a:lnSpc>
            <a:spcBef>
              <a:spcPct val="0"/>
            </a:spcBef>
            <a:spcAft>
              <a:spcPct val="35000"/>
            </a:spcAft>
          </a:pPr>
          <a:r>
            <a:rPr lang="zh-CN" sz="800" b="1" i="0" u="none" kern="1200" baseline="0">
              <a:rtl val="0"/>
            </a:rPr>
            <a:t>•	如果无法判断交易对手银行是否满足其所在国家或地区的最低资本监管要求，应将交易对手银行划分为C级。</a:t>
          </a:r>
          <a:endParaRPr altLang="en-US" sz="800" kern="1200"/>
        </a:p>
      </dsp:txBody>
      <dsp:txXfrm rot="5400000">
        <a:off x="1299765" y="264309"/>
        <a:ext cx="1208651" cy="792929"/>
      </dsp:txXfrm>
    </dsp:sp>
    <dsp:sp modelId="{CB9C0D12-ABD2-46B8-806A-0641EB6386CF}">
      <dsp:nvSpPr>
        <dsp:cNvPr id="0" name=""/>
        <dsp:cNvSpPr/>
      </dsp:nvSpPr>
      <dsp:spPr>
        <a:xfrm rot="16200000">
          <a:off x="2539145" y="56448"/>
          <a:ext cx="1321549" cy="1208651"/>
        </a:xfrm>
        <a:prstGeom prst="flowChartManualOperati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0" rIns="53237" bIns="0" numCol="1" spcCol="1270" anchor="ctr" anchorCtr="0">
          <a:noAutofit/>
        </a:bodyPr>
        <a:lstStyle/>
        <a:p>
          <a:pPr lvl="0" algn="ctr" defTabSz="355600">
            <a:lnSpc>
              <a:spcPct val="90000"/>
            </a:lnSpc>
            <a:spcBef>
              <a:spcPct val="0"/>
            </a:spcBef>
            <a:spcAft>
              <a:spcPct val="35000"/>
            </a:spcAft>
          </a:pPr>
          <a:r>
            <a:rPr lang="zh-CN" sz="800" b="1" i="0" u="none" kern="1200" baseline="0" dirty="0">
              <a:rtl val="0"/>
            </a:rPr>
            <a:t>•	如果尽职调查中，商业银行认为交易对手银行存在其他重大风险情形，应按照审慎原则，将交易对手银行划分至更低等级。</a:t>
          </a:r>
          <a:endParaRPr altLang="en-US" sz="800" kern="1200" dirty="0"/>
        </a:p>
      </dsp:txBody>
      <dsp:txXfrm rot="5400000">
        <a:off x="2595594" y="264309"/>
        <a:ext cx="1208651" cy="792929"/>
      </dsp:txXfrm>
    </dsp:sp>
  </dsp:spTree>
</dsp:drawing>
</file>

<file path=ppt/diagrams/layout1.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type="flowChartManualOperation" r:blip="" rot="-90">
              <dgm:adjLst/>
            </dgm:shape>
          </dgm:if>
          <dgm:else name="Name6">
            <dgm:shape xmlns:r="http://schemas.openxmlformats.org/officeDocument/2006/relationships" type="flowChartManualOperation" r:blip="" rot="90">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2">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866535" cy="534099"/>
          </a:xfrm>
          <a:prstGeom prst="rect">
            <a:avLst/>
          </a:prstGeom>
        </p:spPr>
        <p:txBody>
          <a:bodyPr vert="horz" lIns="91440" tIns="45720" rIns="91440" bIns="45720" rtlCol="0"/>
          <a:lstStyle>
            <a:lvl1pPr algn="l">
              <a:defRPr sz="1160"/>
            </a:lvl1pPr>
          </a:lstStyle>
          <a:p>
            <a:endParaRPr lang="zh-CN" altLang="en-US"/>
          </a:p>
        </p:txBody>
      </p:sp>
      <p:sp>
        <p:nvSpPr>
          <p:cNvPr id="3" name="日期占位符 2"/>
          <p:cNvSpPr>
            <a:spLocks noGrp="1"/>
          </p:cNvSpPr>
          <p:nvPr>
            <p:ph type="dt" sz="quarter" idx="1"/>
          </p:nvPr>
        </p:nvSpPr>
        <p:spPr>
          <a:xfrm>
            <a:off x="3747015" y="0"/>
            <a:ext cx="2866535" cy="534099"/>
          </a:xfrm>
          <a:prstGeom prst="rect">
            <a:avLst/>
          </a:prstGeom>
        </p:spPr>
        <p:txBody>
          <a:bodyPr vert="horz" lIns="91440" tIns="45720" rIns="91440" bIns="45720" rtlCol="0"/>
          <a:lstStyle>
            <a:lvl1pPr algn="r">
              <a:defRPr sz="116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10110900"/>
            <a:ext cx="2866535" cy="534097"/>
          </a:xfrm>
          <a:prstGeom prst="rect">
            <a:avLst/>
          </a:prstGeom>
        </p:spPr>
        <p:txBody>
          <a:bodyPr vert="horz" lIns="91440" tIns="45720" rIns="91440" bIns="45720" rtlCol="0" anchor="b"/>
          <a:lstStyle>
            <a:lvl1pPr algn="l">
              <a:defRPr sz="1160"/>
            </a:lvl1pPr>
          </a:lstStyle>
          <a:p>
            <a:endParaRPr lang="zh-CN" altLang="en-US"/>
          </a:p>
        </p:txBody>
      </p:sp>
      <p:sp>
        <p:nvSpPr>
          <p:cNvPr id="5" name="灯片编号占位符 4"/>
          <p:cNvSpPr>
            <a:spLocks noGrp="1"/>
          </p:cNvSpPr>
          <p:nvPr>
            <p:ph type="sldNum" sz="quarter" idx="3"/>
          </p:nvPr>
        </p:nvSpPr>
        <p:spPr>
          <a:xfrm>
            <a:off x="3747015" y="10110900"/>
            <a:ext cx="2866535" cy="534097"/>
          </a:xfrm>
          <a:prstGeom prst="rect">
            <a:avLst/>
          </a:prstGeom>
        </p:spPr>
        <p:txBody>
          <a:bodyPr vert="horz" lIns="91440" tIns="45720" rIns="91440" bIns="45720" rtlCol="0" anchor="b"/>
          <a:lstStyle>
            <a:lvl1pPr algn="r">
              <a:defRPr sz="116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18831" cy="495029"/>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15373" y="0"/>
            <a:ext cx="2918831" cy="495029"/>
          </a:xfrm>
          <a:prstGeom prst="rect">
            <a:avLst/>
          </a:prstGeom>
        </p:spPr>
        <p:txBody>
          <a:bodyPr vert="horz" lIns="91440" tIns="45720" rIns="91440" bIns="45720" rtlCol="0"/>
          <a:lstStyle>
            <a:lvl1pPr algn="r">
              <a:defRPr sz="1200"/>
            </a:lvl1pPr>
          </a:lstStyle>
          <a:p>
            <a:fld id="{6C44CF14-B6FB-41B8-847D-EA0212039236}"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409575" y="1233488"/>
            <a:ext cx="5916613" cy="3328987"/>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73577" y="4748163"/>
            <a:ext cx="5388610" cy="3884861"/>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9371286"/>
            <a:ext cx="2918831" cy="495028"/>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15373" y="9371286"/>
            <a:ext cx="2918831" cy="495028"/>
          </a:xfrm>
          <a:prstGeom prst="rect">
            <a:avLst/>
          </a:prstGeom>
        </p:spPr>
        <p:txBody>
          <a:bodyPr vert="horz" lIns="91440" tIns="45720" rIns="91440" bIns="45720" rtlCol="0" anchor="b"/>
          <a:lstStyle>
            <a:lvl1pPr algn="r">
              <a:defRPr sz="1200"/>
            </a:lvl1pPr>
          </a:lstStyle>
          <a:p>
            <a:fld id="{7ED89AC1-75B0-4A27-BB97-7BD6B53D2C51}"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ED89AC1-75B0-4A27-BB97-7BD6B53D2C51}"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5AE313CE-EBDE-9D49-BE81-CBB62CA82844}" type="slidenum">
              <a:rPr kumimoji="1" lang="zh-CN" altLang="en-US" smtClean="0"/>
            </a:fld>
            <a:endParaRPr kumimoji="1"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zh-CN" sz="1200" kern="1200" dirty="0" smtClean="0">
                <a:solidFill>
                  <a:schemeClr val="tx1"/>
                </a:solidFill>
                <a:effectLst/>
                <a:latin typeface="+mn-lt"/>
                <a:ea typeface="+mn-ea"/>
                <a:cs typeface="+mn-cs"/>
              </a:rPr>
              <a:t>根据《商业银行表外业务风险管理办法》表外业务分为担保承诺类、代理投融资服务类、中介服务类、其他类等”。其中：“</a:t>
            </a:r>
            <a:r>
              <a:rPr lang="zh-CN" altLang="zh-CN" sz="1200" b="1" kern="1200" dirty="0" smtClean="0">
                <a:solidFill>
                  <a:schemeClr val="tx1"/>
                </a:solidFill>
                <a:effectLst/>
                <a:latin typeface="+mn-lt"/>
                <a:ea typeface="+mn-ea"/>
                <a:cs typeface="+mn-cs"/>
              </a:rPr>
              <a:t>担保承诺类业务</a:t>
            </a:r>
            <a:r>
              <a:rPr lang="zh-CN" altLang="en-US" sz="1200" b="1" kern="1200" dirty="0" smtClean="0">
                <a:solidFill>
                  <a:schemeClr val="tx1"/>
                </a:solidFill>
                <a:effectLst/>
                <a:latin typeface="+mn-lt"/>
                <a:ea typeface="+mn-ea"/>
                <a:cs typeface="+mn-cs"/>
              </a:rPr>
              <a:t>便是本次讨论的部分，</a:t>
            </a:r>
            <a:r>
              <a:rPr lang="zh-CN" altLang="zh-CN" sz="1200" b="1" kern="1200" dirty="0" smtClean="0">
                <a:solidFill>
                  <a:schemeClr val="tx1"/>
                </a:solidFill>
                <a:effectLst/>
                <a:latin typeface="+mn-lt"/>
                <a:ea typeface="+mn-ea"/>
                <a:cs typeface="+mn-cs"/>
              </a:rPr>
              <a:t>包括担保、承诺等按照约定承担偿付责任或提供信用服务的业务</a:t>
            </a:r>
            <a:r>
              <a:rPr lang="zh-CN" altLang="en-US" sz="1200" b="0" kern="1200" dirty="0" smtClean="0">
                <a:solidFill>
                  <a:schemeClr val="tx1"/>
                </a:solidFill>
                <a:effectLst/>
                <a:latin typeface="+mn-lt"/>
                <a:ea typeface="+mn-ea"/>
                <a:cs typeface="+mn-cs"/>
              </a:rPr>
              <a:t>。</a:t>
            </a:r>
            <a:endParaRPr lang="zh-CN" altLang="zh-CN" sz="120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7ED89AC1-75B0-4A27-BB97-7BD6B53D2C51}"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zh-CN" sz="1200" kern="1200" dirty="0" smtClean="0">
                <a:solidFill>
                  <a:schemeClr val="tx1"/>
                </a:solidFill>
                <a:effectLst/>
                <a:latin typeface="+mn-lt"/>
                <a:ea typeface="+mn-ea"/>
                <a:cs typeface="+mn-cs"/>
              </a:rPr>
              <a:t>根据《商业银行表外业务风险管理办法》表外业务分为担保承诺类、代理投融资服务类、中介服务类、其他类等”。其中：“</a:t>
            </a:r>
            <a:r>
              <a:rPr lang="zh-CN" altLang="zh-CN" sz="1200" b="1" kern="1200" dirty="0" smtClean="0">
                <a:solidFill>
                  <a:schemeClr val="tx1"/>
                </a:solidFill>
                <a:effectLst/>
                <a:latin typeface="+mn-lt"/>
                <a:ea typeface="+mn-ea"/>
                <a:cs typeface="+mn-cs"/>
              </a:rPr>
              <a:t>担保承诺类业务</a:t>
            </a:r>
            <a:r>
              <a:rPr lang="zh-CN" altLang="en-US" sz="1200" b="1" kern="1200" dirty="0" smtClean="0">
                <a:solidFill>
                  <a:schemeClr val="tx1"/>
                </a:solidFill>
                <a:effectLst/>
                <a:latin typeface="+mn-lt"/>
                <a:ea typeface="+mn-ea"/>
                <a:cs typeface="+mn-cs"/>
              </a:rPr>
              <a:t>便是本次讨论的部分，</a:t>
            </a:r>
            <a:r>
              <a:rPr lang="zh-CN" altLang="zh-CN" sz="1200" b="1" kern="1200" dirty="0" smtClean="0">
                <a:solidFill>
                  <a:schemeClr val="tx1"/>
                </a:solidFill>
                <a:effectLst/>
                <a:latin typeface="+mn-lt"/>
                <a:ea typeface="+mn-ea"/>
                <a:cs typeface="+mn-cs"/>
              </a:rPr>
              <a:t>包括担保、承诺等按照约定承担偿付责任或提供信用服务的业务</a:t>
            </a:r>
            <a:r>
              <a:rPr lang="zh-CN" altLang="en-US" sz="1200" b="0" kern="1200" dirty="0" smtClean="0">
                <a:solidFill>
                  <a:schemeClr val="tx1"/>
                </a:solidFill>
                <a:effectLst/>
                <a:latin typeface="+mn-lt"/>
                <a:ea typeface="+mn-ea"/>
                <a:cs typeface="+mn-cs"/>
              </a:rPr>
              <a:t>。</a:t>
            </a:r>
            <a:endParaRPr lang="zh-CN" altLang="zh-CN" sz="120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7ED89AC1-75B0-4A27-BB97-7BD6B53D2C51}"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zh-CN" sz="1200" kern="1200" dirty="0" smtClean="0">
                <a:solidFill>
                  <a:schemeClr val="tx1"/>
                </a:solidFill>
                <a:effectLst/>
                <a:latin typeface="+mn-lt"/>
                <a:ea typeface="+mn-ea"/>
                <a:cs typeface="+mn-cs"/>
              </a:rPr>
              <a:t>根据《商业银行表外业务风险管理办法》表外业务分为担保承诺类、代理投融资服务类、中介服务类、其他类等”。其中：“</a:t>
            </a:r>
            <a:r>
              <a:rPr lang="zh-CN" altLang="zh-CN" sz="1200" b="1" kern="1200" dirty="0" smtClean="0">
                <a:solidFill>
                  <a:schemeClr val="tx1"/>
                </a:solidFill>
                <a:effectLst/>
                <a:latin typeface="+mn-lt"/>
                <a:ea typeface="+mn-ea"/>
                <a:cs typeface="+mn-cs"/>
              </a:rPr>
              <a:t>担保承诺类业务</a:t>
            </a:r>
            <a:r>
              <a:rPr lang="zh-CN" altLang="en-US" sz="1200" b="1" kern="1200" dirty="0" smtClean="0">
                <a:solidFill>
                  <a:schemeClr val="tx1"/>
                </a:solidFill>
                <a:effectLst/>
                <a:latin typeface="+mn-lt"/>
                <a:ea typeface="+mn-ea"/>
                <a:cs typeface="+mn-cs"/>
              </a:rPr>
              <a:t>便是本次讨论的部分，</a:t>
            </a:r>
            <a:r>
              <a:rPr lang="zh-CN" altLang="zh-CN" sz="1200" b="1" kern="1200" dirty="0" smtClean="0">
                <a:solidFill>
                  <a:schemeClr val="tx1"/>
                </a:solidFill>
                <a:effectLst/>
                <a:latin typeface="+mn-lt"/>
                <a:ea typeface="+mn-ea"/>
                <a:cs typeface="+mn-cs"/>
              </a:rPr>
              <a:t>包括担保、承诺等按照约定承担偿付责任或提供信用服务的业务</a:t>
            </a:r>
            <a:r>
              <a:rPr lang="zh-CN" altLang="en-US" sz="1200" b="0" kern="1200" dirty="0" smtClean="0">
                <a:solidFill>
                  <a:schemeClr val="tx1"/>
                </a:solidFill>
                <a:effectLst/>
                <a:latin typeface="+mn-lt"/>
                <a:ea typeface="+mn-ea"/>
                <a:cs typeface="+mn-cs"/>
              </a:rPr>
              <a:t>。</a:t>
            </a:r>
            <a:endParaRPr lang="zh-CN" altLang="zh-CN" sz="120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7ED89AC1-75B0-4A27-BB97-7BD6B53D2C51}"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zh-CN" sz="1200" kern="1200" dirty="0" smtClean="0">
                <a:solidFill>
                  <a:schemeClr val="tx1"/>
                </a:solidFill>
                <a:effectLst/>
                <a:latin typeface="+mn-lt"/>
                <a:ea typeface="+mn-ea"/>
                <a:cs typeface="+mn-cs"/>
              </a:rPr>
              <a:t>根据《商业银行表外业务风险管理办法》表外业务分为担保承诺类、代理投融资服务类、中介服务类、其他类等”。其中：“</a:t>
            </a:r>
            <a:r>
              <a:rPr lang="zh-CN" altLang="zh-CN" sz="1200" b="1" kern="1200" dirty="0" smtClean="0">
                <a:solidFill>
                  <a:schemeClr val="tx1"/>
                </a:solidFill>
                <a:effectLst/>
                <a:latin typeface="+mn-lt"/>
                <a:ea typeface="+mn-ea"/>
                <a:cs typeface="+mn-cs"/>
              </a:rPr>
              <a:t>担保承诺类业务</a:t>
            </a:r>
            <a:r>
              <a:rPr lang="zh-CN" altLang="en-US" sz="1200" b="1" kern="1200" dirty="0" smtClean="0">
                <a:solidFill>
                  <a:schemeClr val="tx1"/>
                </a:solidFill>
                <a:effectLst/>
                <a:latin typeface="+mn-lt"/>
                <a:ea typeface="+mn-ea"/>
                <a:cs typeface="+mn-cs"/>
              </a:rPr>
              <a:t>便是本次讨论的部分，</a:t>
            </a:r>
            <a:r>
              <a:rPr lang="zh-CN" altLang="zh-CN" sz="1200" b="1" kern="1200" dirty="0" smtClean="0">
                <a:solidFill>
                  <a:schemeClr val="tx1"/>
                </a:solidFill>
                <a:effectLst/>
                <a:latin typeface="+mn-lt"/>
                <a:ea typeface="+mn-ea"/>
                <a:cs typeface="+mn-cs"/>
              </a:rPr>
              <a:t>包括担保、承诺等按照约定承担偿付责任或提供信用服务的业务</a:t>
            </a:r>
            <a:r>
              <a:rPr lang="zh-CN" altLang="en-US" sz="1200" b="0" kern="1200" dirty="0" smtClean="0">
                <a:solidFill>
                  <a:schemeClr val="tx1"/>
                </a:solidFill>
                <a:effectLst/>
                <a:latin typeface="+mn-lt"/>
                <a:ea typeface="+mn-ea"/>
                <a:cs typeface="+mn-cs"/>
              </a:rPr>
              <a:t>。</a:t>
            </a:r>
            <a:endParaRPr lang="zh-CN" altLang="zh-CN" sz="120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7ED89AC1-75B0-4A27-BB97-7BD6B53D2C51}"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zh-CN" sz="1200" kern="1200" dirty="0" smtClean="0">
                <a:solidFill>
                  <a:schemeClr val="tx1"/>
                </a:solidFill>
                <a:effectLst/>
                <a:latin typeface="+mn-lt"/>
                <a:ea typeface="+mn-ea"/>
                <a:cs typeface="+mn-cs"/>
              </a:rPr>
              <a:t>根据《商业银行表外业务风险管理办法》表外业务分为担保承诺类、代理投融资服务类、中介服务类、其他类等”。其中：“</a:t>
            </a:r>
            <a:r>
              <a:rPr lang="zh-CN" altLang="zh-CN" sz="1200" b="1" kern="1200" dirty="0" smtClean="0">
                <a:solidFill>
                  <a:schemeClr val="tx1"/>
                </a:solidFill>
                <a:effectLst/>
                <a:latin typeface="+mn-lt"/>
                <a:ea typeface="+mn-ea"/>
                <a:cs typeface="+mn-cs"/>
              </a:rPr>
              <a:t>担保承诺类业务</a:t>
            </a:r>
            <a:r>
              <a:rPr lang="zh-CN" altLang="en-US" sz="1200" b="1" kern="1200" dirty="0" smtClean="0">
                <a:solidFill>
                  <a:schemeClr val="tx1"/>
                </a:solidFill>
                <a:effectLst/>
                <a:latin typeface="+mn-lt"/>
                <a:ea typeface="+mn-ea"/>
                <a:cs typeface="+mn-cs"/>
              </a:rPr>
              <a:t>便是本次讨论的部分，</a:t>
            </a:r>
            <a:r>
              <a:rPr lang="zh-CN" altLang="zh-CN" sz="1200" b="1" kern="1200" dirty="0" smtClean="0">
                <a:solidFill>
                  <a:schemeClr val="tx1"/>
                </a:solidFill>
                <a:effectLst/>
                <a:latin typeface="+mn-lt"/>
                <a:ea typeface="+mn-ea"/>
                <a:cs typeface="+mn-cs"/>
              </a:rPr>
              <a:t>包括担保、承诺等按照约定承担偿付责任或提供信用服务的业务</a:t>
            </a:r>
            <a:r>
              <a:rPr lang="zh-CN" altLang="en-US" sz="1200" b="0" kern="1200" dirty="0" smtClean="0">
                <a:solidFill>
                  <a:schemeClr val="tx1"/>
                </a:solidFill>
                <a:effectLst/>
                <a:latin typeface="+mn-lt"/>
                <a:ea typeface="+mn-ea"/>
                <a:cs typeface="+mn-cs"/>
              </a:rPr>
              <a:t>。</a:t>
            </a:r>
            <a:endParaRPr lang="zh-CN" altLang="zh-CN" sz="120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7ED89AC1-75B0-4A27-BB97-7BD6B53D2C51}"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zh-CN" sz="1200" kern="1200" dirty="0" smtClean="0">
                <a:solidFill>
                  <a:schemeClr val="tx1"/>
                </a:solidFill>
                <a:effectLst/>
                <a:latin typeface="+mn-lt"/>
                <a:ea typeface="+mn-ea"/>
                <a:cs typeface="+mn-cs"/>
              </a:rPr>
              <a:t>根据《商业银行表外业务风险管理办法》表外业务分为担保承诺类、代理投融资服务类、中介服务类、其他类等”。其中：“</a:t>
            </a:r>
            <a:r>
              <a:rPr lang="zh-CN" altLang="zh-CN" sz="1200" b="1" kern="1200" dirty="0" smtClean="0">
                <a:solidFill>
                  <a:schemeClr val="tx1"/>
                </a:solidFill>
                <a:effectLst/>
                <a:latin typeface="+mn-lt"/>
                <a:ea typeface="+mn-ea"/>
                <a:cs typeface="+mn-cs"/>
              </a:rPr>
              <a:t>担保承诺类业务</a:t>
            </a:r>
            <a:r>
              <a:rPr lang="zh-CN" altLang="en-US" sz="1200" b="1" kern="1200" dirty="0" smtClean="0">
                <a:solidFill>
                  <a:schemeClr val="tx1"/>
                </a:solidFill>
                <a:effectLst/>
                <a:latin typeface="+mn-lt"/>
                <a:ea typeface="+mn-ea"/>
                <a:cs typeface="+mn-cs"/>
              </a:rPr>
              <a:t>便是本次讨论的部分，</a:t>
            </a:r>
            <a:r>
              <a:rPr lang="zh-CN" altLang="zh-CN" sz="1200" b="1" kern="1200" dirty="0" smtClean="0">
                <a:solidFill>
                  <a:schemeClr val="tx1"/>
                </a:solidFill>
                <a:effectLst/>
                <a:latin typeface="+mn-lt"/>
                <a:ea typeface="+mn-ea"/>
                <a:cs typeface="+mn-cs"/>
              </a:rPr>
              <a:t>包括担保、承诺等按照约定承担偿付责任或提供信用服务的业务</a:t>
            </a:r>
            <a:r>
              <a:rPr lang="zh-CN" altLang="en-US" sz="1200" b="0" kern="1200" dirty="0" smtClean="0">
                <a:solidFill>
                  <a:schemeClr val="tx1"/>
                </a:solidFill>
                <a:effectLst/>
                <a:latin typeface="+mn-lt"/>
                <a:ea typeface="+mn-ea"/>
                <a:cs typeface="+mn-cs"/>
              </a:rPr>
              <a:t>。</a:t>
            </a:r>
            <a:endParaRPr lang="zh-CN" altLang="zh-CN" sz="120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7ED89AC1-75B0-4A27-BB97-7BD6B53D2C51}"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5AE313CE-EBDE-9D49-BE81-CBB62CA82844}" type="slidenum">
              <a:rPr kumimoji="1" lang="zh-CN" altLang="en-US" smtClean="0"/>
            </a:fld>
            <a:endParaRPr kumimoji="1"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zh-CN" sz="1200" kern="1200" dirty="0" smtClean="0">
                <a:solidFill>
                  <a:schemeClr val="tx1"/>
                </a:solidFill>
                <a:effectLst/>
                <a:latin typeface="+mn-lt"/>
                <a:ea typeface="+mn-ea"/>
                <a:cs typeface="+mn-cs"/>
              </a:rPr>
              <a:t>根据《商业银行表外业务风险管理办法》表外业务分为担保承诺类、代理投融资服务类、中介服务类、其他类等”。其中：“</a:t>
            </a:r>
            <a:r>
              <a:rPr lang="zh-CN" altLang="zh-CN" sz="1200" b="1" kern="1200" dirty="0" smtClean="0">
                <a:solidFill>
                  <a:schemeClr val="tx1"/>
                </a:solidFill>
                <a:effectLst/>
                <a:latin typeface="+mn-lt"/>
                <a:ea typeface="+mn-ea"/>
                <a:cs typeface="+mn-cs"/>
              </a:rPr>
              <a:t>担保承诺类业务</a:t>
            </a:r>
            <a:r>
              <a:rPr lang="zh-CN" altLang="en-US" sz="1200" b="1" kern="1200" dirty="0" smtClean="0">
                <a:solidFill>
                  <a:schemeClr val="tx1"/>
                </a:solidFill>
                <a:effectLst/>
                <a:latin typeface="+mn-lt"/>
                <a:ea typeface="+mn-ea"/>
                <a:cs typeface="+mn-cs"/>
              </a:rPr>
              <a:t>便是本次讨论的部分，</a:t>
            </a:r>
            <a:r>
              <a:rPr lang="zh-CN" altLang="zh-CN" sz="1200" b="1" kern="1200" dirty="0" smtClean="0">
                <a:solidFill>
                  <a:schemeClr val="tx1"/>
                </a:solidFill>
                <a:effectLst/>
                <a:latin typeface="+mn-lt"/>
                <a:ea typeface="+mn-ea"/>
                <a:cs typeface="+mn-cs"/>
              </a:rPr>
              <a:t>包括担保、承诺等按照约定承担偿付责任或提供信用服务的业务</a:t>
            </a:r>
            <a:r>
              <a:rPr lang="zh-CN" altLang="en-US" sz="1200" b="0" kern="1200" dirty="0" smtClean="0">
                <a:solidFill>
                  <a:schemeClr val="tx1"/>
                </a:solidFill>
                <a:effectLst/>
                <a:latin typeface="+mn-lt"/>
                <a:ea typeface="+mn-ea"/>
                <a:cs typeface="+mn-cs"/>
              </a:rPr>
              <a:t>。</a:t>
            </a:r>
            <a:endParaRPr lang="zh-CN" altLang="zh-CN" sz="120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7ED89AC1-75B0-4A27-BB97-7BD6B53D2C51}"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zh-CN" sz="1200" kern="1200" dirty="0" smtClean="0">
                <a:solidFill>
                  <a:schemeClr val="tx1"/>
                </a:solidFill>
                <a:effectLst/>
                <a:latin typeface="+mn-lt"/>
                <a:ea typeface="+mn-ea"/>
                <a:cs typeface="+mn-cs"/>
              </a:rPr>
              <a:t>根据《商业银行表外业务风险管理办法》表外业务分为担保承诺类、代理投融资服务类、中介服务类、其他类等”。其中：“</a:t>
            </a:r>
            <a:r>
              <a:rPr lang="zh-CN" altLang="zh-CN" sz="1200" b="1" kern="1200" dirty="0" smtClean="0">
                <a:solidFill>
                  <a:schemeClr val="tx1"/>
                </a:solidFill>
                <a:effectLst/>
                <a:latin typeface="+mn-lt"/>
                <a:ea typeface="+mn-ea"/>
                <a:cs typeface="+mn-cs"/>
              </a:rPr>
              <a:t>担保承诺类业务</a:t>
            </a:r>
            <a:r>
              <a:rPr lang="zh-CN" altLang="en-US" sz="1200" b="1" kern="1200" dirty="0" smtClean="0">
                <a:solidFill>
                  <a:schemeClr val="tx1"/>
                </a:solidFill>
                <a:effectLst/>
                <a:latin typeface="+mn-lt"/>
                <a:ea typeface="+mn-ea"/>
                <a:cs typeface="+mn-cs"/>
              </a:rPr>
              <a:t>便是本次讨论的部分，</a:t>
            </a:r>
            <a:r>
              <a:rPr lang="zh-CN" altLang="zh-CN" sz="1200" b="1" kern="1200" dirty="0" smtClean="0">
                <a:solidFill>
                  <a:schemeClr val="tx1"/>
                </a:solidFill>
                <a:effectLst/>
                <a:latin typeface="+mn-lt"/>
                <a:ea typeface="+mn-ea"/>
                <a:cs typeface="+mn-cs"/>
              </a:rPr>
              <a:t>包括担保、承诺等按照约定承担偿付责任或提供信用服务的业务</a:t>
            </a:r>
            <a:r>
              <a:rPr lang="zh-CN" altLang="en-US" sz="1200" b="0" kern="1200" dirty="0" smtClean="0">
                <a:solidFill>
                  <a:schemeClr val="tx1"/>
                </a:solidFill>
                <a:effectLst/>
                <a:latin typeface="+mn-lt"/>
                <a:ea typeface="+mn-ea"/>
                <a:cs typeface="+mn-cs"/>
              </a:rPr>
              <a:t>。</a:t>
            </a:r>
            <a:endParaRPr lang="zh-CN" altLang="zh-CN" sz="120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7ED89AC1-75B0-4A27-BB97-7BD6B53D2C51}"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ED89AC1-75B0-4A27-BB97-7BD6B53D2C51}"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zh-CN" sz="1200" kern="1200" dirty="0" smtClean="0">
                <a:solidFill>
                  <a:schemeClr val="tx1"/>
                </a:solidFill>
                <a:effectLst/>
                <a:latin typeface="+mn-lt"/>
                <a:ea typeface="+mn-ea"/>
                <a:cs typeface="+mn-cs"/>
              </a:rPr>
              <a:t>根据《商业银行表外业务风险管理办法》表外业务分为担保承诺类、代理投融资服务类、中介服务类、其他类等”。其中：“</a:t>
            </a:r>
            <a:r>
              <a:rPr lang="zh-CN" altLang="zh-CN" sz="1200" b="1" kern="1200" dirty="0" smtClean="0">
                <a:solidFill>
                  <a:schemeClr val="tx1"/>
                </a:solidFill>
                <a:effectLst/>
                <a:latin typeface="+mn-lt"/>
                <a:ea typeface="+mn-ea"/>
                <a:cs typeface="+mn-cs"/>
              </a:rPr>
              <a:t>担保承诺类业务</a:t>
            </a:r>
            <a:r>
              <a:rPr lang="zh-CN" altLang="en-US" sz="1200" b="1" kern="1200" dirty="0" smtClean="0">
                <a:solidFill>
                  <a:schemeClr val="tx1"/>
                </a:solidFill>
                <a:effectLst/>
                <a:latin typeface="+mn-lt"/>
                <a:ea typeface="+mn-ea"/>
                <a:cs typeface="+mn-cs"/>
              </a:rPr>
              <a:t>便是本次讨论的部分，</a:t>
            </a:r>
            <a:r>
              <a:rPr lang="zh-CN" altLang="zh-CN" sz="1200" b="1" kern="1200" dirty="0" smtClean="0">
                <a:solidFill>
                  <a:schemeClr val="tx1"/>
                </a:solidFill>
                <a:effectLst/>
                <a:latin typeface="+mn-lt"/>
                <a:ea typeface="+mn-ea"/>
                <a:cs typeface="+mn-cs"/>
              </a:rPr>
              <a:t>包括担保、承诺等按照约定承担偿付责任或提供信用服务的业务</a:t>
            </a:r>
            <a:r>
              <a:rPr lang="zh-CN" altLang="en-US" sz="1200" b="0" kern="1200" dirty="0" smtClean="0">
                <a:solidFill>
                  <a:schemeClr val="tx1"/>
                </a:solidFill>
                <a:effectLst/>
                <a:latin typeface="+mn-lt"/>
                <a:ea typeface="+mn-ea"/>
                <a:cs typeface="+mn-cs"/>
              </a:rPr>
              <a:t>。</a:t>
            </a:r>
            <a:endParaRPr lang="zh-CN" altLang="zh-CN" sz="120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7ED89AC1-75B0-4A27-BB97-7BD6B53D2C51}"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zh-CN" sz="1200" kern="1200" dirty="0" smtClean="0">
                <a:solidFill>
                  <a:schemeClr val="tx1"/>
                </a:solidFill>
                <a:effectLst/>
                <a:latin typeface="+mn-lt"/>
                <a:ea typeface="+mn-ea"/>
                <a:cs typeface="+mn-cs"/>
              </a:rPr>
              <a:t>根据《商业银行表外业务风险管理办法》表外业务分为担保承诺类、代理投融资服务类、中介服务类、其他类等”。其中：“</a:t>
            </a:r>
            <a:r>
              <a:rPr lang="zh-CN" altLang="zh-CN" sz="1200" b="1" kern="1200" dirty="0" smtClean="0">
                <a:solidFill>
                  <a:schemeClr val="tx1"/>
                </a:solidFill>
                <a:effectLst/>
                <a:latin typeface="+mn-lt"/>
                <a:ea typeface="+mn-ea"/>
                <a:cs typeface="+mn-cs"/>
              </a:rPr>
              <a:t>担保承诺类业务</a:t>
            </a:r>
            <a:r>
              <a:rPr lang="zh-CN" altLang="en-US" sz="1200" b="1" kern="1200" dirty="0" smtClean="0">
                <a:solidFill>
                  <a:schemeClr val="tx1"/>
                </a:solidFill>
                <a:effectLst/>
                <a:latin typeface="+mn-lt"/>
                <a:ea typeface="+mn-ea"/>
                <a:cs typeface="+mn-cs"/>
              </a:rPr>
              <a:t>便是本次讨论的部分，</a:t>
            </a:r>
            <a:r>
              <a:rPr lang="zh-CN" altLang="zh-CN" sz="1200" b="1" kern="1200" dirty="0" smtClean="0">
                <a:solidFill>
                  <a:schemeClr val="tx1"/>
                </a:solidFill>
                <a:effectLst/>
                <a:latin typeface="+mn-lt"/>
                <a:ea typeface="+mn-ea"/>
                <a:cs typeface="+mn-cs"/>
              </a:rPr>
              <a:t>包括担保、承诺等按照约定承担偿付责任或提供信用服务的业务</a:t>
            </a:r>
            <a:r>
              <a:rPr lang="zh-CN" altLang="en-US" sz="1200" b="0" kern="1200" dirty="0" smtClean="0">
                <a:solidFill>
                  <a:schemeClr val="tx1"/>
                </a:solidFill>
                <a:effectLst/>
                <a:latin typeface="+mn-lt"/>
                <a:ea typeface="+mn-ea"/>
                <a:cs typeface="+mn-cs"/>
              </a:rPr>
              <a:t>。</a:t>
            </a:r>
            <a:endParaRPr lang="zh-CN" altLang="zh-CN" sz="120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7ED89AC1-75B0-4A27-BB97-7BD6B53D2C51}"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zh-CN" sz="1200" kern="1200" dirty="0" smtClean="0">
                <a:solidFill>
                  <a:schemeClr val="tx1"/>
                </a:solidFill>
                <a:effectLst/>
                <a:latin typeface="+mn-lt"/>
                <a:ea typeface="+mn-ea"/>
                <a:cs typeface="+mn-cs"/>
              </a:rPr>
              <a:t>根据《商业银行表外业务风险管理办法》表外业务分为担保承诺类、代理投融资服务类、中介服务类、其他类等”。其中：“</a:t>
            </a:r>
            <a:r>
              <a:rPr lang="zh-CN" altLang="zh-CN" sz="1200" b="1" kern="1200" dirty="0" smtClean="0">
                <a:solidFill>
                  <a:schemeClr val="tx1"/>
                </a:solidFill>
                <a:effectLst/>
                <a:latin typeface="+mn-lt"/>
                <a:ea typeface="+mn-ea"/>
                <a:cs typeface="+mn-cs"/>
              </a:rPr>
              <a:t>担保承诺类业务</a:t>
            </a:r>
            <a:r>
              <a:rPr lang="zh-CN" altLang="en-US" sz="1200" b="1" kern="1200" dirty="0" smtClean="0">
                <a:solidFill>
                  <a:schemeClr val="tx1"/>
                </a:solidFill>
                <a:effectLst/>
                <a:latin typeface="+mn-lt"/>
                <a:ea typeface="+mn-ea"/>
                <a:cs typeface="+mn-cs"/>
              </a:rPr>
              <a:t>便是本次讨论的部分，</a:t>
            </a:r>
            <a:r>
              <a:rPr lang="zh-CN" altLang="zh-CN" sz="1200" b="1" kern="1200" dirty="0" smtClean="0">
                <a:solidFill>
                  <a:schemeClr val="tx1"/>
                </a:solidFill>
                <a:effectLst/>
                <a:latin typeface="+mn-lt"/>
                <a:ea typeface="+mn-ea"/>
                <a:cs typeface="+mn-cs"/>
              </a:rPr>
              <a:t>包括担保、承诺等按照约定承担偿付责任或提供信用服务的业务</a:t>
            </a:r>
            <a:r>
              <a:rPr lang="zh-CN" altLang="en-US" sz="1200" b="0" kern="1200" dirty="0" smtClean="0">
                <a:solidFill>
                  <a:schemeClr val="tx1"/>
                </a:solidFill>
                <a:effectLst/>
                <a:latin typeface="+mn-lt"/>
                <a:ea typeface="+mn-ea"/>
                <a:cs typeface="+mn-cs"/>
              </a:rPr>
              <a:t>。</a:t>
            </a:r>
            <a:endParaRPr lang="zh-CN" altLang="zh-CN" sz="120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7ED89AC1-75B0-4A27-BB97-7BD6B53D2C51}"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zh-CN" sz="1200" kern="1200" dirty="0" smtClean="0">
                <a:solidFill>
                  <a:schemeClr val="tx1"/>
                </a:solidFill>
                <a:effectLst/>
                <a:latin typeface="+mn-lt"/>
                <a:ea typeface="+mn-ea"/>
                <a:cs typeface="+mn-cs"/>
              </a:rPr>
              <a:t>根据《商业银行表外业务风险管理办法》表外业务分为担保承诺类、代理投融资服务类、中介服务类、其他类等”。其中：“</a:t>
            </a:r>
            <a:r>
              <a:rPr lang="zh-CN" altLang="zh-CN" sz="1200" b="1" kern="1200" dirty="0" smtClean="0">
                <a:solidFill>
                  <a:schemeClr val="tx1"/>
                </a:solidFill>
                <a:effectLst/>
                <a:latin typeface="+mn-lt"/>
                <a:ea typeface="+mn-ea"/>
                <a:cs typeface="+mn-cs"/>
              </a:rPr>
              <a:t>担保承诺类业务</a:t>
            </a:r>
            <a:r>
              <a:rPr lang="zh-CN" altLang="en-US" sz="1200" b="1" kern="1200" dirty="0" smtClean="0">
                <a:solidFill>
                  <a:schemeClr val="tx1"/>
                </a:solidFill>
                <a:effectLst/>
                <a:latin typeface="+mn-lt"/>
                <a:ea typeface="+mn-ea"/>
                <a:cs typeface="+mn-cs"/>
              </a:rPr>
              <a:t>便是本次讨论的部分，</a:t>
            </a:r>
            <a:r>
              <a:rPr lang="zh-CN" altLang="zh-CN" sz="1200" b="1" kern="1200" dirty="0" smtClean="0">
                <a:solidFill>
                  <a:schemeClr val="tx1"/>
                </a:solidFill>
                <a:effectLst/>
                <a:latin typeface="+mn-lt"/>
                <a:ea typeface="+mn-ea"/>
                <a:cs typeface="+mn-cs"/>
              </a:rPr>
              <a:t>包括担保、承诺等按照约定承担偿付责任或提供信用服务的业务</a:t>
            </a:r>
            <a:r>
              <a:rPr lang="zh-CN" altLang="en-US" sz="1200" b="0" kern="1200" dirty="0" smtClean="0">
                <a:solidFill>
                  <a:schemeClr val="tx1"/>
                </a:solidFill>
                <a:effectLst/>
                <a:latin typeface="+mn-lt"/>
                <a:ea typeface="+mn-ea"/>
                <a:cs typeface="+mn-cs"/>
              </a:rPr>
              <a:t>。</a:t>
            </a:r>
            <a:endParaRPr lang="zh-CN" altLang="zh-CN" sz="120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7ED89AC1-75B0-4A27-BB97-7BD6B53D2C51}"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zh-CN" sz="1200" kern="1200" dirty="0" smtClean="0">
                <a:solidFill>
                  <a:schemeClr val="tx1"/>
                </a:solidFill>
                <a:effectLst/>
                <a:latin typeface="+mn-lt"/>
                <a:ea typeface="+mn-ea"/>
                <a:cs typeface="+mn-cs"/>
              </a:rPr>
              <a:t>根据《商业银行表外业务风险管理办法》表外业务分为担保承诺类、代理投融资服务类、中介服务类、其他类等”。其中：“</a:t>
            </a:r>
            <a:r>
              <a:rPr lang="zh-CN" altLang="zh-CN" sz="1200" b="1" kern="1200" dirty="0" smtClean="0">
                <a:solidFill>
                  <a:schemeClr val="tx1"/>
                </a:solidFill>
                <a:effectLst/>
                <a:latin typeface="+mn-lt"/>
                <a:ea typeface="+mn-ea"/>
                <a:cs typeface="+mn-cs"/>
              </a:rPr>
              <a:t>担保承诺类业务</a:t>
            </a:r>
            <a:r>
              <a:rPr lang="zh-CN" altLang="en-US" sz="1200" b="1" kern="1200" dirty="0" smtClean="0">
                <a:solidFill>
                  <a:schemeClr val="tx1"/>
                </a:solidFill>
                <a:effectLst/>
                <a:latin typeface="+mn-lt"/>
                <a:ea typeface="+mn-ea"/>
                <a:cs typeface="+mn-cs"/>
              </a:rPr>
              <a:t>便是本次讨论的部分，</a:t>
            </a:r>
            <a:r>
              <a:rPr lang="zh-CN" altLang="zh-CN" sz="1200" b="1" kern="1200" dirty="0" smtClean="0">
                <a:solidFill>
                  <a:schemeClr val="tx1"/>
                </a:solidFill>
                <a:effectLst/>
                <a:latin typeface="+mn-lt"/>
                <a:ea typeface="+mn-ea"/>
                <a:cs typeface="+mn-cs"/>
              </a:rPr>
              <a:t>包括担保、承诺等按照约定承担偿付责任或提供信用服务的业务</a:t>
            </a:r>
            <a:r>
              <a:rPr lang="zh-CN" altLang="en-US" sz="1200" b="0" kern="1200" dirty="0" smtClean="0">
                <a:solidFill>
                  <a:schemeClr val="tx1"/>
                </a:solidFill>
                <a:effectLst/>
                <a:latin typeface="+mn-lt"/>
                <a:ea typeface="+mn-ea"/>
                <a:cs typeface="+mn-cs"/>
              </a:rPr>
              <a:t>。</a:t>
            </a:r>
            <a:endParaRPr lang="zh-CN" altLang="zh-CN" sz="120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7ED89AC1-75B0-4A27-BB97-7BD6B53D2C51}"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zh-CN" sz="1200" kern="1200" dirty="0" smtClean="0">
                <a:solidFill>
                  <a:schemeClr val="tx1"/>
                </a:solidFill>
                <a:effectLst/>
                <a:latin typeface="+mn-lt"/>
                <a:ea typeface="+mn-ea"/>
                <a:cs typeface="+mn-cs"/>
              </a:rPr>
              <a:t>根据《商业银行表外业务风险管理办法》表外业务分为担保承诺类、代理投融资服务类、中介服务类、其他类等”。其中：“</a:t>
            </a:r>
            <a:r>
              <a:rPr lang="zh-CN" altLang="zh-CN" sz="1200" b="1" kern="1200" dirty="0" smtClean="0">
                <a:solidFill>
                  <a:schemeClr val="tx1"/>
                </a:solidFill>
                <a:effectLst/>
                <a:latin typeface="+mn-lt"/>
                <a:ea typeface="+mn-ea"/>
                <a:cs typeface="+mn-cs"/>
              </a:rPr>
              <a:t>担保承诺类业务</a:t>
            </a:r>
            <a:r>
              <a:rPr lang="zh-CN" altLang="en-US" sz="1200" b="1" kern="1200" dirty="0" smtClean="0">
                <a:solidFill>
                  <a:schemeClr val="tx1"/>
                </a:solidFill>
                <a:effectLst/>
                <a:latin typeface="+mn-lt"/>
                <a:ea typeface="+mn-ea"/>
                <a:cs typeface="+mn-cs"/>
              </a:rPr>
              <a:t>便是本次讨论的部分，</a:t>
            </a:r>
            <a:r>
              <a:rPr lang="zh-CN" altLang="zh-CN" sz="1200" b="1" kern="1200" dirty="0" smtClean="0">
                <a:solidFill>
                  <a:schemeClr val="tx1"/>
                </a:solidFill>
                <a:effectLst/>
                <a:latin typeface="+mn-lt"/>
                <a:ea typeface="+mn-ea"/>
                <a:cs typeface="+mn-cs"/>
              </a:rPr>
              <a:t>包括担保、承诺等按照约定承担偿付责任或提供信用服务的业务</a:t>
            </a:r>
            <a:r>
              <a:rPr lang="zh-CN" altLang="en-US" sz="1200" b="0" kern="1200" dirty="0" smtClean="0">
                <a:solidFill>
                  <a:schemeClr val="tx1"/>
                </a:solidFill>
                <a:effectLst/>
                <a:latin typeface="+mn-lt"/>
                <a:ea typeface="+mn-ea"/>
                <a:cs typeface="+mn-cs"/>
              </a:rPr>
              <a:t>。</a:t>
            </a:r>
            <a:endParaRPr lang="zh-CN" altLang="zh-CN" sz="120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7ED89AC1-75B0-4A27-BB97-7BD6B53D2C51}"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zh-CN" sz="1200" kern="1200" dirty="0" smtClean="0">
                <a:solidFill>
                  <a:schemeClr val="tx1"/>
                </a:solidFill>
                <a:effectLst/>
                <a:latin typeface="+mn-lt"/>
                <a:ea typeface="+mn-ea"/>
                <a:cs typeface="+mn-cs"/>
              </a:rPr>
              <a:t>根据《商业银行表外业务风险管理办法》表外业务分为担保承诺类、代理投融资服务类、中介服务类、其他类等”。其中：“</a:t>
            </a:r>
            <a:r>
              <a:rPr lang="zh-CN" altLang="zh-CN" sz="1200" b="1" kern="1200" dirty="0" smtClean="0">
                <a:solidFill>
                  <a:schemeClr val="tx1"/>
                </a:solidFill>
                <a:effectLst/>
                <a:latin typeface="+mn-lt"/>
                <a:ea typeface="+mn-ea"/>
                <a:cs typeface="+mn-cs"/>
              </a:rPr>
              <a:t>担保承诺类业务</a:t>
            </a:r>
            <a:r>
              <a:rPr lang="zh-CN" altLang="en-US" sz="1200" b="1" kern="1200" dirty="0" smtClean="0">
                <a:solidFill>
                  <a:schemeClr val="tx1"/>
                </a:solidFill>
                <a:effectLst/>
                <a:latin typeface="+mn-lt"/>
                <a:ea typeface="+mn-ea"/>
                <a:cs typeface="+mn-cs"/>
              </a:rPr>
              <a:t>便是本次讨论的部分，</a:t>
            </a:r>
            <a:r>
              <a:rPr lang="zh-CN" altLang="zh-CN" sz="1200" b="1" kern="1200" dirty="0" smtClean="0">
                <a:solidFill>
                  <a:schemeClr val="tx1"/>
                </a:solidFill>
                <a:effectLst/>
                <a:latin typeface="+mn-lt"/>
                <a:ea typeface="+mn-ea"/>
                <a:cs typeface="+mn-cs"/>
              </a:rPr>
              <a:t>包括担保、承诺等按照约定承担偿付责任或提供信用服务的业务</a:t>
            </a:r>
            <a:r>
              <a:rPr lang="zh-CN" altLang="en-US" sz="1200" b="0" kern="1200" dirty="0" smtClean="0">
                <a:solidFill>
                  <a:schemeClr val="tx1"/>
                </a:solidFill>
                <a:effectLst/>
                <a:latin typeface="+mn-lt"/>
                <a:ea typeface="+mn-ea"/>
                <a:cs typeface="+mn-cs"/>
              </a:rPr>
              <a:t>。</a:t>
            </a:r>
            <a:endParaRPr lang="zh-CN" altLang="zh-CN" sz="120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7ED89AC1-75B0-4A27-BB97-7BD6B53D2C51}"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zh-CN" sz="1200" kern="1200" dirty="0" smtClean="0">
                <a:solidFill>
                  <a:schemeClr val="tx1"/>
                </a:solidFill>
                <a:effectLst/>
                <a:latin typeface="+mn-lt"/>
                <a:ea typeface="+mn-ea"/>
                <a:cs typeface="+mn-cs"/>
              </a:rPr>
              <a:t>根据《商业银行表外业务风险管理办法》表外业务分为担保承诺类、代理投融资服务类、中介服务类、其他类等”。其中：“</a:t>
            </a:r>
            <a:r>
              <a:rPr lang="zh-CN" altLang="zh-CN" sz="1200" b="1" kern="1200" dirty="0" smtClean="0">
                <a:solidFill>
                  <a:schemeClr val="tx1"/>
                </a:solidFill>
                <a:effectLst/>
                <a:latin typeface="+mn-lt"/>
                <a:ea typeface="+mn-ea"/>
                <a:cs typeface="+mn-cs"/>
              </a:rPr>
              <a:t>担保承诺类业务</a:t>
            </a:r>
            <a:r>
              <a:rPr lang="zh-CN" altLang="en-US" sz="1200" b="1" kern="1200" dirty="0" smtClean="0">
                <a:solidFill>
                  <a:schemeClr val="tx1"/>
                </a:solidFill>
                <a:effectLst/>
                <a:latin typeface="+mn-lt"/>
                <a:ea typeface="+mn-ea"/>
                <a:cs typeface="+mn-cs"/>
              </a:rPr>
              <a:t>便是本次讨论的部分，</a:t>
            </a:r>
            <a:r>
              <a:rPr lang="zh-CN" altLang="zh-CN" sz="1200" b="1" kern="1200" dirty="0" smtClean="0">
                <a:solidFill>
                  <a:schemeClr val="tx1"/>
                </a:solidFill>
                <a:effectLst/>
                <a:latin typeface="+mn-lt"/>
                <a:ea typeface="+mn-ea"/>
                <a:cs typeface="+mn-cs"/>
              </a:rPr>
              <a:t>包括担保、承诺等按照约定承担偿付责任或提供信用服务的业务</a:t>
            </a:r>
            <a:r>
              <a:rPr lang="zh-CN" altLang="en-US" sz="1200" b="0" kern="1200" dirty="0" smtClean="0">
                <a:solidFill>
                  <a:schemeClr val="tx1"/>
                </a:solidFill>
                <a:effectLst/>
                <a:latin typeface="+mn-lt"/>
                <a:ea typeface="+mn-ea"/>
                <a:cs typeface="+mn-cs"/>
              </a:rPr>
              <a:t>。</a:t>
            </a:r>
            <a:endParaRPr lang="zh-CN" altLang="zh-CN" sz="120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7ED89AC1-75B0-4A27-BB97-7BD6B53D2C51}"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zh-CN" sz="1200" kern="1200" dirty="0" smtClean="0">
                <a:solidFill>
                  <a:schemeClr val="tx1"/>
                </a:solidFill>
                <a:effectLst/>
                <a:latin typeface="+mn-lt"/>
                <a:ea typeface="+mn-ea"/>
                <a:cs typeface="+mn-cs"/>
              </a:rPr>
              <a:t>根据《商业银行表外业务风险管理办法》表外业务分为担保承诺类、代理投融资服务类、中介服务类、其他类等”。其中：“</a:t>
            </a:r>
            <a:r>
              <a:rPr lang="zh-CN" altLang="zh-CN" sz="1200" b="1" kern="1200" dirty="0" smtClean="0">
                <a:solidFill>
                  <a:schemeClr val="tx1"/>
                </a:solidFill>
                <a:effectLst/>
                <a:latin typeface="+mn-lt"/>
                <a:ea typeface="+mn-ea"/>
                <a:cs typeface="+mn-cs"/>
              </a:rPr>
              <a:t>担保承诺类业务</a:t>
            </a:r>
            <a:r>
              <a:rPr lang="zh-CN" altLang="en-US" sz="1200" b="1" kern="1200" dirty="0" smtClean="0">
                <a:solidFill>
                  <a:schemeClr val="tx1"/>
                </a:solidFill>
                <a:effectLst/>
                <a:latin typeface="+mn-lt"/>
                <a:ea typeface="+mn-ea"/>
                <a:cs typeface="+mn-cs"/>
              </a:rPr>
              <a:t>便是本次讨论的部分，</a:t>
            </a:r>
            <a:r>
              <a:rPr lang="zh-CN" altLang="zh-CN" sz="1200" b="1" kern="1200" dirty="0" smtClean="0">
                <a:solidFill>
                  <a:schemeClr val="tx1"/>
                </a:solidFill>
                <a:effectLst/>
                <a:latin typeface="+mn-lt"/>
                <a:ea typeface="+mn-ea"/>
                <a:cs typeface="+mn-cs"/>
              </a:rPr>
              <a:t>包括担保、承诺等按照约定承担偿付责任或提供信用服务的业务</a:t>
            </a:r>
            <a:r>
              <a:rPr lang="zh-CN" altLang="en-US" sz="1200" b="0" kern="1200" dirty="0" smtClean="0">
                <a:solidFill>
                  <a:schemeClr val="tx1"/>
                </a:solidFill>
                <a:effectLst/>
                <a:latin typeface="+mn-lt"/>
                <a:ea typeface="+mn-ea"/>
                <a:cs typeface="+mn-cs"/>
              </a:rPr>
              <a:t>。</a:t>
            </a:r>
            <a:endParaRPr lang="zh-CN" altLang="zh-CN" sz="120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7ED89AC1-75B0-4A27-BB97-7BD6B53D2C51}"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5AE313CE-EBDE-9D49-BE81-CBB62CA82844}" type="slidenum">
              <a:rPr kumimoji="1" lang="zh-CN" altLang="en-US" smtClean="0"/>
            </a:fld>
            <a:endParaRPr kumimoji="1"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5AE313CE-EBDE-9D49-BE81-CBB62CA82844}" type="slidenum">
              <a:rPr kumimoji="1" lang="zh-CN" altLang="en-US" smtClean="0"/>
            </a:fld>
            <a:endParaRPr kumimoji="1"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zh-CN" sz="1200" kern="1200" dirty="0" smtClean="0">
                <a:solidFill>
                  <a:schemeClr val="tx1"/>
                </a:solidFill>
                <a:effectLst/>
                <a:latin typeface="+mn-lt"/>
                <a:ea typeface="+mn-ea"/>
                <a:cs typeface="+mn-cs"/>
              </a:rPr>
              <a:t>根据《商业银行表外业务风险管理办法》表外业务分为担保承诺类、代理投融资服务类、中介服务类、其他类等”。其中：“</a:t>
            </a:r>
            <a:r>
              <a:rPr lang="zh-CN" altLang="zh-CN" sz="1200" b="1" kern="1200" dirty="0" smtClean="0">
                <a:solidFill>
                  <a:schemeClr val="tx1"/>
                </a:solidFill>
                <a:effectLst/>
                <a:latin typeface="+mn-lt"/>
                <a:ea typeface="+mn-ea"/>
                <a:cs typeface="+mn-cs"/>
              </a:rPr>
              <a:t>担保承诺类业务</a:t>
            </a:r>
            <a:r>
              <a:rPr lang="zh-CN" altLang="en-US" sz="1200" b="1" kern="1200" dirty="0" smtClean="0">
                <a:solidFill>
                  <a:schemeClr val="tx1"/>
                </a:solidFill>
                <a:effectLst/>
                <a:latin typeface="+mn-lt"/>
                <a:ea typeface="+mn-ea"/>
                <a:cs typeface="+mn-cs"/>
              </a:rPr>
              <a:t>便是本次讨论的部分，</a:t>
            </a:r>
            <a:r>
              <a:rPr lang="zh-CN" altLang="zh-CN" sz="1200" b="1" kern="1200" dirty="0" smtClean="0">
                <a:solidFill>
                  <a:schemeClr val="tx1"/>
                </a:solidFill>
                <a:effectLst/>
                <a:latin typeface="+mn-lt"/>
                <a:ea typeface="+mn-ea"/>
                <a:cs typeface="+mn-cs"/>
              </a:rPr>
              <a:t>包括担保、承诺等按照约定承担偿付责任或提供信用服务的业务</a:t>
            </a:r>
            <a:r>
              <a:rPr lang="zh-CN" altLang="en-US" sz="1200" b="0" kern="1200" dirty="0" smtClean="0">
                <a:solidFill>
                  <a:schemeClr val="tx1"/>
                </a:solidFill>
                <a:effectLst/>
                <a:latin typeface="+mn-lt"/>
                <a:ea typeface="+mn-ea"/>
                <a:cs typeface="+mn-cs"/>
              </a:rPr>
              <a:t>。</a:t>
            </a:r>
            <a:endParaRPr lang="zh-CN" altLang="zh-CN" sz="120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7ED89AC1-75B0-4A27-BB97-7BD6B53D2C51}" type="slidenum">
              <a:rPr lang="zh-CN" altLang="en-US" smtClean="0"/>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zh-CN" sz="1200" kern="1200" dirty="0" smtClean="0">
                <a:solidFill>
                  <a:schemeClr val="tx1"/>
                </a:solidFill>
                <a:effectLst/>
                <a:latin typeface="+mn-lt"/>
                <a:ea typeface="+mn-ea"/>
                <a:cs typeface="+mn-cs"/>
              </a:rPr>
              <a:t>根据《商业银行表外业务风险管理办法》表外业务分为担保承诺类、代理投融资服务类、中介服务类、其他类等”。其中：“</a:t>
            </a:r>
            <a:r>
              <a:rPr lang="zh-CN" altLang="zh-CN" sz="1200" b="1" kern="1200" dirty="0" smtClean="0">
                <a:solidFill>
                  <a:schemeClr val="tx1"/>
                </a:solidFill>
                <a:effectLst/>
                <a:latin typeface="+mn-lt"/>
                <a:ea typeface="+mn-ea"/>
                <a:cs typeface="+mn-cs"/>
              </a:rPr>
              <a:t>担保承诺类业务</a:t>
            </a:r>
            <a:r>
              <a:rPr lang="zh-CN" altLang="en-US" sz="1200" b="1" kern="1200" dirty="0" smtClean="0">
                <a:solidFill>
                  <a:schemeClr val="tx1"/>
                </a:solidFill>
                <a:effectLst/>
                <a:latin typeface="+mn-lt"/>
                <a:ea typeface="+mn-ea"/>
                <a:cs typeface="+mn-cs"/>
              </a:rPr>
              <a:t>便是本次讨论的部分，</a:t>
            </a:r>
            <a:r>
              <a:rPr lang="zh-CN" altLang="zh-CN" sz="1200" b="1" kern="1200" dirty="0" smtClean="0">
                <a:solidFill>
                  <a:schemeClr val="tx1"/>
                </a:solidFill>
                <a:effectLst/>
                <a:latin typeface="+mn-lt"/>
                <a:ea typeface="+mn-ea"/>
                <a:cs typeface="+mn-cs"/>
              </a:rPr>
              <a:t>包括担保、承诺等按照约定承担偿付责任或提供信用服务的业务</a:t>
            </a:r>
            <a:r>
              <a:rPr lang="zh-CN" altLang="en-US" sz="1200" b="0" kern="1200" dirty="0" smtClean="0">
                <a:solidFill>
                  <a:schemeClr val="tx1"/>
                </a:solidFill>
                <a:effectLst/>
                <a:latin typeface="+mn-lt"/>
                <a:ea typeface="+mn-ea"/>
                <a:cs typeface="+mn-cs"/>
              </a:rPr>
              <a:t>。</a:t>
            </a:r>
            <a:endParaRPr lang="zh-CN" altLang="zh-CN" sz="120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7ED89AC1-75B0-4A27-BB97-7BD6B53D2C51}" type="slidenum">
              <a:rPr lang="zh-CN" altLang="en-US" smtClean="0"/>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689225" y="504825"/>
            <a:ext cx="4487863" cy="2525713"/>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37054E6-E65F-4476-9F54-A5BEBB711D26}" type="slidenum">
              <a:rPr lang="zh-CN" altLang="en-US" smtClean="0"/>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Arial Unicode MS" panose="020B0604020202020204" charset="-122"/>
                <a:cs typeface="+mn-cs"/>
              </a:rPr>
              <a:t>。经初步估算，全行符合认定标准的中小企业余额</a:t>
            </a:r>
            <a:r>
              <a:rPr lang="en-US" altLang="zh-CN" sz="1200" kern="1200" dirty="0" smtClean="0">
                <a:solidFill>
                  <a:schemeClr val="tx1"/>
                </a:solidFill>
                <a:effectLst/>
                <a:latin typeface="+mn-lt"/>
                <a:ea typeface="Arial Unicode MS" panose="020B0604020202020204" charset="-122"/>
                <a:cs typeface="+mn-cs"/>
              </a:rPr>
              <a:t>2997</a:t>
            </a:r>
            <a:r>
              <a:rPr lang="zh-CN" altLang="zh-CN" sz="1200" kern="1200" dirty="0" smtClean="0">
                <a:solidFill>
                  <a:schemeClr val="tx1"/>
                </a:solidFill>
                <a:effectLst/>
                <a:latin typeface="+mn-lt"/>
                <a:ea typeface="Arial Unicode MS" panose="020B0604020202020204" charset="-122"/>
                <a:cs typeface="+mn-cs"/>
              </a:rPr>
              <a:t>亿元，在一般公司贷款中占比接近</a:t>
            </a:r>
            <a:r>
              <a:rPr lang="en-US" altLang="zh-CN" sz="1200" kern="1200" dirty="0" smtClean="0">
                <a:solidFill>
                  <a:schemeClr val="tx1"/>
                </a:solidFill>
                <a:effectLst/>
                <a:latin typeface="+mn-lt"/>
                <a:ea typeface="Arial Unicode MS" panose="020B0604020202020204" charset="-122"/>
                <a:cs typeface="+mn-cs"/>
              </a:rPr>
              <a:t>20%</a:t>
            </a:r>
            <a:r>
              <a:rPr lang="zh-CN" altLang="zh-CN" sz="1200" kern="1200" dirty="0" smtClean="0">
                <a:solidFill>
                  <a:schemeClr val="tx1"/>
                </a:solidFill>
                <a:effectLst/>
                <a:latin typeface="+mn-lt"/>
                <a:ea typeface="Arial Unicode MS" panose="020B0604020202020204" charset="-122"/>
                <a:cs typeface="+mn-cs"/>
              </a:rPr>
              <a:t>，若资本新规如期实施，预计明年可为我行节约风险资产</a:t>
            </a:r>
            <a:r>
              <a:rPr lang="en-US" altLang="zh-CN" sz="1200" kern="1200" dirty="0" smtClean="0">
                <a:solidFill>
                  <a:schemeClr val="tx1"/>
                </a:solidFill>
                <a:effectLst/>
                <a:latin typeface="+mn-lt"/>
                <a:ea typeface="Arial Unicode MS" panose="020B0604020202020204" charset="-122"/>
                <a:cs typeface="+mn-cs"/>
              </a:rPr>
              <a:t>450</a:t>
            </a:r>
            <a:r>
              <a:rPr lang="zh-CN" altLang="zh-CN" sz="1200" kern="1200" dirty="0" smtClean="0">
                <a:solidFill>
                  <a:schemeClr val="tx1"/>
                </a:solidFill>
                <a:effectLst/>
                <a:latin typeface="+mn-lt"/>
                <a:ea typeface="Arial Unicode MS" panose="020B0604020202020204" charset="-122"/>
                <a:cs typeface="+mn-cs"/>
              </a:rPr>
              <a:t>亿元。在全行贷款客户中，目前有</a:t>
            </a:r>
            <a:r>
              <a:rPr lang="en-US" altLang="zh-CN" sz="1200" kern="1200" dirty="0" smtClean="0">
                <a:solidFill>
                  <a:schemeClr val="tx1"/>
                </a:solidFill>
                <a:effectLst/>
                <a:latin typeface="+mn-lt"/>
                <a:ea typeface="Arial Unicode MS" panose="020B0604020202020204" charset="-122"/>
                <a:cs typeface="+mn-cs"/>
              </a:rPr>
              <a:t>630</a:t>
            </a:r>
            <a:r>
              <a:rPr lang="zh-CN" altLang="zh-CN" sz="1200" kern="1200" dirty="0" smtClean="0">
                <a:solidFill>
                  <a:schemeClr val="tx1"/>
                </a:solidFill>
                <a:effectLst/>
                <a:latin typeface="+mn-lt"/>
                <a:ea typeface="Arial Unicode MS" panose="020B0604020202020204" charset="-122"/>
                <a:cs typeface="+mn-cs"/>
              </a:rPr>
              <a:t>个客户因缺失财务报表数据导致销售收入显示为</a:t>
            </a:r>
            <a:r>
              <a:rPr lang="en-US" altLang="zh-CN" sz="1200" kern="1200" dirty="0" smtClean="0">
                <a:solidFill>
                  <a:schemeClr val="tx1"/>
                </a:solidFill>
                <a:effectLst/>
                <a:latin typeface="+mn-lt"/>
                <a:ea typeface="Arial Unicode MS" panose="020B0604020202020204" charset="-122"/>
                <a:cs typeface="+mn-cs"/>
              </a:rPr>
              <a:t>0</a:t>
            </a:r>
            <a:r>
              <a:rPr lang="zh-CN" altLang="zh-CN" sz="1200" kern="1200" dirty="0" smtClean="0">
                <a:solidFill>
                  <a:schemeClr val="tx1"/>
                </a:solidFill>
                <a:effectLst/>
                <a:latin typeface="+mn-lt"/>
                <a:ea typeface="Arial Unicode MS" panose="020B0604020202020204" charset="-122"/>
                <a:cs typeface="+mn-cs"/>
              </a:rPr>
              <a:t>，出于审慎性原则，上述客户暂未纳入中小企业，风险权重仍按照</a:t>
            </a:r>
            <a:r>
              <a:rPr lang="en-US" altLang="zh-CN" sz="1200" kern="1200" dirty="0" smtClean="0">
                <a:solidFill>
                  <a:schemeClr val="tx1"/>
                </a:solidFill>
                <a:effectLst/>
                <a:latin typeface="+mn-lt"/>
                <a:ea typeface="Arial Unicode MS" panose="020B0604020202020204" charset="-122"/>
                <a:cs typeface="+mn-cs"/>
              </a:rPr>
              <a:t>100%</a:t>
            </a:r>
            <a:r>
              <a:rPr lang="zh-CN" altLang="zh-CN" sz="1200" kern="1200" dirty="0" smtClean="0">
                <a:solidFill>
                  <a:schemeClr val="tx1"/>
                </a:solidFill>
                <a:effectLst/>
                <a:latin typeface="+mn-lt"/>
                <a:ea typeface="Arial Unicode MS" panose="020B0604020202020204" charset="-122"/>
                <a:cs typeface="+mn-cs"/>
              </a:rPr>
              <a:t>计量，需要各分行及时完善授信客户财务数据；</a:t>
            </a:r>
            <a:endParaRPr lang="zh-CN" altLang="en-US" dirty="0"/>
          </a:p>
        </p:txBody>
      </p:sp>
      <p:sp>
        <p:nvSpPr>
          <p:cNvPr id="4" name="灯片编号占位符 3"/>
          <p:cNvSpPr>
            <a:spLocks noGrp="1"/>
          </p:cNvSpPr>
          <p:nvPr>
            <p:ph type="sldNum" sz="quarter" idx="10"/>
          </p:nvPr>
        </p:nvSpPr>
        <p:spPr/>
        <p:txBody>
          <a:bodyPr/>
          <a:lstStyle/>
          <a:p>
            <a:fld id="{137054E6-E65F-4476-9F54-A5BEBB711D26}" type="slidenum">
              <a:rPr lang="zh-CN" altLang="en-US" smtClean="0"/>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37054E6-E65F-4476-9F54-A5BEBB711D26}" type="slidenum">
              <a:rPr lang="zh-CN" altLang="en-US" smtClean="0"/>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37054E6-E65F-4476-9F54-A5BEBB711D26}" type="slidenum">
              <a:rPr lang="zh-CN" altLang="en-US" smtClean="0"/>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37054E6-E65F-4476-9F54-A5BEBB711D26}" type="slidenum">
              <a:rPr lang="zh-CN" altLang="en-US" smtClean="0"/>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9E1B693-632D-4080-9CF6-EA28B66DC801}" type="slidenum">
              <a:rPr lang="zh-CN" altLang="en-US" smtClean="0"/>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80963" y="739775"/>
            <a:ext cx="6573837" cy="3698875"/>
          </a:xfrm>
        </p:spPr>
      </p:sp>
      <p:sp>
        <p:nvSpPr>
          <p:cNvPr id="3" name="备注占位符 2"/>
          <p:cNvSpPr>
            <a:spLocks noGrp="1"/>
          </p:cNvSpPr>
          <p:nvPr>
            <p:ph type="body" idx="1"/>
          </p:nvPr>
        </p:nvSpPr>
        <p:spPr/>
        <p:txBody>
          <a:bodyPr/>
          <a:lstStyle/>
          <a:p>
            <a:endParaRPr lang="en-US" altLang="zh-CN" sz="1200" dirty="0">
              <a:solidFill>
                <a:schemeClr val="tx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 name="灯片编号占位符 3"/>
          <p:cNvSpPr>
            <a:spLocks noGrp="1"/>
          </p:cNvSpPr>
          <p:nvPr>
            <p:ph type="sldNum" sz="quarter" idx="10"/>
          </p:nvPr>
        </p:nvSpPr>
        <p:spPr/>
        <p:txBody>
          <a:bodyPr/>
          <a:lstStyle/>
          <a:p>
            <a:pPr>
              <a:defRPr/>
            </a:pPr>
            <a:fld id="{2B1ED4C1-3E49-47D5-8FDE-A2F504A72C4D}" type="slidenum">
              <a:rPr lang="zh-CN" altLang="en-US" smtClean="0"/>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80963" y="739775"/>
            <a:ext cx="6573837" cy="3698875"/>
          </a:xfrm>
        </p:spPr>
      </p:sp>
      <p:sp>
        <p:nvSpPr>
          <p:cNvPr id="3" name="备注占位符 2"/>
          <p:cNvSpPr>
            <a:spLocks noGrp="1"/>
          </p:cNvSpPr>
          <p:nvPr>
            <p:ph type="body" idx="1"/>
          </p:nvPr>
        </p:nvSpPr>
        <p:spPr/>
        <p:txBody>
          <a:bodyPr/>
          <a:lstStyle/>
          <a:p>
            <a:endParaRPr lang="en-US" altLang="zh-CN" sz="1200" dirty="0">
              <a:solidFill>
                <a:schemeClr val="tx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 name="灯片编号占位符 3"/>
          <p:cNvSpPr>
            <a:spLocks noGrp="1"/>
          </p:cNvSpPr>
          <p:nvPr>
            <p:ph type="sldNum" sz="quarter" idx="10"/>
          </p:nvPr>
        </p:nvSpPr>
        <p:spPr/>
        <p:txBody>
          <a:bodyPr/>
          <a:lstStyle/>
          <a:p>
            <a:pPr>
              <a:defRPr/>
            </a:pPr>
            <a:fld id="{2B1ED4C1-3E49-47D5-8FDE-A2F504A72C4D}"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zh-CN" sz="1200" kern="1200" dirty="0" smtClean="0">
                <a:solidFill>
                  <a:schemeClr val="tx1"/>
                </a:solidFill>
                <a:effectLst/>
                <a:latin typeface="+mn-lt"/>
                <a:ea typeface="+mn-ea"/>
                <a:cs typeface="+mn-cs"/>
              </a:rPr>
              <a:t>根据《商业银行表外业务风险管理办法》表外业务分为担保承诺类、代理投融资服务类、中介服务类、其他类等”。其中：“</a:t>
            </a:r>
            <a:r>
              <a:rPr lang="zh-CN" altLang="zh-CN" sz="1200" b="1" kern="1200" dirty="0" smtClean="0">
                <a:solidFill>
                  <a:schemeClr val="tx1"/>
                </a:solidFill>
                <a:effectLst/>
                <a:latin typeface="+mn-lt"/>
                <a:ea typeface="+mn-ea"/>
                <a:cs typeface="+mn-cs"/>
              </a:rPr>
              <a:t>担保承诺类业务</a:t>
            </a:r>
            <a:r>
              <a:rPr lang="zh-CN" altLang="en-US" sz="1200" b="1" kern="1200" dirty="0" smtClean="0">
                <a:solidFill>
                  <a:schemeClr val="tx1"/>
                </a:solidFill>
                <a:effectLst/>
                <a:latin typeface="+mn-lt"/>
                <a:ea typeface="+mn-ea"/>
                <a:cs typeface="+mn-cs"/>
              </a:rPr>
              <a:t>便是本次讨论的部分，</a:t>
            </a:r>
            <a:r>
              <a:rPr lang="zh-CN" altLang="zh-CN" sz="1200" b="1" kern="1200" dirty="0" smtClean="0">
                <a:solidFill>
                  <a:schemeClr val="tx1"/>
                </a:solidFill>
                <a:effectLst/>
                <a:latin typeface="+mn-lt"/>
                <a:ea typeface="+mn-ea"/>
                <a:cs typeface="+mn-cs"/>
              </a:rPr>
              <a:t>包括担保、承诺等按照约定承担偿付责任或提供信用服务的业务</a:t>
            </a:r>
            <a:r>
              <a:rPr lang="zh-CN" altLang="en-US" sz="1200" b="0" kern="1200" dirty="0" smtClean="0">
                <a:solidFill>
                  <a:schemeClr val="tx1"/>
                </a:solidFill>
                <a:effectLst/>
                <a:latin typeface="+mn-lt"/>
                <a:ea typeface="+mn-ea"/>
                <a:cs typeface="+mn-cs"/>
              </a:rPr>
              <a:t>。</a:t>
            </a:r>
            <a:endParaRPr lang="zh-CN" altLang="zh-CN" sz="120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7ED89AC1-75B0-4A27-BB97-7BD6B53D2C51}" type="slidenum">
              <a:rPr lang="zh-CN" altLang="en-US" smtClean="0"/>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80963" y="739775"/>
            <a:ext cx="6573837" cy="3698875"/>
          </a:xfrm>
        </p:spPr>
      </p:sp>
      <p:sp>
        <p:nvSpPr>
          <p:cNvPr id="3" name="备注占位符 2"/>
          <p:cNvSpPr>
            <a:spLocks noGrp="1"/>
          </p:cNvSpPr>
          <p:nvPr>
            <p:ph type="body" idx="1"/>
          </p:nvPr>
        </p:nvSpPr>
        <p:spPr/>
        <p:txBody>
          <a:bodyPr/>
          <a:lstStyle/>
          <a:p>
            <a:endParaRPr lang="en-US" altLang="zh-CN" sz="1200" dirty="0">
              <a:solidFill>
                <a:schemeClr val="tx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 name="灯片编号占位符 3"/>
          <p:cNvSpPr>
            <a:spLocks noGrp="1"/>
          </p:cNvSpPr>
          <p:nvPr>
            <p:ph type="sldNum" sz="quarter" idx="10"/>
          </p:nvPr>
        </p:nvSpPr>
        <p:spPr/>
        <p:txBody>
          <a:bodyPr/>
          <a:lstStyle/>
          <a:p>
            <a:pPr>
              <a:defRPr/>
            </a:pPr>
            <a:fld id="{2B1ED4C1-3E49-47D5-8FDE-A2F504A72C4D}" type="slidenum">
              <a:rPr lang="zh-CN" altLang="en-US" smtClean="0"/>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80963" y="739775"/>
            <a:ext cx="6573837" cy="3698875"/>
          </a:xfrm>
        </p:spPr>
      </p:sp>
      <p:sp>
        <p:nvSpPr>
          <p:cNvPr id="3" name="备注占位符 2"/>
          <p:cNvSpPr>
            <a:spLocks noGrp="1"/>
          </p:cNvSpPr>
          <p:nvPr>
            <p:ph type="body" idx="1"/>
          </p:nvPr>
        </p:nvSpPr>
        <p:spPr/>
        <p:txBody>
          <a:bodyPr/>
          <a:lstStyle/>
          <a:p>
            <a:endParaRPr lang="en-US" altLang="zh-CN" sz="1200" dirty="0">
              <a:solidFill>
                <a:schemeClr val="tx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 name="灯片编号占位符 3"/>
          <p:cNvSpPr>
            <a:spLocks noGrp="1"/>
          </p:cNvSpPr>
          <p:nvPr>
            <p:ph type="sldNum" sz="quarter" idx="10"/>
          </p:nvPr>
        </p:nvSpPr>
        <p:spPr/>
        <p:txBody>
          <a:bodyPr/>
          <a:lstStyle/>
          <a:p>
            <a:pPr>
              <a:defRPr/>
            </a:pPr>
            <a:fld id="{2B1ED4C1-3E49-47D5-8FDE-A2F504A72C4D}" type="slidenum">
              <a:rPr lang="zh-CN" altLang="en-US" smtClean="0"/>
            </a:fld>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80963" y="739775"/>
            <a:ext cx="6573837" cy="3698875"/>
          </a:xfrm>
        </p:spPr>
      </p:sp>
      <p:sp>
        <p:nvSpPr>
          <p:cNvPr id="3" name="备注占位符 2"/>
          <p:cNvSpPr>
            <a:spLocks noGrp="1"/>
          </p:cNvSpPr>
          <p:nvPr>
            <p:ph type="body" idx="1"/>
          </p:nvPr>
        </p:nvSpPr>
        <p:spPr/>
        <p:txBody>
          <a:bodyPr/>
          <a:lstStyle/>
          <a:p>
            <a:endParaRPr lang="en-US" altLang="zh-CN" sz="1200" dirty="0">
              <a:solidFill>
                <a:schemeClr val="tx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 name="灯片编号占位符 3"/>
          <p:cNvSpPr>
            <a:spLocks noGrp="1"/>
          </p:cNvSpPr>
          <p:nvPr>
            <p:ph type="sldNum" sz="quarter" idx="10"/>
          </p:nvPr>
        </p:nvSpPr>
        <p:spPr/>
        <p:txBody>
          <a:bodyPr/>
          <a:lstStyle/>
          <a:p>
            <a:pPr>
              <a:defRPr/>
            </a:pPr>
            <a:fld id="{2B1ED4C1-3E49-47D5-8FDE-A2F504A72C4D}" type="slidenum">
              <a:rPr lang="zh-CN" altLang="en-US" smtClean="0"/>
            </a:fld>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80963" y="739775"/>
            <a:ext cx="6573837" cy="3698875"/>
          </a:xfrm>
        </p:spPr>
      </p:sp>
      <p:sp>
        <p:nvSpPr>
          <p:cNvPr id="3" name="备注占位符 2"/>
          <p:cNvSpPr>
            <a:spLocks noGrp="1"/>
          </p:cNvSpPr>
          <p:nvPr>
            <p:ph type="body" idx="1"/>
          </p:nvPr>
        </p:nvSpPr>
        <p:spPr/>
        <p:txBody>
          <a:bodyPr/>
          <a:lstStyle/>
          <a:p>
            <a:endParaRPr lang="en-US" altLang="zh-CN" sz="1200" dirty="0">
              <a:solidFill>
                <a:schemeClr val="tx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 name="灯片编号占位符 3"/>
          <p:cNvSpPr>
            <a:spLocks noGrp="1"/>
          </p:cNvSpPr>
          <p:nvPr>
            <p:ph type="sldNum" sz="quarter" idx="10"/>
          </p:nvPr>
        </p:nvSpPr>
        <p:spPr/>
        <p:txBody>
          <a:bodyPr/>
          <a:lstStyle/>
          <a:p>
            <a:pPr>
              <a:defRPr/>
            </a:pPr>
            <a:fld id="{2B1ED4C1-3E49-47D5-8FDE-A2F504A72C4D}" type="slidenum">
              <a:rPr lang="zh-CN" altLang="en-US" smtClean="0"/>
            </a:fld>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6758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a:latin typeface="Arial" panose="020B0604020202020204" pitchFamily="34" charset="0"/>
              <a:ea typeface="楷体_GB2312" panose="02010609030101010101" pitchFamily="49" charset="-122"/>
            </a:endParaRPr>
          </a:p>
        </p:txBody>
      </p:sp>
      <p:sp>
        <p:nvSpPr>
          <p:cNvPr id="6758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defTabSz="908050" eaLnBrk="0" hangingPunct="0">
              <a:defRPr>
                <a:solidFill>
                  <a:schemeClr val="tx1"/>
                </a:solidFill>
                <a:latin typeface="Calibri" panose="020F0502020204030204" pitchFamily="34" charset="0"/>
                <a:ea typeface="宋体" panose="02010600030101010101" pitchFamily="2" charset="-122"/>
              </a:defRPr>
            </a:lvl1pPr>
            <a:lvl2pPr marL="742950" indent="-285750" defTabSz="908050" eaLnBrk="0" hangingPunct="0">
              <a:defRPr>
                <a:solidFill>
                  <a:schemeClr val="tx1"/>
                </a:solidFill>
                <a:latin typeface="Calibri" panose="020F0502020204030204" pitchFamily="34" charset="0"/>
                <a:ea typeface="宋体" panose="02010600030101010101" pitchFamily="2" charset="-122"/>
              </a:defRPr>
            </a:lvl2pPr>
            <a:lvl3pPr marL="1143000" indent="-228600" defTabSz="908050" eaLnBrk="0" hangingPunct="0">
              <a:defRPr>
                <a:solidFill>
                  <a:schemeClr val="tx1"/>
                </a:solidFill>
                <a:latin typeface="Calibri" panose="020F0502020204030204" pitchFamily="34" charset="0"/>
                <a:ea typeface="宋体" panose="02010600030101010101" pitchFamily="2" charset="-122"/>
              </a:defRPr>
            </a:lvl3pPr>
            <a:lvl4pPr marL="1600200" indent="-228600" defTabSz="908050" eaLnBrk="0" hangingPunct="0">
              <a:defRPr>
                <a:solidFill>
                  <a:schemeClr val="tx1"/>
                </a:solidFill>
                <a:latin typeface="Calibri" panose="020F0502020204030204" pitchFamily="34" charset="0"/>
                <a:ea typeface="宋体" panose="02010600030101010101" pitchFamily="2" charset="-122"/>
              </a:defRPr>
            </a:lvl4pPr>
            <a:lvl5pPr marL="2057400" indent="-228600" defTabSz="908050" eaLnBrk="0" hangingPunct="0">
              <a:defRPr>
                <a:solidFill>
                  <a:schemeClr val="tx1"/>
                </a:solidFill>
                <a:latin typeface="Calibri" panose="020F0502020204030204" pitchFamily="34" charset="0"/>
                <a:ea typeface="宋体" panose="02010600030101010101" pitchFamily="2" charset="-122"/>
              </a:defRPr>
            </a:lvl5pPr>
            <a:lvl6pPr marL="2514600" indent="-228600" defTabSz="90805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0805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0805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0805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fontAlgn="base" hangingPunct="1">
              <a:spcBef>
                <a:spcPct val="0"/>
              </a:spcBef>
              <a:spcAft>
                <a:spcPct val="0"/>
              </a:spcAft>
            </a:pPr>
            <a:fld id="{C658C531-2075-432B-8FB9-47CC2B251795}" type="slidenum">
              <a:rPr lang="zh-CN" altLang="en-US" smtClean="0">
                <a:solidFill>
                  <a:srgbClr val="000000"/>
                </a:solidFill>
                <a:latin typeface="Arial" panose="020B0604020202020204" pitchFamily="34" charset="0"/>
                <a:ea typeface="楷体_GB2312" panose="02010609030101010101" pitchFamily="49" charset="-122"/>
              </a:rPr>
            </a:fld>
            <a:endParaRPr lang="zh-CN" altLang="en-US">
              <a:solidFill>
                <a:srgbClr val="000000"/>
              </a:solidFill>
              <a:latin typeface="Arial" panose="020B0604020202020204" pitchFamily="34" charset="0"/>
              <a:ea typeface="楷体_GB2312" panose="02010609030101010101" pitchFamily="49" charset="-122"/>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ED89AC1-75B0-4A27-BB97-7BD6B53D2C51}" type="slidenum">
              <a:rPr lang="zh-CN" altLang="en-US" smtClean="0"/>
            </a:fld>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ED89AC1-75B0-4A27-BB97-7BD6B53D2C51}"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zh-CN" sz="1200" kern="1200" dirty="0" smtClean="0">
                <a:solidFill>
                  <a:schemeClr val="tx1"/>
                </a:solidFill>
                <a:effectLst/>
                <a:latin typeface="+mn-lt"/>
                <a:ea typeface="+mn-ea"/>
                <a:cs typeface="+mn-cs"/>
              </a:rPr>
              <a:t>根据《商业银行表外业务风险管理办法》表外业务分为担保承诺类、代理投融资服务类、中介服务类、其他类等”。其中：“</a:t>
            </a:r>
            <a:r>
              <a:rPr lang="zh-CN" altLang="zh-CN" sz="1200" b="1" kern="1200" dirty="0" smtClean="0">
                <a:solidFill>
                  <a:schemeClr val="tx1"/>
                </a:solidFill>
                <a:effectLst/>
                <a:latin typeface="+mn-lt"/>
                <a:ea typeface="+mn-ea"/>
                <a:cs typeface="+mn-cs"/>
              </a:rPr>
              <a:t>担保承诺类业务</a:t>
            </a:r>
            <a:r>
              <a:rPr lang="zh-CN" altLang="en-US" sz="1200" b="1" kern="1200" dirty="0" smtClean="0">
                <a:solidFill>
                  <a:schemeClr val="tx1"/>
                </a:solidFill>
                <a:effectLst/>
                <a:latin typeface="+mn-lt"/>
                <a:ea typeface="+mn-ea"/>
                <a:cs typeface="+mn-cs"/>
              </a:rPr>
              <a:t>便是本次讨论的部分，</a:t>
            </a:r>
            <a:r>
              <a:rPr lang="zh-CN" altLang="zh-CN" sz="1200" b="1" kern="1200" dirty="0" smtClean="0">
                <a:solidFill>
                  <a:schemeClr val="tx1"/>
                </a:solidFill>
                <a:effectLst/>
                <a:latin typeface="+mn-lt"/>
                <a:ea typeface="+mn-ea"/>
                <a:cs typeface="+mn-cs"/>
              </a:rPr>
              <a:t>包括担保、承诺等按照约定承担偿付责任或提供信用服务的业务</a:t>
            </a:r>
            <a:r>
              <a:rPr lang="zh-CN" altLang="en-US" sz="1200" b="0" kern="1200" dirty="0" smtClean="0">
                <a:solidFill>
                  <a:schemeClr val="tx1"/>
                </a:solidFill>
                <a:effectLst/>
                <a:latin typeface="+mn-lt"/>
                <a:ea typeface="+mn-ea"/>
                <a:cs typeface="+mn-cs"/>
              </a:rPr>
              <a:t>。</a:t>
            </a:r>
            <a:endParaRPr lang="zh-CN" altLang="zh-CN" sz="120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7ED89AC1-75B0-4A27-BB97-7BD6B53D2C51}"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zh-CN" sz="1200" kern="1200" dirty="0" smtClean="0">
                <a:solidFill>
                  <a:schemeClr val="tx1"/>
                </a:solidFill>
                <a:effectLst/>
                <a:latin typeface="+mn-lt"/>
                <a:ea typeface="+mn-ea"/>
                <a:cs typeface="+mn-cs"/>
              </a:rPr>
              <a:t>根据《商业银行表外业务风险管理办法》表外业务分为担保承诺类、代理投融资服务类、中介服务类、其他类等”。其中：“</a:t>
            </a:r>
            <a:r>
              <a:rPr lang="zh-CN" altLang="zh-CN" sz="1200" b="1" kern="1200" dirty="0" smtClean="0">
                <a:solidFill>
                  <a:schemeClr val="tx1"/>
                </a:solidFill>
                <a:effectLst/>
                <a:latin typeface="+mn-lt"/>
                <a:ea typeface="+mn-ea"/>
                <a:cs typeface="+mn-cs"/>
              </a:rPr>
              <a:t>担保承诺类业务</a:t>
            </a:r>
            <a:r>
              <a:rPr lang="zh-CN" altLang="en-US" sz="1200" b="1" kern="1200" dirty="0" smtClean="0">
                <a:solidFill>
                  <a:schemeClr val="tx1"/>
                </a:solidFill>
                <a:effectLst/>
                <a:latin typeface="+mn-lt"/>
                <a:ea typeface="+mn-ea"/>
                <a:cs typeface="+mn-cs"/>
              </a:rPr>
              <a:t>便是本次讨论的部分，</a:t>
            </a:r>
            <a:r>
              <a:rPr lang="zh-CN" altLang="zh-CN" sz="1200" b="1" kern="1200" dirty="0" smtClean="0">
                <a:solidFill>
                  <a:schemeClr val="tx1"/>
                </a:solidFill>
                <a:effectLst/>
                <a:latin typeface="+mn-lt"/>
                <a:ea typeface="+mn-ea"/>
                <a:cs typeface="+mn-cs"/>
              </a:rPr>
              <a:t>包括担保、承诺等按照约定承担偿付责任或提供信用服务的业务</a:t>
            </a:r>
            <a:r>
              <a:rPr lang="zh-CN" altLang="en-US" sz="1200" b="0" kern="1200" dirty="0" smtClean="0">
                <a:solidFill>
                  <a:schemeClr val="tx1"/>
                </a:solidFill>
                <a:effectLst/>
                <a:latin typeface="+mn-lt"/>
                <a:ea typeface="+mn-ea"/>
                <a:cs typeface="+mn-cs"/>
              </a:rPr>
              <a:t>。</a:t>
            </a:r>
            <a:endParaRPr lang="zh-CN" altLang="zh-CN" sz="120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7ED89AC1-75B0-4A27-BB97-7BD6B53D2C51}"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zh-CN" sz="1200" kern="1200" dirty="0" smtClean="0">
                <a:solidFill>
                  <a:schemeClr val="tx1"/>
                </a:solidFill>
                <a:effectLst/>
                <a:latin typeface="+mn-lt"/>
                <a:ea typeface="+mn-ea"/>
                <a:cs typeface="+mn-cs"/>
              </a:rPr>
              <a:t>根据《商业银行表外业务风险管理办法》表外业务分为担保承诺类、代理投融资服务类、中介服务类、其他类等”。其中：“</a:t>
            </a:r>
            <a:r>
              <a:rPr lang="zh-CN" altLang="zh-CN" sz="1200" b="1" kern="1200" dirty="0" smtClean="0">
                <a:solidFill>
                  <a:schemeClr val="tx1"/>
                </a:solidFill>
                <a:effectLst/>
                <a:latin typeface="+mn-lt"/>
                <a:ea typeface="+mn-ea"/>
                <a:cs typeface="+mn-cs"/>
              </a:rPr>
              <a:t>担保承诺类业务</a:t>
            </a:r>
            <a:r>
              <a:rPr lang="zh-CN" altLang="en-US" sz="1200" b="1" kern="1200" dirty="0" smtClean="0">
                <a:solidFill>
                  <a:schemeClr val="tx1"/>
                </a:solidFill>
                <a:effectLst/>
                <a:latin typeface="+mn-lt"/>
                <a:ea typeface="+mn-ea"/>
                <a:cs typeface="+mn-cs"/>
              </a:rPr>
              <a:t>便是本次讨论的部分，</a:t>
            </a:r>
            <a:r>
              <a:rPr lang="zh-CN" altLang="zh-CN" sz="1200" b="1" kern="1200" dirty="0" smtClean="0">
                <a:solidFill>
                  <a:schemeClr val="tx1"/>
                </a:solidFill>
                <a:effectLst/>
                <a:latin typeface="+mn-lt"/>
                <a:ea typeface="+mn-ea"/>
                <a:cs typeface="+mn-cs"/>
              </a:rPr>
              <a:t>包括担保、承诺等按照约定承担偿付责任或提供信用服务的业务</a:t>
            </a:r>
            <a:r>
              <a:rPr lang="zh-CN" altLang="en-US" sz="1200" b="0" kern="1200" dirty="0" smtClean="0">
                <a:solidFill>
                  <a:schemeClr val="tx1"/>
                </a:solidFill>
                <a:effectLst/>
                <a:latin typeface="+mn-lt"/>
                <a:ea typeface="+mn-ea"/>
                <a:cs typeface="+mn-cs"/>
              </a:rPr>
              <a:t>。</a:t>
            </a:r>
            <a:endParaRPr lang="zh-CN" altLang="zh-CN" sz="120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7ED89AC1-75B0-4A27-BB97-7BD6B53D2C51}"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zh-CN" sz="1200" kern="1200" dirty="0" smtClean="0">
                <a:solidFill>
                  <a:schemeClr val="tx1"/>
                </a:solidFill>
                <a:effectLst/>
                <a:latin typeface="+mn-lt"/>
                <a:ea typeface="+mn-ea"/>
                <a:cs typeface="+mn-cs"/>
              </a:rPr>
              <a:t>根据《商业银行表外业务风险管理办法》表外业务分为担保承诺类、代理投融资服务类、中介服务类、其他类等”。其中：“</a:t>
            </a:r>
            <a:r>
              <a:rPr lang="zh-CN" altLang="zh-CN" sz="1200" b="1" kern="1200" dirty="0" smtClean="0">
                <a:solidFill>
                  <a:schemeClr val="tx1"/>
                </a:solidFill>
                <a:effectLst/>
                <a:latin typeface="+mn-lt"/>
                <a:ea typeface="+mn-ea"/>
                <a:cs typeface="+mn-cs"/>
              </a:rPr>
              <a:t>担保承诺类业务</a:t>
            </a:r>
            <a:r>
              <a:rPr lang="zh-CN" altLang="en-US" sz="1200" b="1" kern="1200" dirty="0" smtClean="0">
                <a:solidFill>
                  <a:schemeClr val="tx1"/>
                </a:solidFill>
                <a:effectLst/>
                <a:latin typeface="+mn-lt"/>
                <a:ea typeface="+mn-ea"/>
                <a:cs typeface="+mn-cs"/>
              </a:rPr>
              <a:t>便是本次讨论的部分，</a:t>
            </a:r>
            <a:r>
              <a:rPr lang="zh-CN" altLang="zh-CN" sz="1200" b="1" kern="1200" dirty="0" smtClean="0">
                <a:solidFill>
                  <a:schemeClr val="tx1"/>
                </a:solidFill>
                <a:effectLst/>
                <a:latin typeface="+mn-lt"/>
                <a:ea typeface="+mn-ea"/>
                <a:cs typeface="+mn-cs"/>
              </a:rPr>
              <a:t>包括担保、承诺等按照约定承担偿付责任或提供信用服务的业务</a:t>
            </a:r>
            <a:r>
              <a:rPr lang="zh-CN" altLang="en-US" sz="1200" b="0" kern="1200" dirty="0" smtClean="0">
                <a:solidFill>
                  <a:schemeClr val="tx1"/>
                </a:solidFill>
                <a:effectLst/>
                <a:latin typeface="+mn-lt"/>
                <a:ea typeface="+mn-ea"/>
                <a:cs typeface="+mn-cs"/>
              </a:rPr>
              <a:t>。</a:t>
            </a:r>
            <a:endParaRPr lang="zh-CN" altLang="zh-CN" sz="120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7ED89AC1-75B0-4A27-BB97-7BD6B53D2C51}"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zh-CN" sz="1200" kern="1200" dirty="0" smtClean="0">
                <a:solidFill>
                  <a:schemeClr val="tx1"/>
                </a:solidFill>
                <a:effectLst/>
                <a:latin typeface="+mn-lt"/>
                <a:ea typeface="+mn-ea"/>
                <a:cs typeface="+mn-cs"/>
              </a:rPr>
              <a:t>根据《商业银行表外业务风险管理办法》表外业务分为担保承诺类、代理投融资服务类、中介服务类、其他类等”。其中：“</a:t>
            </a:r>
            <a:r>
              <a:rPr lang="zh-CN" altLang="zh-CN" sz="1200" b="1" kern="1200" dirty="0" smtClean="0">
                <a:solidFill>
                  <a:schemeClr val="tx1"/>
                </a:solidFill>
                <a:effectLst/>
                <a:latin typeface="+mn-lt"/>
                <a:ea typeface="+mn-ea"/>
                <a:cs typeface="+mn-cs"/>
              </a:rPr>
              <a:t>担保承诺类业务</a:t>
            </a:r>
            <a:r>
              <a:rPr lang="zh-CN" altLang="en-US" sz="1200" b="1" kern="1200" dirty="0" smtClean="0">
                <a:solidFill>
                  <a:schemeClr val="tx1"/>
                </a:solidFill>
                <a:effectLst/>
                <a:latin typeface="+mn-lt"/>
                <a:ea typeface="+mn-ea"/>
                <a:cs typeface="+mn-cs"/>
              </a:rPr>
              <a:t>便是本次讨论的部分，</a:t>
            </a:r>
            <a:r>
              <a:rPr lang="zh-CN" altLang="zh-CN" sz="1200" b="1" kern="1200" dirty="0" smtClean="0">
                <a:solidFill>
                  <a:schemeClr val="tx1"/>
                </a:solidFill>
                <a:effectLst/>
                <a:latin typeface="+mn-lt"/>
                <a:ea typeface="+mn-ea"/>
                <a:cs typeface="+mn-cs"/>
              </a:rPr>
              <a:t>包括担保、承诺等按照约定承担偿付责任或提供信用服务的业务</a:t>
            </a:r>
            <a:r>
              <a:rPr lang="zh-CN" altLang="en-US" sz="1200" b="0" kern="1200" dirty="0" smtClean="0">
                <a:solidFill>
                  <a:schemeClr val="tx1"/>
                </a:solidFill>
                <a:effectLst/>
                <a:latin typeface="+mn-lt"/>
                <a:ea typeface="+mn-ea"/>
                <a:cs typeface="+mn-cs"/>
              </a:rPr>
              <a:t>。</a:t>
            </a:r>
            <a:endParaRPr lang="zh-CN" altLang="zh-CN" sz="120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7ED89AC1-75B0-4A27-BB97-7BD6B53D2C51}"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5.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5.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5.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5.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5.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6.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Master" Target="../slideMasters/slideMaster17.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7.xml"/></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Master" Target="../slideMasters/slideMaster18.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8.xml"/></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Master" Target="../slideMasters/slideMaster19.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9.xml"/></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Master" Target="../slideMasters/slideMaster20.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20.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Master" Target="../slideMasters/slideMaster21.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21.xml"/></Relationships>
</file>

<file path=ppt/slideLayouts/_rels/slideLayout16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Master" Target="../slideMasters/slideMaster2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22.xml"/></Relationships>
</file>

<file path=ppt/slideLayouts/_rels/slideLayout17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Master" Target="../slideMasters/slideMaster23.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8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23.xml"/></Relationships>
</file>

<file path=ppt/slideLayouts/_rels/slideLayout18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Master" Target="../slideMasters/slideMaster24.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4.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9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24.xml"/></Relationships>
</file>

<file path=ppt/slideLayouts/_rels/slideLayout19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Master" Target="../slideMasters/slideMaster25.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4.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0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25.xml"/></Relationships>
</file>

<file path=ppt/slideLayouts/_rels/slideLayout205.xml.rels><?xml version="1.0" encoding="UTF-8" standalone="yes"?>
<Relationships xmlns="http://schemas.openxmlformats.org/package/2006/relationships"><Relationship Id="rId4" Type="http://schemas.openxmlformats.org/officeDocument/2006/relationships/image" Target="../media/image7.png"/><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25.xml"/></Relationships>
</file>

<file path=ppt/slideLayouts/_rels/slideLayout20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5.xml"/></Relationships>
</file>

<file path=ppt/slideLayouts/_rels/slideLayout207.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26.xml"/></Relationships>
</file>

<file path=ppt/slideLayouts/_rels/slideLayout20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6.xml"/></Relationships>
</file>

<file path=ppt/slideLayouts/_rels/slideLayout209.xml.rels><?xml version="1.0" encoding="UTF-8" standalone="yes"?>
<Relationships xmlns="http://schemas.openxmlformats.org/package/2006/relationships"><Relationship Id="rId4" Type="http://schemas.openxmlformats.org/officeDocument/2006/relationships/image" Target="../media/image7.png"/><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26.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4.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18.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27.xml"/></Relationships>
</file>

<file path=ppt/slideLayouts/_rels/slideLayout21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7.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4.xml"/></Relationships>
</file>

<file path=ppt/slideLayouts/_rels/slideLayout220.xml.rels><?xml version="1.0" encoding="UTF-8" standalone="yes"?>
<Relationships xmlns="http://schemas.openxmlformats.org/package/2006/relationships"><Relationship Id="rId4" Type="http://schemas.openxmlformats.org/officeDocument/2006/relationships/image" Target="../media/image7.png"/><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27.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29.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28.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4.xml"/></Relationships>
</file>

<file path=ppt/slideLayouts/_rels/slideLayout23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8.xml"/></Relationships>
</file>

<file path=ppt/slideLayouts/_rels/slideLayout231.xml.rels><?xml version="1.0" encoding="UTF-8" standalone="yes"?>
<Relationships xmlns="http://schemas.openxmlformats.org/package/2006/relationships"><Relationship Id="rId4" Type="http://schemas.openxmlformats.org/officeDocument/2006/relationships/image" Target="../media/image7.png"/><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28.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4.xml"/></Relationships>
</file>

<file path=ppt/slideLayouts/_rels/slideLayout240.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29.xml"/></Relationships>
</file>

<file path=ppt/slideLayouts/_rels/slideLayout24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9.xml"/></Relationships>
</file>

<file path=ppt/slideLayouts/_rels/slideLayout242.xml.rels><?xml version="1.0" encoding="UTF-8" standalone="yes"?>
<Relationships xmlns="http://schemas.openxmlformats.org/package/2006/relationships"><Relationship Id="rId4" Type="http://schemas.openxmlformats.org/officeDocument/2006/relationships/image" Target="../media/image7.png"/><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29.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251.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30.xml"/></Relationships>
</file>

<file path=ppt/slideLayouts/_rels/slideLayout25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30.xml"/></Relationships>
</file>

<file path=ppt/slideLayouts/_rels/slideLayout253.xml.rels><?xml version="1.0" encoding="UTF-8" standalone="yes"?>
<Relationships xmlns="http://schemas.openxmlformats.org/package/2006/relationships"><Relationship Id="rId4" Type="http://schemas.openxmlformats.org/officeDocument/2006/relationships/image" Target="../media/image7.png"/><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30.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262.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31.xml"/></Relationships>
</file>

<file path=ppt/slideLayouts/_rels/slideLayout26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31.xml"/></Relationships>
</file>

<file path=ppt/slideLayouts/_rels/slideLayout264.xml.rels><?xml version="1.0" encoding="UTF-8" standalone="yes"?>
<Relationships xmlns="http://schemas.openxmlformats.org/package/2006/relationships"><Relationship Id="rId4" Type="http://schemas.openxmlformats.org/officeDocument/2006/relationships/image" Target="../media/image7.png"/><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31.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5.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73.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32.xml"/></Relationships>
</file>

<file path=ppt/slideLayouts/_rels/slideLayout27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32.xml"/></Relationships>
</file>

<file path=ppt/slideLayouts/_rels/slideLayout275.xml.rels><?xml version="1.0" encoding="UTF-8" standalone="yes"?>
<Relationships xmlns="http://schemas.openxmlformats.org/package/2006/relationships"><Relationship Id="rId4" Type="http://schemas.openxmlformats.org/officeDocument/2006/relationships/image" Target="../media/image7.png"/><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32.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5.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84.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33.xml"/></Relationships>
</file>

<file path=ppt/slideLayouts/_rels/slideLayout28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33.xml"/></Relationships>
</file>

<file path=ppt/slideLayouts/_rels/slideLayout286.xml.rels><?xml version="1.0" encoding="UTF-8" standalone="yes"?>
<Relationships xmlns="http://schemas.openxmlformats.org/package/2006/relationships"><Relationship Id="rId4" Type="http://schemas.openxmlformats.org/officeDocument/2006/relationships/image" Target="../media/image7.png"/><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33.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5.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295.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34.xml"/></Relationships>
</file>

<file path=ppt/slideLayouts/_rels/slideLayout29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34.xml"/></Relationships>
</file>

<file path=ppt/slideLayouts/_rels/slideLayout297.xml.rels><?xml version="1.0" encoding="UTF-8" standalone="yes"?>
<Relationships xmlns="http://schemas.openxmlformats.org/package/2006/relationships"><Relationship Id="rId4" Type="http://schemas.openxmlformats.org/officeDocument/2006/relationships/image" Target="../media/image7.png"/><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34.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xml.rels><?xml version="1.0" encoding="UTF-8" standalone="yes"?>
<Relationships xmlns="http://schemas.openxmlformats.org/package/2006/relationships"><Relationship Id="rId4" Type="http://schemas.openxmlformats.org/officeDocument/2006/relationships/image" Target="../media/image7.png"/><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5.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06.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35.xml"/></Relationships>
</file>

<file path=ppt/slideLayouts/_rels/slideLayout30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35.xml"/></Relationships>
</file>

<file path=ppt/slideLayouts/_rels/slideLayout308.xml.rels><?xml version="1.0" encoding="UTF-8" standalone="yes"?>
<Relationships xmlns="http://schemas.openxmlformats.org/package/2006/relationships"><Relationship Id="rId4" Type="http://schemas.openxmlformats.org/officeDocument/2006/relationships/image" Target="../media/image7.png"/><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35.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5.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17.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36.xml"/></Relationships>
</file>

<file path=ppt/slideLayouts/_rels/slideLayout31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36.xml"/></Relationships>
</file>

<file path=ppt/slideLayouts/_rels/slideLayout319.xml.rels><?xml version="1.0" encoding="UTF-8" standalone="yes"?>
<Relationships xmlns="http://schemas.openxmlformats.org/package/2006/relationships"><Relationship Id="rId4" Type="http://schemas.openxmlformats.org/officeDocument/2006/relationships/image" Target="../media/image7.png"/><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36.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5.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6.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6.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6.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6.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6.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7.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7.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7.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7.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7.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7.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8.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8.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8.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8.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8.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8.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9.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9.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9.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9.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9.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9.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0.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0.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0.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0.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0.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0.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1.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1.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1.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1.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1.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2.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2.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2.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2.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3.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3.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3.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3.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4.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4.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4.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4.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4.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4.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pic>
        <p:nvPicPr>
          <p:cNvPr id="7" name="图片 6"/>
          <p:cNvPicPr>
            <a:picLocks noChangeAspect="1"/>
          </p:cNvPicPr>
          <p:nvPr userDrawn="1"/>
        </p:nvPicPr>
        <p:blipFill rotWithShape="1">
          <a:blip r:embed="rId2"/>
          <a:srcRect b="12630"/>
          <a:stretch>
            <a:fillRect/>
          </a:stretch>
        </p:blipFill>
        <p:spPr>
          <a:xfrm>
            <a:off x="0" y="5265724"/>
            <a:ext cx="12192000" cy="1592275"/>
          </a:xfrm>
          <a:prstGeom prst="rect">
            <a:avLst/>
          </a:prstGeom>
        </p:spPr>
      </p:pic>
      <p:pic>
        <p:nvPicPr>
          <p:cNvPr id="18" name="图片 17"/>
          <p:cNvPicPr>
            <a:picLocks noChangeAspect="1"/>
          </p:cNvPicPr>
          <p:nvPr userDrawn="1"/>
        </p:nvPicPr>
        <p:blipFill>
          <a:blip r:embed="rId3"/>
          <a:stretch>
            <a:fillRect/>
          </a:stretch>
        </p:blipFill>
        <p:spPr>
          <a:xfrm>
            <a:off x="0" y="0"/>
            <a:ext cx="4110087" cy="6858000"/>
          </a:xfrm>
          <a:prstGeom prst="rect">
            <a:avLst/>
          </a:prstGeom>
        </p:spPr>
      </p:pic>
      <p:sp>
        <p:nvSpPr>
          <p:cNvPr id="19" name="标题 21"/>
          <p:cNvSpPr txBox="1"/>
          <p:nvPr userDrawn="1"/>
        </p:nvSpPr>
        <p:spPr bwMode="auto">
          <a:xfrm>
            <a:off x="515073" y="1274041"/>
            <a:ext cx="3058486" cy="548255"/>
          </a:xfrm>
          <a:prstGeom prst="rect">
            <a:avLst/>
          </a:prstGeom>
        </p:spPr>
        <p:txBody>
          <a:bodyPr lIns="90000" tIns="0" rIns="90000" bIns="0" anchor="t" anchorCtr="0"/>
          <a:lstStyle>
            <a:lvl1pPr algn="l" rtl="0" eaLnBrk="1" fontAlgn="base" hangingPunct="1">
              <a:spcBef>
                <a:spcPct val="0"/>
              </a:spcBef>
              <a:spcAft>
                <a:spcPct val="0"/>
              </a:spcAft>
              <a:defRPr kumimoji="1" lang="en-US" altLang="zh-TW" sz="2200" b="1" kern="0" baseline="0" dirty="0" smtClean="0">
                <a:solidFill>
                  <a:schemeClr val="tx1"/>
                </a:solidFill>
                <a:latin typeface="Arial" panose="020B0604020202020204" pitchFamily="34" charset="0"/>
                <a:ea typeface="楷体_GB2312" panose="02010609030101010101" pitchFamily="49" charset="-122"/>
                <a:cs typeface="+mj-cs"/>
              </a:defRPr>
            </a:lvl1pPr>
            <a:lvl2pPr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2pPr>
            <a:lvl3pPr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3pPr>
            <a:lvl4pPr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4pPr>
            <a:lvl5pPr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5pPr>
            <a:lvl6pPr marL="495300"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6pPr>
            <a:lvl7pPr marL="990600"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7pPr>
            <a:lvl8pPr marL="1485900"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8pPr>
            <a:lvl9pPr marL="1981200"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9pPr>
          </a:lstStyle>
          <a:p>
            <a:pPr lvl="0" algn="ctr">
              <a:defRPr/>
            </a:pPr>
            <a:r>
              <a:rPr kumimoji="1" lang="zh-CN" altLang="en-US" sz="3200" b="1"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rPr>
              <a:t>目录</a:t>
            </a:r>
            <a:endParaRPr kumimoji="1" lang="zh-CN" altLang="en-US" sz="1800" b="0" i="0" u="none" strike="noStrike" kern="0" cap="none" spc="0" normalizeH="0" baseline="0" noProof="0" dirty="0">
              <a:ln>
                <a:noFill/>
              </a:ln>
              <a:solidFill>
                <a:schemeClr val="bg1">
                  <a:lumMod val="50000"/>
                </a:schemeClr>
              </a:solidFill>
              <a:effectLst/>
              <a:uLnTx/>
              <a:uFillTx/>
              <a:latin typeface="楷体" panose="02010609060101010101" pitchFamily="49" charset="-122"/>
              <a:ea typeface="楷体" panose="02010609060101010101" pitchFamily="49" charset="-122"/>
            </a:endParaRPr>
          </a:p>
        </p:txBody>
      </p:sp>
      <p:sp>
        <p:nvSpPr>
          <p:cNvPr id="21" name="标题 21"/>
          <p:cNvSpPr txBox="1"/>
          <p:nvPr userDrawn="1"/>
        </p:nvSpPr>
        <p:spPr bwMode="auto">
          <a:xfrm>
            <a:off x="515073" y="1789196"/>
            <a:ext cx="3058486" cy="297181"/>
          </a:xfrm>
          <a:prstGeom prst="rect">
            <a:avLst/>
          </a:prstGeom>
        </p:spPr>
        <p:txBody>
          <a:bodyPr lIns="90000" tIns="0" rIns="90000" bIns="0" anchor="t" anchorCtr="0"/>
          <a:lstStyle>
            <a:lvl1pPr algn="l" rtl="0" eaLnBrk="1" fontAlgn="base" hangingPunct="1">
              <a:spcBef>
                <a:spcPct val="0"/>
              </a:spcBef>
              <a:spcAft>
                <a:spcPct val="0"/>
              </a:spcAft>
              <a:defRPr kumimoji="1" lang="en-US" altLang="zh-TW" sz="2200" b="1" kern="0" baseline="0" dirty="0" smtClean="0">
                <a:solidFill>
                  <a:schemeClr val="tx1"/>
                </a:solidFill>
                <a:latin typeface="Arial" panose="020B0604020202020204" pitchFamily="34" charset="0"/>
                <a:ea typeface="楷体_GB2312" panose="02010609030101010101" pitchFamily="49" charset="-122"/>
                <a:cs typeface="+mj-cs"/>
              </a:defRPr>
            </a:lvl1pPr>
            <a:lvl2pPr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2pPr>
            <a:lvl3pPr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3pPr>
            <a:lvl4pPr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4pPr>
            <a:lvl5pPr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5pPr>
            <a:lvl6pPr marL="495300"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6pPr>
            <a:lvl7pPr marL="990600"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7pPr>
            <a:lvl8pPr marL="1485900"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8pPr>
            <a:lvl9pPr marL="1981200"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9pPr>
          </a:lstStyle>
          <a:p>
            <a:pPr lvl="0" algn="ctr">
              <a:defRPr/>
            </a:pPr>
            <a:r>
              <a:rPr lang="en-US" altLang="zh-CN" sz="2000" dirty="0">
                <a:solidFill>
                  <a:srgbClr val="000000"/>
                </a:solidFill>
                <a:latin typeface="Helvetica" pitchFamily="2" charset="0"/>
                <a:ea typeface="楷体" panose="02010609060101010101" pitchFamily="49" charset="-122"/>
              </a:rPr>
              <a:t>CONTENTS</a:t>
            </a:r>
            <a:endParaRPr kumimoji="1" lang="zh-CN" altLang="en-US" sz="1800" b="0" i="0" u="none" strike="noStrike" kern="0" cap="none" spc="0" normalizeH="0" baseline="0" noProof="0" dirty="0">
              <a:ln>
                <a:noFill/>
              </a:ln>
              <a:solidFill>
                <a:schemeClr val="bg1">
                  <a:lumMod val="50000"/>
                </a:schemeClr>
              </a:solidFill>
              <a:effectLst/>
              <a:uLnTx/>
              <a:uFillTx/>
              <a:latin typeface="Helvetica" pitchFamily="2" charset="0"/>
              <a:ea typeface="楷体" panose="02010609060101010101" pitchFamily="49" charset="-122"/>
            </a:endParaRPr>
          </a:p>
        </p:txBody>
      </p:sp>
      <p:pic>
        <p:nvPicPr>
          <p:cNvPr id="22" name="图片 21"/>
          <p:cNvPicPr>
            <a:picLocks noChangeAspect="1"/>
          </p:cNvPicPr>
          <p:nvPr userDrawn="1"/>
        </p:nvPicPr>
        <p:blipFill>
          <a:blip r:embed="rId4"/>
          <a:stretch>
            <a:fillRect/>
          </a:stretch>
        </p:blipFill>
        <p:spPr>
          <a:xfrm>
            <a:off x="10635538" y="155358"/>
            <a:ext cx="1256021" cy="495431"/>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nvPr>
        </p:nvSpPr>
        <p:spPr>
          <a:xfrm>
            <a:off x="838200" y="551543"/>
            <a:ext cx="10515600" cy="5558971"/>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fld id="{259DBCB2-0EE6-4C49-8F24-E1EFC622FCC5}" type="datetime1">
              <a:rPr lang="zh-CN" altLang="en-US" smtClean="0">
                <a:solidFill>
                  <a:prstClr val="black">
                    <a:tint val="75000"/>
                  </a:prstClr>
                </a:solidFill>
              </a:rPr>
            </a:fld>
            <a:endParaRPr lang="zh-CN" altLang="en-US">
              <a:solidFill>
                <a:prstClr val="black">
                  <a:tint val="75000"/>
                </a:prstClr>
              </a:solidFill>
            </a:endParaRPr>
          </a:p>
        </p:txBody>
      </p:sp>
      <p:sp>
        <p:nvSpPr>
          <p:cNvPr id="3"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4" name="灯片编号占位符 5"/>
          <p:cNvSpPr>
            <a:spLocks noGrp="1"/>
          </p:cNvSpPr>
          <p:nvPr>
            <p:ph type="sldNum" sz="quarter" idx="12"/>
          </p:nvPr>
        </p:nvSpPr>
        <p:spPr/>
        <p:txBody>
          <a:bodyPr/>
          <a:lstStyle>
            <a:lvl1pPr>
              <a:defRPr/>
            </a:lvl1pPr>
          </a:lstStyle>
          <a:p>
            <a:pPr>
              <a:defRPr/>
            </a:pPr>
            <a:fld id="{827110EF-7D0F-4029-BADF-6619AB3B2228}" type="slidenum">
              <a:rPr lang="zh-CN" altLang="en-US">
                <a:solidFill>
                  <a:prstClr val="black">
                    <a:tint val="75000"/>
                  </a:prstClr>
                </a:solidFill>
              </a:rPr>
            </a:fld>
            <a:endParaRPr lang="zh-CN" altLang="en-US">
              <a:solidFill>
                <a:prstClr val="black">
                  <a:tint val="75000"/>
                </a:prstClr>
              </a:solidFill>
            </a:endParaRPr>
          </a:p>
        </p:txBody>
      </p:sp>
      <p:sp>
        <p:nvSpPr>
          <p:cNvPr id="6" name="矩形 5"/>
          <p:cNvSpPr/>
          <p:nvPr userDrawn="1"/>
        </p:nvSpPr>
        <p:spPr>
          <a:xfrm>
            <a:off x="342900" y="200025"/>
            <a:ext cx="11306175" cy="21145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
        <p:nvSpPr>
          <p:cNvPr id="7" name="矩形 6"/>
          <p:cNvSpPr/>
          <p:nvPr userDrawn="1"/>
        </p:nvSpPr>
        <p:spPr>
          <a:xfrm>
            <a:off x="0" y="0"/>
            <a:ext cx="12192000" cy="68580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2" name="标题 1"/>
          <p:cNvSpPr>
            <a:spLocks noGrp="1"/>
          </p:cNvSpPr>
          <p:nvPr>
            <p:ph type="ctrTitle"/>
          </p:nvPr>
        </p:nvSpPr>
        <p:spPr>
          <a:xfrm>
            <a:off x="914400" y="2130426"/>
            <a:ext cx="10363200" cy="1470025"/>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ACF0348A-51BD-4EEA-8EAC-3BB547ABE20B}"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0EE0AB6-6AC8-4915-9674-E7D77B86CA7D}" type="slidenum">
              <a:rPr lang="zh-CN" altLang="en-US" smtClean="0"/>
            </a:fld>
            <a:endParaRPr lang="zh-CN" altLang="en-US"/>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3" name="矩形 2"/>
          <p:cNvSpPr/>
          <p:nvPr userDrawn="1"/>
        </p:nvSpPr>
        <p:spPr>
          <a:xfrm>
            <a:off x="0" y="4889500"/>
            <a:ext cx="12192000" cy="1968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solidFill>
                <a:prstClr val="white"/>
              </a:solidFill>
              <a:ea typeface="Arial Unicode MS" panose="020B0604020202020204" charset="-122"/>
            </a:endParaRPr>
          </a:p>
        </p:txBody>
      </p:sp>
      <p:sp>
        <p:nvSpPr>
          <p:cNvPr id="5" name="日期占位符 3"/>
          <p:cNvSpPr>
            <a:spLocks noGrp="1"/>
          </p:cNvSpPr>
          <p:nvPr>
            <p:ph type="dt" sz="half" idx="10"/>
          </p:nvPr>
        </p:nvSpPr>
        <p:spPr/>
        <p:txBody>
          <a:bodyPr/>
          <a:lstStyle>
            <a:lvl1pPr>
              <a:defRPr/>
            </a:lvl1pPr>
          </a:lstStyle>
          <a:p>
            <a:pPr>
              <a:defRPr/>
            </a:pPr>
            <a:fld id="{B0F1EF56-F15E-4B59-AF0C-685DF4E18E7F}" type="datetime1">
              <a:rPr lang="zh-CN" altLang="en-US" smtClean="0">
                <a:solidFill>
                  <a:prstClr val="black">
                    <a:tint val="75000"/>
                  </a:prstClr>
                </a:solidFill>
              </a:rPr>
            </a:fld>
            <a:endParaRPr lang="zh-CN" altLang="en-US">
              <a:solidFill>
                <a:prstClr val="black">
                  <a:tint val="75000"/>
                </a:prstClr>
              </a:solidFill>
            </a:endParaRPr>
          </a:p>
        </p:txBody>
      </p:sp>
      <p:sp>
        <p:nvSpPr>
          <p:cNvPr id="6"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7" name="灯片编号占位符 5"/>
          <p:cNvSpPr>
            <a:spLocks noGrp="1"/>
          </p:cNvSpPr>
          <p:nvPr>
            <p:ph type="sldNum" sz="quarter" idx="12"/>
          </p:nvPr>
        </p:nvSpPr>
        <p:spPr/>
        <p:txBody>
          <a:bodyPr/>
          <a:lstStyle>
            <a:lvl1pPr>
              <a:defRPr/>
            </a:lvl1pPr>
          </a:lstStyle>
          <a:p>
            <a:pPr>
              <a:defRPr/>
            </a:pPr>
            <a:fld id="{774BDD3E-675A-4BFC-9AB6-6E663592F16F}" type="slidenum">
              <a:rPr lang="zh-CN" altLang="en-US">
                <a:solidFill>
                  <a:prstClr val="black">
                    <a:tint val="75000"/>
                  </a:prstClr>
                </a:solidFill>
              </a:rPr>
            </a:fld>
            <a:endParaRPr lang="zh-CN" altLang="en-US">
              <a:solidFill>
                <a:prstClr val="black">
                  <a:tint val="75000"/>
                </a:prstClr>
              </a:solidFill>
            </a:endParaRPr>
          </a:p>
        </p:txBody>
      </p:sp>
      <p:pic>
        <p:nvPicPr>
          <p:cNvPr id="12" name="图片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262346" y="413547"/>
            <a:ext cx="2320054" cy="640777"/>
          </a:xfrm>
          <a:prstGeom prst="rect">
            <a:avLst/>
          </a:prstGeom>
        </p:spPr>
      </p:pic>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4" name="矩形 3"/>
          <p:cNvSpPr/>
          <p:nvPr userDrawn="1"/>
        </p:nvSpPr>
        <p:spPr>
          <a:xfrm>
            <a:off x="624418" y="404813"/>
            <a:ext cx="478367" cy="476250"/>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dirty="0">
              <a:solidFill>
                <a:srgbClr val="C00000"/>
              </a:solidFill>
              <a:ea typeface="Arial Unicode MS" panose="020B0604020202020204" charset="-122"/>
            </a:endParaRPr>
          </a:p>
        </p:txBody>
      </p:sp>
      <p:sp>
        <p:nvSpPr>
          <p:cNvPr id="5" name="矩形 4"/>
          <p:cNvSpPr/>
          <p:nvPr userDrawn="1"/>
        </p:nvSpPr>
        <p:spPr>
          <a:xfrm>
            <a:off x="624418" y="981075"/>
            <a:ext cx="10943167" cy="71438"/>
          </a:xfrm>
          <a:prstGeom prst="rect">
            <a:avLst/>
          </a:prstGeom>
          <a:gradFill flip="none" rotWithShape="1">
            <a:gsLst>
              <a:gs pos="0">
                <a:srgbClr val="C00000"/>
              </a:gs>
              <a:gs pos="50000">
                <a:srgbClr val="C00000">
                  <a:tint val="44500"/>
                  <a:satMod val="160000"/>
                </a:srgbClr>
              </a:gs>
              <a:gs pos="100000">
                <a:srgbClr val="C00000">
                  <a:tint val="23500"/>
                  <a:satMod val="160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solidFill>
                <a:prstClr val="white"/>
              </a:solidFill>
              <a:ea typeface="Arial Unicode MS" panose="020B0604020202020204" charset="-122"/>
            </a:endParaRPr>
          </a:p>
        </p:txBody>
      </p:sp>
      <p:sp>
        <p:nvSpPr>
          <p:cNvPr id="2" name="标题 1"/>
          <p:cNvSpPr>
            <a:spLocks noGrp="1"/>
          </p:cNvSpPr>
          <p:nvPr>
            <p:ph type="title"/>
          </p:nvPr>
        </p:nvSpPr>
        <p:spPr>
          <a:xfrm>
            <a:off x="1199456" y="274638"/>
            <a:ext cx="10382944" cy="706090"/>
          </a:xfrm>
        </p:spPr>
        <p:txBody>
          <a:bodyPr>
            <a:normAutofit/>
          </a:bodyPr>
          <a:lstStyle>
            <a:lvl1pPr algn="l">
              <a:defRPr sz="4000">
                <a:latin typeface="Arial Unicode MS" panose="020B0604020202020204" charset="-122"/>
                <a:ea typeface="Arial Unicode MS" panose="020B0604020202020204" charset="-122"/>
              </a:defRPr>
            </a:lvl1p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7" name="灯片编号占位符 5"/>
          <p:cNvSpPr>
            <a:spLocks noGrp="1"/>
          </p:cNvSpPr>
          <p:nvPr>
            <p:ph type="sldNum" sz="quarter" idx="11"/>
          </p:nvPr>
        </p:nvSpPr>
        <p:spPr/>
        <p:txBody>
          <a:bodyPr/>
          <a:lstStyle>
            <a:lvl1pPr>
              <a:defRPr/>
            </a:lvl1pPr>
          </a:lstStyle>
          <a:p>
            <a:pPr>
              <a:defRPr/>
            </a:pPr>
            <a:fld id="{3714EF77-38A2-4DCE-AA63-AB5AF4F208D0}" type="slidenum">
              <a:rPr lang="zh-CN" altLang="en-US">
                <a:solidFill>
                  <a:prstClr val="black">
                    <a:tint val="75000"/>
                  </a:prstClr>
                </a:solidFill>
              </a:rPr>
            </a:fld>
            <a:endParaRPr lang="zh-CN" altLang="en-US" dirty="0">
              <a:solidFill>
                <a:prstClr val="black">
                  <a:tint val="75000"/>
                </a:prstClr>
              </a:solidFill>
            </a:endParaRPr>
          </a:p>
        </p:txBody>
      </p:sp>
      <p:pic>
        <p:nvPicPr>
          <p:cNvPr id="12" name="图片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522622" y="6213467"/>
            <a:ext cx="1146728" cy="460385"/>
          </a:xfrm>
          <a:prstGeom prst="rect">
            <a:avLst/>
          </a:prstGeom>
        </p:spPr>
      </p:pic>
      <p:sp>
        <p:nvSpPr>
          <p:cNvPr id="8" name="椭圆 7"/>
          <p:cNvSpPr/>
          <p:nvPr userDrawn="1"/>
        </p:nvSpPr>
        <p:spPr>
          <a:xfrm flipH="1">
            <a:off x="5180664" y="6527622"/>
            <a:ext cx="45719" cy="4571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cxnSp>
        <p:nvCxnSpPr>
          <p:cNvPr id="16" name="直接连接符 15"/>
          <p:cNvCxnSpPr/>
          <p:nvPr userDrawn="1"/>
        </p:nvCxnSpPr>
        <p:spPr>
          <a:xfrm>
            <a:off x="1069850" y="6554294"/>
            <a:ext cx="4081423" cy="0"/>
          </a:xfrm>
          <a:prstGeom prst="line">
            <a:avLst/>
          </a:prstGeom>
          <a:ln w="12700"/>
          <a:effectLst/>
        </p:spPr>
        <p:style>
          <a:lnRef idx="2">
            <a:schemeClr val="dk1"/>
          </a:lnRef>
          <a:fillRef idx="0">
            <a:schemeClr val="dk1"/>
          </a:fillRef>
          <a:effectRef idx="1">
            <a:schemeClr val="dk1"/>
          </a:effectRef>
          <a:fontRef idx="minor">
            <a:schemeClr val="tx1"/>
          </a:fontRef>
        </p:style>
      </p:cxnSp>
      <p:cxnSp>
        <p:nvCxnSpPr>
          <p:cNvPr id="24" name="直接连接符 23"/>
          <p:cNvCxnSpPr/>
          <p:nvPr userDrawn="1"/>
        </p:nvCxnSpPr>
        <p:spPr>
          <a:xfrm>
            <a:off x="7055962" y="6553614"/>
            <a:ext cx="4081423" cy="0"/>
          </a:xfrm>
          <a:prstGeom prst="line">
            <a:avLst/>
          </a:prstGeom>
          <a:ln w="12700"/>
          <a:effectLst/>
        </p:spPr>
        <p:style>
          <a:lnRef idx="2">
            <a:schemeClr val="dk1"/>
          </a:lnRef>
          <a:fillRef idx="0">
            <a:schemeClr val="dk1"/>
          </a:fillRef>
          <a:effectRef idx="1">
            <a:schemeClr val="dk1"/>
          </a:effectRef>
          <a:fontRef idx="minor">
            <a:schemeClr val="tx1"/>
          </a:fontRef>
        </p:style>
      </p:cxnSp>
      <p:sp>
        <p:nvSpPr>
          <p:cNvPr id="15" name="椭圆 14"/>
          <p:cNvSpPr/>
          <p:nvPr userDrawn="1"/>
        </p:nvSpPr>
        <p:spPr>
          <a:xfrm flipH="1">
            <a:off x="6982252" y="6524901"/>
            <a:ext cx="45719" cy="4571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zh-CN" altLang="en-US"/>
              <a:t>单击此处编辑母版标题样式</a:t>
            </a:r>
            <a:endParaRPr lang="zh-CN" altLang="en-US"/>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lvl1pPr>
              <a:defRPr/>
            </a:lvl1pPr>
          </a:lstStyle>
          <a:p>
            <a:pPr>
              <a:defRPr/>
            </a:pPr>
            <a:fld id="{E63EBF79-1BC2-4A14-B5B9-6E3333F6F173}" type="datetime1">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lvl1pPr>
              <a:defRPr/>
            </a:lvl1pPr>
          </a:lstStyle>
          <a:p>
            <a:pPr>
              <a:defRPr/>
            </a:pPr>
            <a:fld id="{779B139D-CE81-49EF-BEB5-2378717F1617}" type="slidenum">
              <a:rPr lang="zh-CN" altLang="en-US">
                <a:solidFill>
                  <a:prstClr val="black">
                    <a:tint val="75000"/>
                  </a:prstClr>
                </a:solidFill>
              </a:rPr>
            </a:fld>
            <a:endParaRPr lang="zh-CN" altLang="en-US">
              <a:solidFill>
                <a:prstClr val="black">
                  <a:tint val="75000"/>
                </a:prstClr>
              </a:solidFill>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262346" y="413547"/>
            <a:ext cx="2320054" cy="640777"/>
          </a:xfrm>
          <a:prstGeom prst="rect">
            <a:avLst/>
          </a:prstGeom>
        </p:spPr>
      </p:pic>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3"/>
          <p:cNvSpPr>
            <a:spLocks noGrp="1"/>
          </p:cNvSpPr>
          <p:nvPr>
            <p:ph type="dt" sz="half" idx="10"/>
          </p:nvPr>
        </p:nvSpPr>
        <p:spPr/>
        <p:txBody>
          <a:bodyPr/>
          <a:lstStyle>
            <a:lvl1pPr>
              <a:defRPr/>
            </a:lvl1pPr>
          </a:lstStyle>
          <a:p>
            <a:pPr>
              <a:defRPr/>
            </a:pPr>
            <a:fld id="{D0871A7E-9ECD-415C-8C4E-C724827AB512}" type="datetime1">
              <a:rPr lang="zh-CN" altLang="en-US" smtClean="0">
                <a:solidFill>
                  <a:prstClr val="black">
                    <a:tint val="75000"/>
                  </a:prstClr>
                </a:solidFill>
              </a:rPr>
            </a:fld>
            <a:endParaRPr lang="zh-CN" altLang="en-US">
              <a:solidFill>
                <a:prstClr val="black">
                  <a:tint val="75000"/>
                </a:prstClr>
              </a:solidFill>
            </a:endParaRPr>
          </a:p>
        </p:txBody>
      </p:sp>
      <p:sp>
        <p:nvSpPr>
          <p:cNvPr id="6"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7" name="灯片编号占位符 5"/>
          <p:cNvSpPr>
            <a:spLocks noGrp="1"/>
          </p:cNvSpPr>
          <p:nvPr>
            <p:ph type="sldNum" sz="quarter" idx="12"/>
          </p:nvPr>
        </p:nvSpPr>
        <p:spPr/>
        <p:txBody>
          <a:bodyPr/>
          <a:lstStyle>
            <a:lvl1pPr>
              <a:defRPr/>
            </a:lvl1pPr>
          </a:lstStyle>
          <a:p>
            <a:pPr>
              <a:defRPr/>
            </a:pPr>
            <a:fld id="{48AE23F1-809F-44F9-83CB-24DAA3B994E5}" type="slidenum">
              <a:rPr lang="zh-CN" altLang="en-US">
                <a:solidFill>
                  <a:prstClr val="black">
                    <a:tint val="75000"/>
                  </a:prstClr>
                </a:solidFill>
              </a:rPr>
            </a:fld>
            <a:endParaRPr lang="zh-CN" altLang="en-US">
              <a:solidFill>
                <a:prstClr val="black">
                  <a:tint val="75000"/>
                </a:prstClr>
              </a:solidFill>
            </a:endParaRPr>
          </a:p>
        </p:txBody>
      </p:sp>
      <p:pic>
        <p:nvPicPr>
          <p:cNvPr id="9" name="图片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262346" y="413547"/>
            <a:ext cx="2320054" cy="640777"/>
          </a:xfrm>
          <a:prstGeom prst="rect">
            <a:avLst/>
          </a:prstGeom>
        </p:spPr>
      </p:pic>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endParaRPr lang="zh-CN" altLang="en-US"/>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3"/>
          <p:cNvSpPr>
            <a:spLocks noGrp="1"/>
          </p:cNvSpPr>
          <p:nvPr>
            <p:ph type="dt" sz="half" idx="10"/>
          </p:nvPr>
        </p:nvSpPr>
        <p:spPr/>
        <p:txBody>
          <a:bodyPr/>
          <a:lstStyle>
            <a:lvl1pPr>
              <a:defRPr/>
            </a:lvl1pPr>
          </a:lstStyle>
          <a:p>
            <a:pPr>
              <a:defRPr/>
            </a:pPr>
            <a:fld id="{ECBE1C0D-39A4-4E5E-95FF-876DC3D28B3C}" type="datetime1">
              <a:rPr lang="zh-CN" altLang="en-US" smtClean="0">
                <a:solidFill>
                  <a:prstClr val="black">
                    <a:tint val="75000"/>
                  </a:prstClr>
                </a:solidFill>
              </a:rPr>
            </a:fld>
            <a:endParaRPr lang="zh-CN" altLang="en-US">
              <a:solidFill>
                <a:prstClr val="black">
                  <a:tint val="75000"/>
                </a:prstClr>
              </a:solidFill>
            </a:endParaRPr>
          </a:p>
        </p:txBody>
      </p:sp>
      <p:sp>
        <p:nvSpPr>
          <p:cNvPr id="8"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9" name="灯片编号占位符 5"/>
          <p:cNvSpPr>
            <a:spLocks noGrp="1"/>
          </p:cNvSpPr>
          <p:nvPr>
            <p:ph type="sldNum" sz="quarter" idx="12"/>
          </p:nvPr>
        </p:nvSpPr>
        <p:spPr/>
        <p:txBody>
          <a:bodyPr/>
          <a:lstStyle>
            <a:lvl1pPr>
              <a:defRPr/>
            </a:lvl1pPr>
          </a:lstStyle>
          <a:p>
            <a:pPr>
              <a:defRPr/>
            </a:pPr>
            <a:fld id="{DDADFE6E-1E4A-4574-B7A0-F978065625DF}" type="slidenum">
              <a:rPr lang="zh-CN" altLang="en-US">
                <a:solidFill>
                  <a:prstClr val="black">
                    <a:tint val="75000"/>
                  </a:prstClr>
                </a:solidFill>
              </a:rPr>
            </a:fld>
            <a:endParaRPr lang="zh-CN" altLang="en-US">
              <a:solidFill>
                <a:prstClr val="black">
                  <a:tint val="75000"/>
                </a:prstClr>
              </a:solidFill>
            </a:endParaRPr>
          </a:p>
        </p:txBody>
      </p:sp>
      <p:pic>
        <p:nvPicPr>
          <p:cNvPr id="11" name="图片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262346" y="413547"/>
            <a:ext cx="2320054" cy="640777"/>
          </a:xfrm>
          <a:prstGeom prst="rect">
            <a:avLst/>
          </a:prstGeom>
        </p:spPr>
      </p:pic>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3"/>
          <p:cNvSpPr>
            <a:spLocks noGrp="1"/>
          </p:cNvSpPr>
          <p:nvPr>
            <p:ph type="dt" sz="half" idx="10"/>
          </p:nvPr>
        </p:nvSpPr>
        <p:spPr/>
        <p:txBody>
          <a:bodyPr/>
          <a:lstStyle>
            <a:lvl1pPr>
              <a:defRPr/>
            </a:lvl1pPr>
          </a:lstStyle>
          <a:p>
            <a:pPr>
              <a:defRPr/>
            </a:pPr>
            <a:fld id="{3423FA7F-A0F7-4DA1-9FF7-CE8970135AA5}" type="datetime1">
              <a:rPr lang="zh-CN" altLang="en-US" smtClean="0">
                <a:solidFill>
                  <a:prstClr val="black">
                    <a:tint val="75000"/>
                  </a:prstClr>
                </a:solidFill>
              </a:rPr>
            </a:fld>
            <a:endParaRPr lang="zh-CN" altLang="en-US">
              <a:solidFill>
                <a:prstClr val="black">
                  <a:tint val="75000"/>
                </a:prstClr>
              </a:solidFill>
            </a:endParaRPr>
          </a:p>
        </p:txBody>
      </p:sp>
      <p:sp>
        <p:nvSpPr>
          <p:cNvPr id="4"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5" name="灯片编号占位符 5"/>
          <p:cNvSpPr>
            <a:spLocks noGrp="1"/>
          </p:cNvSpPr>
          <p:nvPr>
            <p:ph type="sldNum" sz="quarter" idx="12"/>
          </p:nvPr>
        </p:nvSpPr>
        <p:spPr/>
        <p:txBody>
          <a:bodyPr/>
          <a:lstStyle>
            <a:lvl1pPr>
              <a:defRPr/>
            </a:lvl1pPr>
          </a:lstStyle>
          <a:p>
            <a:pPr>
              <a:defRPr/>
            </a:pPr>
            <a:fld id="{1BDAD14A-D133-4F34-A84C-1780DD9AFAF9}" type="slidenum">
              <a:rPr lang="zh-CN" altLang="en-US">
                <a:solidFill>
                  <a:prstClr val="black">
                    <a:tint val="75000"/>
                  </a:prstClr>
                </a:solidFill>
              </a:rPr>
            </a:fld>
            <a:endParaRPr lang="zh-CN" altLang="en-US">
              <a:solidFill>
                <a:prstClr val="black">
                  <a:tint val="75000"/>
                </a:prstClr>
              </a:solidFill>
            </a:endParaRPr>
          </a:p>
        </p:txBody>
      </p:sp>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262346" y="413547"/>
            <a:ext cx="2320054" cy="640777"/>
          </a:xfrm>
          <a:prstGeom prst="rect">
            <a:avLst/>
          </a:prstGeom>
        </p:spPr>
      </p:pic>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fld id="{259DBCB2-0EE6-4C49-8F24-E1EFC622FCC5}" type="datetime1">
              <a:rPr lang="zh-CN" altLang="en-US" smtClean="0">
                <a:solidFill>
                  <a:prstClr val="black">
                    <a:tint val="75000"/>
                  </a:prstClr>
                </a:solidFill>
              </a:rPr>
            </a:fld>
            <a:endParaRPr lang="zh-CN" altLang="en-US">
              <a:solidFill>
                <a:prstClr val="black">
                  <a:tint val="75000"/>
                </a:prstClr>
              </a:solidFill>
            </a:endParaRPr>
          </a:p>
        </p:txBody>
      </p:sp>
      <p:sp>
        <p:nvSpPr>
          <p:cNvPr id="3"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4" name="灯片编号占位符 5"/>
          <p:cNvSpPr>
            <a:spLocks noGrp="1"/>
          </p:cNvSpPr>
          <p:nvPr>
            <p:ph type="sldNum" sz="quarter" idx="12"/>
          </p:nvPr>
        </p:nvSpPr>
        <p:spPr/>
        <p:txBody>
          <a:bodyPr/>
          <a:lstStyle>
            <a:lvl1pPr>
              <a:defRPr/>
            </a:lvl1pPr>
          </a:lstStyle>
          <a:p>
            <a:pPr>
              <a:defRPr/>
            </a:pPr>
            <a:fld id="{827110EF-7D0F-4029-BADF-6619AB3B2228}" type="slidenum">
              <a:rPr lang="zh-CN" altLang="en-US">
                <a:solidFill>
                  <a:prstClr val="black">
                    <a:tint val="75000"/>
                  </a:prstClr>
                </a:solidFill>
              </a:rPr>
            </a:fld>
            <a:endParaRPr lang="zh-CN" altLang="en-US">
              <a:solidFill>
                <a:prstClr val="black">
                  <a:tint val="75000"/>
                </a:prstClr>
              </a:solidFill>
            </a:endParaRPr>
          </a:p>
        </p:txBody>
      </p:sp>
      <p:sp>
        <p:nvSpPr>
          <p:cNvPr id="6" name="矩形 5"/>
          <p:cNvSpPr/>
          <p:nvPr userDrawn="1"/>
        </p:nvSpPr>
        <p:spPr>
          <a:xfrm>
            <a:off x="342900" y="200025"/>
            <a:ext cx="11306175" cy="21145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
        <p:nvSpPr>
          <p:cNvPr id="7" name="矩形 6"/>
          <p:cNvSpPr/>
          <p:nvPr userDrawn="1"/>
        </p:nvSpPr>
        <p:spPr>
          <a:xfrm>
            <a:off x="0" y="0"/>
            <a:ext cx="12192000" cy="68580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2" name="标题 1"/>
          <p:cNvSpPr>
            <a:spLocks noGrp="1"/>
          </p:cNvSpPr>
          <p:nvPr>
            <p:ph type="ctrTitle"/>
          </p:nvPr>
        </p:nvSpPr>
        <p:spPr>
          <a:xfrm>
            <a:off x="914400" y="2130426"/>
            <a:ext cx="10363200" cy="1470025"/>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ACF0348A-51BD-4EEA-8EAC-3BB547ABE20B}"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0EE0AB6-6AC8-4915-9674-E7D77B86CA7D}"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自定义版式">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1524000" y="1854201"/>
            <a:ext cx="9144000" cy="1655763"/>
          </a:xfrm>
        </p:spPr>
        <p:txBody>
          <a:bodyPr anchor="b">
            <a:normAutofit/>
          </a:bodyPr>
          <a:lstStyle>
            <a:lvl1pPr algn="ctr">
              <a:defRPr sz="7200" b="0"/>
            </a:lvl1pPr>
          </a:lstStyle>
          <a:p>
            <a:r>
              <a:rPr lang="zh-CN" altLang="en-US" dirty="0"/>
              <a:t>单击此处编辑标题</a:t>
            </a:r>
            <a:endParaRPr lang="zh-CN" altLang="en-US" dirty="0"/>
          </a:p>
        </p:txBody>
      </p:sp>
      <p:sp>
        <p:nvSpPr>
          <p:cNvPr id="3" name="副标题 2"/>
          <p:cNvSpPr>
            <a:spLocks noGrp="1"/>
          </p:cNvSpPr>
          <p:nvPr>
            <p:ph type="subTitle" idx="1"/>
          </p:nvPr>
        </p:nvSpPr>
        <p:spPr>
          <a:xfrm>
            <a:off x="1524000" y="3602038"/>
            <a:ext cx="9144000" cy="1655762"/>
          </a:xfrm>
        </p:spPr>
        <p:txBody>
          <a:bodyPr>
            <a:normAutofit/>
          </a:bodyPr>
          <a:lstStyle>
            <a:lvl1pPr marL="0" indent="0" algn="ctr">
              <a:buNone/>
              <a:defRPr sz="1800"/>
            </a:lvl1pPr>
            <a:lvl2pPr marL="457200" indent="0" algn="ctr">
              <a:buNone/>
              <a:defRPr sz="2000"/>
            </a:lvl2pPr>
            <a:lvl3pPr marL="914400" indent="0" algn="ctr">
              <a:buNone/>
              <a:defRPr sz="1800"/>
            </a:lvl3pPr>
            <a:lvl4pPr marL="1370965" indent="0" algn="ctr">
              <a:buNone/>
              <a:defRPr sz="1600"/>
            </a:lvl4pPr>
            <a:lvl5pPr marL="1828165" indent="0" algn="ctr">
              <a:buNone/>
              <a:defRPr sz="1600"/>
            </a:lvl5pPr>
            <a:lvl6pPr marL="2285365" indent="0" algn="ctr">
              <a:buNone/>
              <a:defRPr sz="1600"/>
            </a:lvl6pPr>
            <a:lvl7pPr marL="2742565" indent="0" algn="ctr">
              <a:buNone/>
              <a:defRPr sz="1600"/>
            </a:lvl7pPr>
            <a:lvl8pPr marL="3199765" indent="0" algn="ctr">
              <a:buNone/>
              <a:defRPr sz="1600"/>
            </a:lvl8pPr>
            <a:lvl9pPr marL="3656330" indent="0" algn="ctr">
              <a:buNone/>
              <a:defRPr sz="1600"/>
            </a:lvl9pPr>
          </a:lstStyle>
          <a:p>
            <a:r>
              <a:rPr lang="zh-CN" altLang="en-US" dirty="0"/>
              <a:t>单击此处编辑母版副标题样式</a:t>
            </a:r>
            <a:endParaRPr lang="zh-CN" altLang="en-US" dirty="0"/>
          </a:p>
        </p:txBody>
      </p:sp>
      <p:sp>
        <p:nvSpPr>
          <p:cNvPr id="4" name="日期占位符 3"/>
          <p:cNvSpPr>
            <a:spLocks noGrp="1"/>
          </p:cNvSpPr>
          <p:nvPr>
            <p:ph type="dt" sz="half" idx="10"/>
          </p:nvPr>
        </p:nvSpPr>
        <p:spPr/>
        <p:txBody>
          <a:bodyPr/>
          <a:lstStyle/>
          <a:p>
            <a:fld id="{B8AD1986-AF7B-42FE-BB5B-9CECEF8C0EB8}" type="datetime1">
              <a:rPr lang="zh-CN" altLang="en-US" smtClean="0"/>
            </a:fld>
            <a:endParaRPr lang="zh-CN" altLang="en-US" dirty="0"/>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obj" preserve="1">
  <p:cSld name="标题和内容">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nchor="ctr" anchorCtr="0"/>
          <a:lstStyle/>
          <a:p>
            <a:r>
              <a:rPr lang="zh-CN" altLang="en-US" dirty="0"/>
              <a:t>单击此处编辑母版标题样式</a:t>
            </a:r>
            <a:endParaRPr lang="zh-CN" altLang="en-US" dirty="0"/>
          </a:p>
        </p:txBody>
      </p:sp>
      <p:sp>
        <p:nvSpPr>
          <p:cNvPr id="3" name="内容占位符 2"/>
          <p:cNvSpPr>
            <a:spLocks noGrp="1"/>
          </p:cNvSpPr>
          <p:nvPr>
            <p:ph idx="1"/>
          </p:nvPr>
        </p:nvSpPr>
        <p:spPr/>
        <p:txBody>
          <a:bodyPr/>
          <a:lstStyle>
            <a:lvl1pPr>
              <a:defRPr sz="2400"/>
            </a:lvl1pPr>
            <a:lvl2pPr>
              <a:defRPr sz="2000"/>
            </a:lvl2pPr>
            <a:lvl3pPr>
              <a:defRPr sz="1800"/>
            </a:lvl3pPr>
            <a:lvl4pPr>
              <a:defRPr sz="1800"/>
            </a:lvl4pPr>
            <a:lvl5pPr>
              <a:defRPr sz="1800"/>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nvPr>
        </p:nvSpPr>
        <p:spPr/>
        <p:txBody>
          <a:bodyPr/>
          <a:lstStyle/>
          <a:p>
            <a:fld id="{AA9D1358-F834-4EF3-928E-E0F0CCFBBE02}" type="datetime1">
              <a:rPr lang="zh-CN" altLang="en-US" smtClean="0"/>
            </a:fld>
            <a:endParaRPr lang="zh-CN" altLang="en-US" dirty="0"/>
          </a:p>
        </p:txBody>
      </p:sp>
      <p:sp>
        <p:nvSpPr>
          <p:cNvPr id="5" name="页脚占位符 4"/>
          <p:cNvSpPr>
            <a:spLocks noGrp="1"/>
          </p:cNvSpPr>
          <p:nvPr>
            <p:ph type="ftr" sz="quarter" idx="11"/>
          </p:nvPr>
        </p:nvSpPr>
        <p:spPr/>
        <p:txBody>
          <a:bodyPr/>
          <a:lstStyle/>
          <a:p>
            <a:endParaRPr lang="zh-CN" altLang="en-US" dirty="0"/>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userDrawn="1">
  <p:cSld name="节标题">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C478A534-5393-4C95-8555-EE18DB87FBF1}" type="datetime1">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E87C0E1D-24C4-406F-9615-DBDA8D2D1F93}" type="slidenum">
              <a:rPr lang="zh-CN" altLang="en-US" smtClean="0"/>
            </a:fld>
            <a:endParaRPr lang="zh-CN" altLang="en-US"/>
          </a:p>
        </p:txBody>
      </p:sp>
      <p:sp>
        <p:nvSpPr>
          <p:cNvPr id="5" name="标题 4"/>
          <p:cNvSpPr>
            <a:spLocks noGrp="1"/>
          </p:cNvSpPr>
          <p:nvPr>
            <p:ph type="title" hasCustomPrompt="1"/>
          </p:nvPr>
        </p:nvSpPr>
        <p:spPr>
          <a:xfrm>
            <a:off x="838200" y="2187443"/>
            <a:ext cx="10515600" cy="2483115"/>
          </a:xfrm>
        </p:spPr>
        <p:txBody>
          <a:bodyPr>
            <a:normAutofit/>
          </a:bodyPr>
          <a:lstStyle>
            <a:lvl1pPr algn="ctr">
              <a:defRPr sz="6000" b="0"/>
            </a:lvl1pPr>
          </a:lstStyle>
          <a:p>
            <a:r>
              <a:rPr lang="zh-CN" altLang="en-US" dirty="0"/>
              <a:t>单击此处编辑标题</a:t>
            </a:r>
            <a:endParaRPr lang="zh-CN" altLang="en-US" dirty="0"/>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nchor="ctr" anchorCtr="0"/>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内容占位符 3"/>
          <p:cNvSpPr>
            <a:spLocks noGrp="1"/>
          </p:cNvSpPr>
          <p:nvPr>
            <p:ph sz="half" idx="2"/>
          </p:nvPr>
        </p:nvSpPr>
        <p:spPr>
          <a:xfrm>
            <a:off x="6172202" y="1825625"/>
            <a:ext cx="5181600" cy="4351338"/>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nvPr>
        </p:nvSpPr>
        <p:spPr/>
        <p:txBody>
          <a:bodyPr/>
          <a:lstStyle/>
          <a:p>
            <a:fld id="{D86CFCBC-1526-478C-AF58-A84EC36C1667}" type="datetime1">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nchor="ctr" anchorCtr="0"/>
          <a:lstStyle/>
          <a:p>
            <a:r>
              <a:rPr lang="zh-CN" altLang="en-US"/>
              <a:t>单击此处编辑母版标题样式</a:t>
            </a:r>
            <a:endParaRPr lang="zh-CN" altLang="en-US"/>
          </a:p>
        </p:txBody>
      </p:sp>
      <p:sp>
        <p:nvSpPr>
          <p:cNvPr id="3" name="文本占位符 2"/>
          <p:cNvSpPr>
            <a:spLocks noGrp="1"/>
          </p:cNvSpPr>
          <p:nvPr>
            <p:ph type="body" idx="1"/>
          </p:nvPr>
        </p:nvSpPr>
        <p:spPr>
          <a:xfrm>
            <a:off x="839790" y="1744961"/>
            <a:ext cx="5157787" cy="823912"/>
          </a:xfrm>
        </p:spPr>
        <p:txBody>
          <a:bodyPr anchor="b"/>
          <a:lstStyle>
            <a:lvl1pPr marL="0" indent="0">
              <a:buNone/>
              <a:defRPr sz="2400" b="1"/>
            </a:lvl1pPr>
            <a:lvl2pPr marL="457200" indent="0">
              <a:buNone/>
              <a:defRPr sz="2000" b="1"/>
            </a:lvl2pPr>
            <a:lvl3pPr marL="914400" indent="0">
              <a:buNone/>
              <a:defRPr sz="1800" b="1"/>
            </a:lvl3pPr>
            <a:lvl4pPr marL="1370965" indent="0">
              <a:buNone/>
              <a:defRPr sz="1600" b="1"/>
            </a:lvl4pPr>
            <a:lvl5pPr marL="1828165" indent="0">
              <a:buNone/>
              <a:defRPr sz="1600" b="1"/>
            </a:lvl5pPr>
            <a:lvl6pPr marL="2285365" indent="0">
              <a:buNone/>
              <a:defRPr sz="1600" b="1"/>
            </a:lvl6pPr>
            <a:lvl7pPr marL="2742565" indent="0">
              <a:buNone/>
              <a:defRPr sz="1600" b="1"/>
            </a:lvl7pPr>
            <a:lvl8pPr marL="3199765" indent="0">
              <a:buNone/>
              <a:defRPr sz="1600" b="1"/>
            </a:lvl8pPr>
            <a:lvl9pPr marL="3656330" indent="0">
              <a:buNone/>
              <a:defRPr sz="1600" b="1"/>
            </a:lvl9pPr>
          </a:lstStyle>
          <a:p>
            <a:pPr lvl="0"/>
            <a:r>
              <a:rPr lang="zh-CN" altLang="en-US" dirty="0"/>
              <a:t>单击此处编辑母版文本样式</a:t>
            </a:r>
            <a:endParaRPr lang="zh-CN" altLang="en-US" dirty="0"/>
          </a:p>
        </p:txBody>
      </p:sp>
      <p:sp>
        <p:nvSpPr>
          <p:cNvPr id="4" name="内容占位符 3"/>
          <p:cNvSpPr>
            <a:spLocks noGrp="1"/>
          </p:cNvSpPr>
          <p:nvPr>
            <p:ph sz="half" idx="2"/>
          </p:nvPr>
        </p:nvSpPr>
        <p:spPr>
          <a:xfrm>
            <a:off x="839790" y="2615609"/>
            <a:ext cx="5157787" cy="3574054"/>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文本占位符 4"/>
          <p:cNvSpPr>
            <a:spLocks noGrp="1"/>
          </p:cNvSpPr>
          <p:nvPr>
            <p:ph type="body" sz="quarter" idx="3"/>
          </p:nvPr>
        </p:nvSpPr>
        <p:spPr>
          <a:xfrm>
            <a:off x="6172200" y="1744961"/>
            <a:ext cx="5183188" cy="823912"/>
          </a:xfrm>
        </p:spPr>
        <p:txBody>
          <a:bodyPr anchor="b"/>
          <a:lstStyle>
            <a:lvl1pPr marL="0" indent="0">
              <a:buNone/>
              <a:defRPr sz="2400" b="1"/>
            </a:lvl1pPr>
            <a:lvl2pPr marL="457200" indent="0">
              <a:buNone/>
              <a:defRPr sz="2000" b="1"/>
            </a:lvl2pPr>
            <a:lvl3pPr marL="914400" indent="0">
              <a:buNone/>
              <a:defRPr sz="1800" b="1"/>
            </a:lvl3pPr>
            <a:lvl4pPr marL="1370965" indent="0">
              <a:buNone/>
              <a:defRPr sz="1600" b="1"/>
            </a:lvl4pPr>
            <a:lvl5pPr marL="1828165" indent="0">
              <a:buNone/>
              <a:defRPr sz="1600" b="1"/>
            </a:lvl5pPr>
            <a:lvl6pPr marL="2285365" indent="0">
              <a:buNone/>
              <a:defRPr sz="1600" b="1"/>
            </a:lvl6pPr>
            <a:lvl7pPr marL="2742565" indent="0">
              <a:buNone/>
              <a:defRPr sz="1600" b="1"/>
            </a:lvl7pPr>
            <a:lvl8pPr marL="3199765" indent="0">
              <a:buNone/>
              <a:defRPr sz="1600" b="1"/>
            </a:lvl8pPr>
            <a:lvl9pPr marL="3656330" indent="0">
              <a:buNone/>
              <a:defRPr sz="1600" b="1"/>
            </a:lvl9pPr>
          </a:lstStyle>
          <a:p>
            <a:pPr lvl="0"/>
            <a:r>
              <a:rPr lang="zh-CN" altLang="en-US" dirty="0"/>
              <a:t>单击此处编辑母版文本样式</a:t>
            </a:r>
            <a:endParaRPr lang="zh-CN" altLang="en-US" dirty="0"/>
          </a:p>
        </p:txBody>
      </p:sp>
      <p:sp>
        <p:nvSpPr>
          <p:cNvPr id="6" name="内容占位符 5"/>
          <p:cNvSpPr>
            <a:spLocks noGrp="1"/>
          </p:cNvSpPr>
          <p:nvPr>
            <p:ph sz="quarter" idx="4"/>
          </p:nvPr>
        </p:nvSpPr>
        <p:spPr>
          <a:xfrm>
            <a:off x="6172200" y="2615609"/>
            <a:ext cx="5183188" cy="3574054"/>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7" name="日期占位符 6"/>
          <p:cNvSpPr>
            <a:spLocks noGrp="1"/>
          </p:cNvSpPr>
          <p:nvPr>
            <p:ph type="dt" sz="half" idx="10"/>
          </p:nvPr>
        </p:nvSpPr>
        <p:spPr/>
        <p:txBody>
          <a:bodyPr/>
          <a:lstStyle/>
          <a:p>
            <a:fld id="{B0F45BED-94BC-4B15-9AAC-508D944CF7CE}" type="datetime1">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userDrawn="1">
  <p:cSld name="仅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3238500" y="2159000"/>
            <a:ext cx="5715000" cy="1382450"/>
          </a:xfrm>
        </p:spPr>
        <p:txBody>
          <a:bodyPr anchor="b" anchorCtr="0">
            <a:normAutofit/>
          </a:bodyPr>
          <a:lstStyle>
            <a:lvl1pPr algn="ctr">
              <a:defRPr sz="8000" b="0">
                <a:solidFill>
                  <a:schemeClr val="tx1"/>
                </a:solidFill>
              </a:defRPr>
            </a:lvl1pPr>
          </a:lstStyle>
          <a:p>
            <a:r>
              <a:rPr lang="zh-CN" altLang="en-US" dirty="0"/>
              <a:t>编辑标题</a:t>
            </a:r>
            <a:endParaRPr lang="zh-CN" altLang="en-US" dirty="0"/>
          </a:p>
        </p:txBody>
      </p:sp>
      <p:sp>
        <p:nvSpPr>
          <p:cNvPr id="3" name="日期占位符 2"/>
          <p:cNvSpPr>
            <a:spLocks noGrp="1"/>
          </p:cNvSpPr>
          <p:nvPr>
            <p:ph type="dt" sz="half" idx="10"/>
          </p:nvPr>
        </p:nvSpPr>
        <p:spPr/>
        <p:txBody>
          <a:bodyPr/>
          <a:lstStyle/>
          <a:p>
            <a:fld id="{DB597809-FF7F-4B74-AA80-401E72D12247}" type="datetime1">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87C0E1D-24C4-406F-9615-DBDA8D2D1F93}" type="slidenum">
              <a:rPr lang="zh-CN" altLang="en-US" smtClean="0"/>
            </a:fld>
            <a:endParaRPr lang="zh-CN" altLang="en-US"/>
          </a:p>
        </p:txBody>
      </p:sp>
      <p:sp>
        <p:nvSpPr>
          <p:cNvPr id="37" name="内容占位符 36"/>
          <p:cNvSpPr>
            <a:spLocks noGrp="1"/>
          </p:cNvSpPr>
          <p:nvPr>
            <p:ph sz="quarter" idx="13" hasCustomPrompt="1"/>
          </p:nvPr>
        </p:nvSpPr>
        <p:spPr>
          <a:xfrm>
            <a:off x="3238500" y="3733203"/>
            <a:ext cx="5715000" cy="1185937"/>
          </a:xfrm>
        </p:spPr>
        <p:txBody>
          <a:bodyPr>
            <a:normAutofit/>
          </a:bodyPr>
          <a:lstStyle>
            <a:lvl1pPr marL="0" indent="0" algn="ctr">
              <a:buNone/>
              <a:defRPr sz="3200">
                <a:solidFill>
                  <a:schemeClr val="tx1"/>
                </a:solidFill>
              </a:defRPr>
            </a:lvl1pPr>
          </a:lstStyle>
          <a:p>
            <a:pPr lvl="0"/>
            <a:r>
              <a:rPr lang="zh-CN" altLang="en-US" dirty="0"/>
              <a:t>编辑文本</a:t>
            </a:r>
            <a:endParaRPr lang="zh-CN" altLang="en-US" dirty="0"/>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A8931A58-9EE3-4DE5-BFF2-D251B5DB9733}" type="datetime1">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blank" preserve="1">
  <p:cSld name="1_空白">
    <p:spTree>
      <p:nvGrpSpPr>
        <p:cNvPr id="1" name=""/>
        <p:cNvGrpSpPr/>
        <p:nvPr/>
      </p:nvGrpSpPr>
      <p:grpSpPr>
        <a:xfrm>
          <a:off x="0" y="0"/>
          <a:ext cx="0" cy="0"/>
          <a:chOff x="0" y="0"/>
          <a:chExt cx="0" cy="0"/>
        </a:xfrm>
      </p:grpSpPr>
      <p:sp>
        <p:nvSpPr>
          <p:cNvPr id="4" name="灯片编号占位符 5"/>
          <p:cNvSpPr>
            <a:spLocks noGrp="1"/>
          </p:cNvSpPr>
          <p:nvPr>
            <p:ph type="sldNum" sz="quarter" idx="12"/>
          </p:nvPr>
        </p:nvSpPr>
        <p:spPr>
          <a:xfrm>
            <a:off x="8738530" y="6356642"/>
            <a:ext cx="2843581" cy="365517"/>
          </a:xfrm>
        </p:spPr>
        <p:txBody>
          <a:bodyPr/>
          <a:lstStyle>
            <a:lvl1pPr>
              <a:defRPr/>
            </a:lvl1pPr>
          </a:lstStyle>
          <a:p>
            <a:fld id="{722DB2BA-33E2-4B3B-B9D9-7FC281E7297D}" type="slidenum">
              <a:rPr lang="zh-CN" altLang="en-US"/>
            </a:fld>
            <a:endParaRPr lang="zh-CN" altLang="en-US" dirty="0"/>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838200" y="713675"/>
            <a:ext cx="4681654" cy="1428161"/>
          </a:xfrm>
        </p:spPr>
        <p:txBody>
          <a:bodyPr anchor="t" anchorCtr="0">
            <a:normAutofit/>
          </a:bodyPr>
          <a:lstStyle>
            <a:lvl1pPr>
              <a:defRPr sz="3600"/>
            </a:lvl1pPr>
          </a:lstStyle>
          <a:p>
            <a:r>
              <a:rPr lang="zh-CN" altLang="en-US" dirty="0"/>
              <a:t>单击此处编辑标题</a:t>
            </a:r>
            <a:endParaRPr lang="zh-CN" altLang="en-US" dirty="0"/>
          </a:p>
        </p:txBody>
      </p:sp>
      <p:sp>
        <p:nvSpPr>
          <p:cNvPr id="3" name="图片占位符 2"/>
          <p:cNvSpPr>
            <a:spLocks noGrp="1" noChangeAspect="1"/>
          </p:cNvSpPr>
          <p:nvPr>
            <p:ph type="pic" idx="1"/>
          </p:nvPr>
        </p:nvSpPr>
        <p:spPr>
          <a:xfrm>
            <a:off x="5642517" y="713675"/>
            <a:ext cx="5711882" cy="5403600"/>
          </a:xfrm>
        </p:spPr>
        <p:txBody>
          <a:bodyPr/>
          <a:lstStyle>
            <a:lvl1pPr marL="0" indent="0">
              <a:buNone/>
              <a:defRPr sz="3200"/>
            </a:lvl1pPr>
            <a:lvl2pPr marL="457200" indent="0">
              <a:buNone/>
              <a:defRPr sz="2800"/>
            </a:lvl2pPr>
            <a:lvl3pPr marL="914400" indent="0">
              <a:buNone/>
              <a:defRPr sz="2400"/>
            </a:lvl3pPr>
            <a:lvl4pPr marL="1370965" indent="0">
              <a:buNone/>
              <a:defRPr sz="2000"/>
            </a:lvl4pPr>
            <a:lvl5pPr marL="1828165" indent="0">
              <a:buNone/>
              <a:defRPr sz="2000"/>
            </a:lvl5pPr>
            <a:lvl6pPr marL="2285365" indent="0">
              <a:buNone/>
              <a:defRPr sz="2000"/>
            </a:lvl6pPr>
            <a:lvl7pPr marL="2742565" indent="0">
              <a:buNone/>
              <a:defRPr sz="2000"/>
            </a:lvl7pPr>
            <a:lvl8pPr marL="3199765" indent="0">
              <a:buNone/>
              <a:defRPr sz="2000"/>
            </a:lvl8pPr>
            <a:lvl9pPr marL="3656330" indent="0">
              <a:buNone/>
              <a:defRPr sz="2000"/>
            </a:lvl9pPr>
          </a:lstStyle>
          <a:p>
            <a:endParaRPr lang="zh-CN" altLang="en-US" dirty="0"/>
          </a:p>
        </p:txBody>
      </p:sp>
      <p:sp>
        <p:nvSpPr>
          <p:cNvPr id="4" name="文本占位符 3"/>
          <p:cNvSpPr>
            <a:spLocks noGrp="1"/>
          </p:cNvSpPr>
          <p:nvPr>
            <p:ph type="body" sz="half" idx="2"/>
          </p:nvPr>
        </p:nvSpPr>
        <p:spPr>
          <a:xfrm>
            <a:off x="838200" y="2313873"/>
            <a:ext cx="4681654" cy="3811588"/>
          </a:xfrm>
        </p:spPr>
        <p:txBody>
          <a:bodyPr>
            <a:normAutofit/>
          </a:bodyPr>
          <a:lstStyle>
            <a:lvl1pPr marL="0" indent="0">
              <a:buNone/>
              <a:defRPr sz="1800"/>
            </a:lvl1pPr>
            <a:lvl2pPr marL="457200" indent="0">
              <a:buNone/>
              <a:defRPr sz="1400"/>
            </a:lvl2pPr>
            <a:lvl3pPr marL="914400" indent="0">
              <a:buNone/>
              <a:defRPr sz="1200"/>
            </a:lvl3pPr>
            <a:lvl4pPr marL="1370965" indent="0">
              <a:buNone/>
              <a:defRPr sz="1000"/>
            </a:lvl4pPr>
            <a:lvl5pPr marL="1828165" indent="0">
              <a:buNone/>
              <a:defRPr sz="1000"/>
            </a:lvl5pPr>
            <a:lvl6pPr marL="2285365" indent="0">
              <a:buNone/>
              <a:defRPr sz="1000"/>
            </a:lvl6pPr>
            <a:lvl7pPr marL="2742565" indent="0">
              <a:buNone/>
              <a:defRPr sz="1000"/>
            </a:lvl7pPr>
            <a:lvl8pPr marL="3199765" indent="0">
              <a:buNone/>
              <a:defRPr sz="1000"/>
            </a:lvl8pPr>
            <a:lvl9pPr marL="3656330" indent="0">
              <a:buNone/>
              <a:defRPr sz="1000"/>
            </a:lvl9pPr>
          </a:lstStyle>
          <a:p>
            <a:pPr lvl="0"/>
            <a:r>
              <a:rPr lang="zh-CN" altLang="en-US" dirty="0"/>
              <a:t>单击此处编辑母版文本样式</a:t>
            </a:r>
            <a:endParaRPr lang="zh-CN" altLang="en-US" dirty="0"/>
          </a:p>
        </p:txBody>
      </p:sp>
      <p:sp>
        <p:nvSpPr>
          <p:cNvPr id="5" name="日期占位符 4"/>
          <p:cNvSpPr>
            <a:spLocks noGrp="1"/>
          </p:cNvSpPr>
          <p:nvPr>
            <p:ph type="dt" sz="half" idx="10"/>
          </p:nvPr>
        </p:nvSpPr>
        <p:spPr/>
        <p:txBody>
          <a:bodyPr/>
          <a:lstStyle/>
          <a:p>
            <a:fld id="{03803C15-4CB4-4932-ACFB-C22C98D906CF}" type="datetime1">
              <a:rPr lang="zh-CN" altLang="en-US" smtClean="0"/>
            </a:fld>
            <a:endParaRPr lang="zh-CN" altLang="en-US" dirty="0"/>
          </a:p>
        </p:txBody>
      </p:sp>
      <p:sp>
        <p:nvSpPr>
          <p:cNvPr id="6" name="页脚占位符 5"/>
          <p:cNvSpPr>
            <a:spLocks noGrp="1"/>
          </p:cNvSpPr>
          <p:nvPr>
            <p:ph type="ftr" sz="quarter" idx="11"/>
          </p:nvPr>
        </p:nvSpPr>
        <p:spPr/>
        <p:txBody>
          <a:bodyPr/>
          <a:lstStyle/>
          <a:p>
            <a:endParaRPr lang="zh-CN" altLang="en-US" dirty="0"/>
          </a:p>
        </p:txBody>
      </p:sp>
      <p:sp>
        <p:nvSpPr>
          <p:cNvPr id="7" name="灯片编号占位符 6"/>
          <p:cNvSpPr>
            <a:spLocks noGrp="1"/>
          </p:cNvSpPr>
          <p:nvPr>
            <p:ph type="sldNum" sz="quarter" idx="12"/>
          </p:nvPr>
        </p:nvSpPr>
        <p:spPr/>
        <p:txBody>
          <a:bodyPr/>
          <a:lstStyle/>
          <a:p>
            <a:fld id="{FABC47A4-756D-490B-A52F-7D9E2C9FC05F}" type="slidenum">
              <a:rPr lang="zh-CN" altLang="en-US" smtClean="0"/>
            </a:fld>
            <a:endParaRPr lang="zh-CN" altLang="en-US"/>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nvPr>
        </p:nvSpPr>
        <p:spPr>
          <a:xfrm>
            <a:off x="10444899" y="365125"/>
            <a:ext cx="908901" cy="5811838"/>
          </a:xfrm>
        </p:spPr>
        <p:txBody>
          <a:bodyPr vert="eaVert">
            <a:normAutofit/>
          </a:bodyPr>
          <a:lstStyle>
            <a:lvl1pPr>
              <a:defRPr sz="4400"/>
            </a:lvl1pPr>
          </a:lstStyle>
          <a:p>
            <a:r>
              <a:rPr lang="zh-CN" altLang="en-US" dirty="0"/>
              <a:t>单击此处编辑标题</a:t>
            </a:r>
            <a:endParaRPr lang="zh-CN" altLang="en-US" dirty="0"/>
          </a:p>
        </p:txBody>
      </p:sp>
      <p:sp>
        <p:nvSpPr>
          <p:cNvPr id="3" name="竖排文字占位符 2"/>
          <p:cNvSpPr>
            <a:spLocks noGrp="1"/>
          </p:cNvSpPr>
          <p:nvPr>
            <p:ph type="body" orient="vert" idx="1"/>
          </p:nvPr>
        </p:nvSpPr>
        <p:spPr>
          <a:xfrm>
            <a:off x="838201" y="365125"/>
            <a:ext cx="9446443" cy="5811838"/>
          </a:xfrm>
        </p:spPr>
        <p:txBody>
          <a:bodyPr vert="eaVert"/>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nvPr>
        </p:nvSpPr>
        <p:spPr/>
        <p:txBody>
          <a:bodyPr/>
          <a:lstStyle/>
          <a:p>
            <a:fld id="{39F30E4E-2185-45CB-8439-4BF82FC70F8F}" type="datetime1">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
        <p:nvSpPr>
          <p:cNvPr id="7" name="矩形 6"/>
          <p:cNvSpPr/>
          <p:nvPr userDrawn="1"/>
        </p:nvSpPr>
        <p:spPr>
          <a:xfrm>
            <a:off x="0" y="0"/>
            <a:ext cx="12192000" cy="68580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2" name="标题 1"/>
          <p:cNvSpPr>
            <a:spLocks noGrp="1"/>
          </p:cNvSpPr>
          <p:nvPr>
            <p:ph type="ctrTitle"/>
          </p:nvPr>
        </p:nvSpPr>
        <p:spPr>
          <a:xfrm>
            <a:off x="914400" y="2130426"/>
            <a:ext cx="10363200" cy="1470025"/>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ACF0348A-51BD-4EEA-8EAC-3BB547ABE20B}"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0EE0AB6-6AC8-4915-9674-E7D77B86CA7D}" type="slidenum">
              <a:rPr lang="zh-CN" altLang="en-US" smtClean="0"/>
            </a:fld>
            <a:endParaRPr lang="zh-CN" altLang="en-US"/>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A6418054-2C9E-4F93-8181-72EA9DBE1B13}" type="datetime1">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nvPr>
        </p:nvSpPr>
        <p:spPr>
          <a:xfrm>
            <a:off x="838200" y="551545"/>
            <a:ext cx="10515600" cy="5558971"/>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obj" preserve="1">
  <p:cSld name="1_标题和内容">
    <p:spTree>
      <p:nvGrpSpPr>
        <p:cNvPr id="1" name=""/>
        <p:cNvGrpSpPr/>
        <p:nvPr/>
      </p:nvGrpSpPr>
      <p:grpSpPr>
        <a:xfrm>
          <a:off x="0" y="0"/>
          <a:ext cx="0" cy="0"/>
          <a:chOff x="0" y="0"/>
          <a:chExt cx="0" cy="0"/>
        </a:xfrm>
      </p:grpSpPr>
      <p:sp>
        <p:nvSpPr>
          <p:cNvPr id="5" name="矩形 4"/>
          <p:cNvSpPr/>
          <p:nvPr userDrawn="1"/>
        </p:nvSpPr>
        <p:spPr>
          <a:xfrm>
            <a:off x="625281" y="981716"/>
            <a:ext cx="10941438" cy="71422"/>
          </a:xfrm>
          <a:prstGeom prst="rect">
            <a:avLst/>
          </a:prstGeom>
          <a:gradFill flip="none" rotWithShape="1">
            <a:gsLst>
              <a:gs pos="0">
                <a:srgbClr val="C00000"/>
              </a:gs>
              <a:gs pos="50000">
                <a:srgbClr val="C00000">
                  <a:tint val="44500"/>
                  <a:satMod val="160000"/>
                </a:srgbClr>
              </a:gs>
              <a:gs pos="100000">
                <a:srgbClr val="C00000">
                  <a:tint val="23500"/>
                  <a:satMod val="160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89820" tIns="44909" rIns="89820" bIns="44909" anchor="ctr"/>
          <a:lstStyle/>
          <a:p>
            <a:pPr algn="ctr" defTabSz="897890" eaLnBrk="1" fontAlgn="auto" hangingPunct="1">
              <a:spcBef>
                <a:spcPts val="0"/>
              </a:spcBef>
              <a:spcAft>
                <a:spcPts val="0"/>
              </a:spcAft>
              <a:defRPr/>
            </a:pPr>
            <a:endParaRPr lang="zh-CN" altLang="en-US" sz="1800">
              <a:solidFill>
                <a:prstClr val="white"/>
              </a:solidFill>
              <a:ea typeface="Arial Unicode MS" panose="020B0604020202020204" charset="-122"/>
            </a:endParaRPr>
          </a:p>
        </p:txBody>
      </p:sp>
      <p:sp>
        <p:nvSpPr>
          <p:cNvPr id="2" name="标题 1"/>
          <p:cNvSpPr>
            <a:spLocks noGrp="1"/>
          </p:cNvSpPr>
          <p:nvPr>
            <p:ph type="title"/>
          </p:nvPr>
        </p:nvSpPr>
        <p:spPr>
          <a:xfrm>
            <a:off x="3263030" y="274640"/>
            <a:ext cx="10034779" cy="706090"/>
          </a:xfrm>
        </p:spPr>
        <p:txBody>
          <a:bodyPr>
            <a:normAutofit/>
          </a:bodyPr>
          <a:lstStyle>
            <a:lvl1pPr algn="l">
              <a:defRPr sz="3200" b="1">
                <a:latin typeface="微软雅黑" panose="020B0503020204020204" pitchFamily="34" charset="-122"/>
                <a:ea typeface="微软雅黑" panose="020B0503020204020204" pitchFamily="34" charset="-122"/>
              </a:defRPr>
            </a:lvl1pPr>
          </a:lstStyle>
          <a:p>
            <a:r>
              <a:rPr lang="zh-CN" altLang="en-US" dirty="0"/>
              <a:t>单击此处编辑母版标题样式</a:t>
            </a:r>
            <a:endParaRPr lang="zh-CN" altLang="en-US" dirty="0"/>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8" name="灯片编号占位符 5"/>
          <p:cNvSpPr>
            <a:spLocks noGrp="1"/>
          </p:cNvSpPr>
          <p:nvPr>
            <p:ph type="sldNum" sz="quarter" idx="12"/>
          </p:nvPr>
        </p:nvSpPr>
        <p:spPr>
          <a:xfrm>
            <a:off x="8738530" y="6356643"/>
            <a:ext cx="2843581" cy="365517"/>
          </a:xfrm>
        </p:spPr>
        <p:txBody>
          <a:bodyPr/>
          <a:lstStyle>
            <a:lvl1pPr>
              <a:defRPr/>
            </a:lvl1pPr>
          </a:lstStyle>
          <a:p>
            <a:fld id="{722DB2BA-33E2-4B3B-B9D9-7FC281E7297D}" type="slidenum">
              <a:rPr lang="zh-CN" altLang="en-US"/>
            </a:fld>
            <a:endParaRPr lang="zh-CN" altLang="en-US"/>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userDrawn="1">
  <p:cSld name="4_标题和内容">
    <p:spTree>
      <p:nvGrpSpPr>
        <p:cNvPr id="1" name=""/>
        <p:cNvGrpSpPr/>
        <p:nvPr/>
      </p:nvGrpSpPr>
      <p:grpSpPr>
        <a:xfrm>
          <a:off x="0" y="0"/>
          <a:ext cx="0" cy="0"/>
          <a:chOff x="0" y="0"/>
          <a:chExt cx="0" cy="0"/>
        </a:xfrm>
      </p:grpSpPr>
      <p:sp>
        <p:nvSpPr>
          <p:cNvPr id="2" name="矩形 1"/>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15" tIns="45708" rIns="91415" bIns="45708" rtlCol="0" anchor="ctr"/>
          <a:lstStyle/>
          <a:p>
            <a:pPr algn="ctr"/>
            <a:endParaRPr lang="zh-CN" altLang="en-US"/>
          </a:p>
        </p:txBody>
      </p:sp>
      <p:sp>
        <p:nvSpPr>
          <p:cNvPr id="4" name="灯片编号占位符 5"/>
          <p:cNvSpPr>
            <a:spLocks noGrp="1"/>
          </p:cNvSpPr>
          <p:nvPr>
            <p:ph type="sldNum" sz="quarter" idx="12"/>
          </p:nvPr>
        </p:nvSpPr>
        <p:spPr>
          <a:xfrm>
            <a:off x="9379302" y="6492877"/>
            <a:ext cx="2743200" cy="365125"/>
          </a:xfrm>
        </p:spPr>
        <p:txBody>
          <a:bodyPr/>
          <a:lstStyle/>
          <a:p>
            <a:fld id="{64AEF5D2-80F1-4019-89FD-EBB87A44AC75}" type="slidenum">
              <a:rPr lang="zh-CN" altLang="en-US" smtClean="0"/>
            </a:fld>
            <a:endParaRPr lang="zh-CN" altLang="en-US"/>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userDrawn="1">
  <p:cSld name="8_Title Slide">
    <p:spTree>
      <p:nvGrpSpPr>
        <p:cNvPr id="1" name=""/>
        <p:cNvGrpSpPr/>
        <p:nvPr/>
      </p:nvGrpSpPr>
      <p:grpSpPr>
        <a:xfrm>
          <a:off x="0" y="0"/>
          <a:ext cx="0" cy="0"/>
          <a:chOff x="0" y="0"/>
          <a:chExt cx="0" cy="0"/>
        </a:xfrm>
      </p:grpSpPr>
      <p:sp>
        <p:nvSpPr>
          <p:cNvPr id="6" name="标题占位符 1"/>
          <p:cNvSpPr>
            <a:spLocks noGrp="1"/>
          </p:cNvSpPr>
          <p:nvPr>
            <p:ph type="title" hasCustomPrompt="1"/>
          </p:nvPr>
        </p:nvSpPr>
        <p:spPr>
          <a:xfrm>
            <a:off x="1143000" y="397679"/>
            <a:ext cx="10515600" cy="507688"/>
          </a:xfrm>
          <a:prstGeom prst="rect">
            <a:avLst/>
          </a:prstGeom>
        </p:spPr>
        <p:txBody>
          <a:bodyPr vert="horz" lIns="91415" tIns="45708" rIns="91415" bIns="45708" rtlCol="0" anchor="ctr">
            <a:noAutofit/>
          </a:bodyPr>
          <a:lstStyle/>
          <a:p>
            <a:r>
              <a:rPr lang="zh-CN" altLang="en-US" dirty="0"/>
              <a:t>标题样式（字体：微软雅黑；字号：</a:t>
            </a:r>
            <a:r>
              <a:rPr lang="en-US" altLang="zh-CN" dirty="0"/>
              <a:t>36</a:t>
            </a:r>
            <a:r>
              <a:rPr lang="zh-CN" altLang="en-US" dirty="0"/>
              <a:t>）</a:t>
            </a:r>
            <a:endParaRPr lang="zh-CN" altLang="en-US" dirty="0"/>
          </a:p>
        </p:txBody>
      </p:sp>
      <p:sp>
        <p:nvSpPr>
          <p:cNvPr id="8" name="灯片编号占位符 5"/>
          <p:cNvSpPr>
            <a:spLocks noGrp="1"/>
          </p:cNvSpPr>
          <p:nvPr>
            <p:ph type="sldNum" sz="quarter" idx="12"/>
          </p:nvPr>
        </p:nvSpPr>
        <p:spPr>
          <a:xfrm>
            <a:off x="8610600" y="6356352"/>
            <a:ext cx="2743200" cy="365125"/>
          </a:xfrm>
          <a:prstGeom prst="rect">
            <a:avLst/>
          </a:prstGeom>
        </p:spPr>
        <p:txBody>
          <a:bodyPr/>
          <a:lstStyle>
            <a:lvl1pPr>
              <a:defRPr>
                <a:latin typeface="微软雅黑" panose="020B0503020204020204" pitchFamily="34" charset="-122"/>
                <a:ea typeface="微软雅黑" panose="020B0503020204020204" pitchFamily="34" charset="-122"/>
              </a:defRPr>
            </a:lvl1pPr>
          </a:lstStyle>
          <a:p>
            <a:fld id="{64AEF5D2-80F1-4019-89FD-EBB87A44AC75}" type="slidenum">
              <a:rPr lang="zh-CN" altLang="en-US" smtClean="0"/>
            </a:fld>
            <a:endParaRPr lang="zh-CN" altLang="en-US" dirty="0"/>
          </a:p>
        </p:txBody>
      </p:sp>
    </p:spTree>
  </p:cSld>
  <p:clrMapOvr>
    <a:masterClrMapping/>
  </p:clrMapOvr>
  <mc:AlternateContent xmlns:mc="http://schemas.openxmlformats.org/markup-compatibility/2006">
    <mc:Choice xmlns:p14="http://schemas.microsoft.com/office/powerpoint/2010/main" Requires="p14">
      <p:transition p14:dur="0" advClick="0"/>
    </mc:Choice>
    <mc:Fallback>
      <p:transition advClick="0"/>
    </mc:Fallback>
  </mc:AlternateContent>
</p:sldLayout>
</file>

<file path=ppt/slideLayouts/slideLayout1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pPr defTabSz="914400"/>
            <a:fld id="{058B41D8-2BBD-4CFE-9ABA-A5B4F8FBDEEB}" type="datetime1">
              <a:rPr lang="zh-CN" altLang="en-US" smtClean="0">
                <a:solidFill>
                  <a:prstClr val="black"/>
                </a:solidFill>
              </a:rPr>
            </a:fld>
            <a:endParaRPr lang="zh-CN" altLang="en-US">
              <a:solidFill>
                <a:prstClr val="black"/>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64AEF5D2-80F1-4019-89FD-EBB87A44AC75}" type="slidenum">
              <a:rPr lang="zh-CN" altLang="en-US" smtClean="0">
                <a:solidFill>
                  <a:prstClr val="black">
                    <a:tint val="75000"/>
                  </a:prstClr>
                </a:solidFill>
              </a:rPr>
            </a:fld>
            <a:endParaRPr lang="zh-CN" altLang="en-US">
              <a:solidFill>
                <a:prstClr val="black">
                  <a:tint val="75000"/>
                </a:prstClr>
              </a:solidFill>
            </a:endParaRPr>
          </a:p>
        </p:txBody>
      </p:sp>
      <p:sp>
        <p:nvSpPr>
          <p:cNvPr id="8" name="矩形 7"/>
          <p:cNvSpPr/>
          <p:nvPr userDrawn="1"/>
        </p:nvSpPr>
        <p:spPr>
          <a:xfrm>
            <a:off x="0" y="0"/>
            <a:ext cx="12192000" cy="6858000"/>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zh-CN" altLang="en-US" dirty="0">
              <a:solidFill>
                <a:srgbClr val="C00000"/>
              </a:solidFill>
              <a:ea typeface="Arial Unicode MS" panose="020B0604020202020204" charset="-122"/>
            </a:endParaRPr>
          </a:p>
        </p:txBody>
      </p:sp>
      <p:pic>
        <p:nvPicPr>
          <p:cNvPr id="7" name="Picture 2" descr="C:\Users\wanglinshan\Documents\Tencent Files\359380726\FileRecv\168522145.jpg"/>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a:stretch>
            <a:fillRect/>
          </a:stretch>
        </p:blipFill>
        <p:spPr bwMode="auto">
          <a:xfrm>
            <a:off x="0" y="1880828"/>
            <a:ext cx="12192000"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1" name="图片 10" descr="白LOGO无背景.png"/>
          <p:cNvPicPr>
            <a:picLocks noChangeAspect="1"/>
          </p:cNvPicPr>
          <p:nvPr userDrawn="1"/>
        </p:nvPicPr>
        <p:blipFill>
          <a:blip r:embed="rId3" cstate="print"/>
          <a:srcRect t="26250" b="49887"/>
          <a:stretch>
            <a:fillRect/>
          </a:stretch>
        </p:blipFill>
        <p:spPr>
          <a:xfrm>
            <a:off x="4068416" y="5402094"/>
            <a:ext cx="4266556" cy="720080"/>
          </a:xfrm>
          <a:prstGeom prst="rect">
            <a:avLst/>
          </a:prstGeom>
        </p:spPr>
      </p:pic>
      <p:sp>
        <p:nvSpPr>
          <p:cNvPr id="10" name="灯片编号占位符 5"/>
          <p:cNvSpPr txBox="1"/>
          <p:nvPr userDrawn="1"/>
        </p:nvSpPr>
        <p:spPr>
          <a:xfrm>
            <a:off x="8763000" y="6508750"/>
            <a:ext cx="27432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0965" algn="l" defTabSz="914400" rtl="0" eaLnBrk="1" latinLnBrk="0" hangingPunct="1">
              <a:defRPr sz="1800" kern="1200">
                <a:solidFill>
                  <a:schemeClr val="tx1"/>
                </a:solidFill>
                <a:latin typeface="+mn-lt"/>
                <a:ea typeface="+mn-ea"/>
                <a:cs typeface="+mn-cs"/>
              </a:defRPr>
            </a:lvl4pPr>
            <a:lvl5pPr marL="1828165" algn="l" defTabSz="914400" rtl="0" eaLnBrk="1" latinLnBrk="0" hangingPunct="1">
              <a:defRPr sz="1800" kern="1200">
                <a:solidFill>
                  <a:schemeClr val="tx1"/>
                </a:solidFill>
                <a:latin typeface="+mn-lt"/>
                <a:ea typeface="+mn-ea"/>
                <a:cs typeface="+mn-cs"/>
              </a:defRPr>
            </a:lvl5pPr>
            <a:lvl6pPr marL="2285365" algn="l" defTabSz="914400" rtl="0" eaLnBrk="1" latinLnBrk="0" hangingPunct="1">
              <a:defRPr sz="1800" kern="1200">
                <a:solidFill>
                  <a:schemeClr val="tx1"/>
                </a:solidFill>
                <a:latin typeface="+mn-lt"/>
                <a:ea typeface="+mn-ea"/>
                <a:cs typeface="+mn-cs"/>
              </a:defRPr>
            </a:lvl6pPr>
            <a:lvl7pPr marL="2742565" algn="l" defTabSz="914400" rtl="0" eaLnBrk="1" latinLnBrk="0" hangingPunct="1">
              <a:defRPr sz="1800" kern="1200">
                <a:solidFill>
                  <a:schemeClr val="tx1"/>
                </a:solidFill>
                <a:latin typeface="+mn-lt"/>
                <a:ea typeface="+mn-ea"/>
                <a:cs typeface="+mn-cs"/>
              </a:defRPr>
            </a:lvl7pPr>
            <a:lvl8pPr marL="3199765" algn="l" defTabSz="914400" rtl="0" eaLnBrk="1" latinLnBrk="0" hangingPunct="1">
              <a:defRPr sz="1800" kern="1200">
                <a:solidFill>
                  <a:schemeClr val="tx1"/>
                </a:solidFill>
                <a:latin typeface="+mn-lt"/>
                <a:ea typeface="+mn-ea"/>
                <a:cs typeface="+mn-cs"/>
              </a:defRPr>
            </a:lvl8pPr>
            <a:lvl9pPr marL="3656330" algn="l" defTabSz="914400" rtl="0" eaLnBrk="1" latinLnBrk="0" hangingPunct="1">
              <a:defRPr sz="1800" kern="1200">
                <a:solidFill>
                  <a:schemeClr val="tx1"/>
                </a:solidFill>
                <a:latin typeface="+mn-lt"/>
                <a:ea typeface="+mn-ea"/>
                <a:cs typeface="+mn-cs"/>
              </a:defRPr>
            </a:lvl9pPr>
          </a:lstStyle>
          <a:p>
            <a:fld id="{565CE74E-AB26-4998-AD42-012C4C1AD076}" type="slidenum">
              <a:rPr lang="zh-CN" altLang="en-US" smtClean="0">
                <a:solidFill>
                  <a:srgbClr val="FFFFFF">
                    <a:lumMod val="50000"/>
                  </a:srgbClr>
                </a:solidFill>
              </a:rPr>
            </a:fld>
            <a:endParaRPr lang="zh-CN" altLang="en-US">
              <a:solidFill>
                <a:srgbClr val="FFFFFF">
                  <a:lumMod val="50000"/>
                </a:srgbClr>
              </a:solidFill>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a:xfrm>
            <a:off x="805656" y="6350501"/>
            <a:ext cx="2743200" cy="365125"/>
          </a:xfrm>
          <a:prstGeom prst="rect">
            <a:avLst/>
          </a:prstGeom>
        </p:spPr>
        <p:txBody>
          <a:bodyPr/>
          <a:lstStyle/>
          <a:p>
            <a:pPr defTabSz="914400"/>
            <a:fld id="{69E085B8-300C-4AAB-B59E-ABBE318F9641}" type="datetime1">
              <a:rPr lang="zh-CN" altLang="en-US" smtClean="0">
                <a:solidFill>
                  <a:prstClr val="black"/>
                </a:solidFill>
              </a:rPr>
            </a:fld>
            <a:endParaRPr lang="zh-CN" altLang="en-US">
              <a:solidFill>
                <a:prstClr val="black"/>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4AEF5D2-80F1-4019-89FD-EBB87A44AC75}"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a:xfrm>
            <a:off x="838200" y="6356350"/>
            <a:ext cx="2743200" cy="365125"/>
          </a:xfrm>
          <a:prstGeom prst="rect">
            <a:avLst/>
          </a:prstGeom>
        </p:spPr>
        <p:txBody>
          <a:bodyPr/>
          <a:lstStyle/>
          <a:p>
            <a:pPr defTabSz="914400"/>
            <a:fld id="{0E1830E9-ABFF-4277-A149-80AD69E3DF0A}" type="datetime1">
              <a:rPr lang="zh-CN" altLang="en-US" smtClean="0">
                <a:solidFill>
                  <a:prstClr val="black"/>
                </a:solidFill>
              </a:rPr>
            </a:fld>
            <a:endParaRPr lang="zh-CN" altLang="en-US">
              <a:solidFill>
                <a:prstClr val="black"/>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4AEF5D2-80F1-4019-89FD-EBB87A44AC75}"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995063" y="-23064"/>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a:xfrm>
            <a:off x="838200" y="6356350"/>
            <a:ext cx="2743200" cy="365125"/>
          </a:xfrm>
          <a:prstGeom prst="rect">
            <a:avLst/>
          </a:prstGeom>
        </p:spPr>
        <p:txBody>
          <a:bodyPr/>
          <a:lstStyle/>
          <a:p>
            <a:pPr defTabSz="914400"/>
            <a:fld id="{1C5C05FC-2EE3-463F-82A2-C905ABC9DCFD}" type="datetime1">
              <a:rPr lang="zh-CN" altLang="en-US" smtClean="0">
                <a:solidFill>
                  <a:prstClr val="black"/>
                </a:solidFill>
              </a:rPr>
            </a:fld>
            <a:endParaRPr lang="zh-CN" altLang="en-US">
              <a:solidFill>
                <a:prstClr val="black"/>
              </a:solidFill>
            </a:endParaRPr>
          </a:p>
        </p:txBody>
      </p:sp>
      <p:sp>
        <p:nvSpPr>
          <p:cNvPr id="8" name="页脚占位符 7"/>
          <p:cNvSpPr>
            <a:spLocks noGrp="1"/>
          </p:cNvSpPr>
          <p:nvPr>
            <p:ph type="ftr" sz="quarter" idx="11"/>
          </p:nvPr>
        </p:nvSpPr>
        <p:spPr/>
        <p:txBody>
          <a:bodyPr/>
          <a:lstStyle/>
          <a:p>
            <a:endParaRPr lang="zh-CN" altLang="en-US">
              <a:solidFill>
                <a:prstClr val="black">
                  <a:tint val="75000"/>
                </a:prstClr>
              </a:solidFill>
            </a:endParaRPr>
          </a:p>
        </p:txBody>
      </p:sp>
      <p:sp>
        <p:nvSpPr>
          <p:cNvPr id="9" name="灯片编号占位符 5"/>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4AEF5D2-80F1-4019-89FD-EBB87A44AC75}"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a:xfrm>
            <a:off x="838200" y="6356350"/>
            <a:ext cx="2743200" cy="365125"/>
          </a:xfrm>
          <a:prstGeom prst="rect">
            <a:avLst/>
          </a:prstGeom>
        </p:spPr>
        <p:txBody>
          <a:bodyPr/>
          <a:lstStyle/>
          <a:p>
            <a:pPr defTabSz="914400"/>
            <a:fld id="{1F383CF0-5DD5-4EE2-A904-2D6645FEFE2A}" type="datetime1">
              <a:rPr lang="zh-CN" altLang="en-US" smtClean="0">
                <a:solidFill>
                  <a:prstClr val="black"/>
                </a:solidFill>
              </a:rPr>
            </a:fld>
            <a:endParaRPr lang="zh-CN" altLang="en-US">
              <a:solidFill>
                <a:prstClr val="black"/>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4AEF5D2-80F1-4019-89FD-EBB87A44AC75}"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a:xfrm>
            <a:off x="838200" y="6356350"/>
            <a:ext cx="2743200" cy="365125"/>
          </a:xfrm>
          <a:prstGeom prst="rect">
            <a:avLst/>
          </a:prstGeom>
        </p:spPr>
        <p:txBody>
          <a:bodyPr/>
          <a:lstStyle/>
          <a:p>
            <a:pPr defTabSz="914400"/>
            <a:fld id="{E752E073-743C-46D3-91AF-C037A55B2022}" type="datetime1">
              <a:rPr lang="zh-CN" altLang="en-US" smtClean="0">
                <a:solidFill>
                  <a:prstClr val="black"/>
                </a:solidFill>
              </a:rPr>
            </a:fld>
            <a:endParaRPr lang="zh-CN" altLang="en-US">
              <a:solidFill>
                <a:prstClr val="black"/>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4AEF5D2-80F1-4019-89FD-EBB87A44AC75}"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showMasterSp="0">
  <p:cSld name="仅标题">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1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pPr defTabSz="914400"/>
            <a:fld id="{81CC85E7-D668-4D42-8B3B-D73A20C74ABC}" type="datetime1">
              <a:rPr lang="zh-CN" altLang="en-US" smtClean="0">
                <a:solidFill>
                  <a:prstClr val="black"/>
                </a:solidFill>
              </a:rPr>
            </a:fld>
            <a:endParaRPr lang="zh-CN" altLang="en-US">
              <a:solidFill>
                <a:prstClr val="black"/>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4AEF5D2-80F1-4019-89FD-EBB87A44AC75}"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4"/>
          <p:cNvSpPr>
            <a:spLocks noGrp="1" noChangeArrowheads="1"/>
          </p:cNvSpPr>
          <p:nvPr>
            <p:ph type="ftr" sz="quarter" idx="10"/>
          </p:nvPr>
        </p:nvSpPr>
        <p:spPr/>
        <p:txBody>
          <a:bodyPr/>
          <a:lstStyle>
            <a:lvl1pPr>
              <a:defRPr/>
            </a:lvl1pPr>
          </a:lstStyle>
          <a:p>
            <a:pPr>
              <a:defRPr/>
            </a:pPr>
            <a:endParaRPr lang="zh-CN" altLang="en-US"/>
          </a:p>
        </p:txBody>
      </p:sp>
      <p:sp>
        <p:nvSpPr>
          <p:cNvPr id="3" name="灯片编号占位符 5"/>
          <p:cNvSpPr>
            <a:spLocks noGrp="1" noChangeArrowheads="1"/>
          </p:cNvSpPr>
          <p:nvPr>
            <p:ph type="sldNum" sz="quarter" idx="11"/>
          </p:nvPr>
        </p:nvSpPr>
        <p:spPr/>
        <p:txBody>
          <a:bodyPr/>
          <a:lstStyle>
            <a:lvl1pPr>
              <a:buFont typeface="Arial" panose="020B0604020202020204" pitchFamily="34" charset="0"/>
              <a:buNone/>
              <a:defRPr smtClean="0">
                <a:ea typeface="Arial Unicode MS" panose="020B0604020202020204" charset="-122"/>
              </a:defRPr>
            </a:lvl1pPr>
          </a:lstStyle>
          <a:p>
            <a:fld id="{3430FE23-AD28-4D8B-8027-C159A3C02DDE}" type="slidenum">
              <a:rPr lang="zh-CN" altLang="en-US"/>
            </a:fld>
            <a:endParaRPr lang="en-US" altLang="zh-CN"/>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
        <p:nvSpPr>
          <p:cNvPr id="2" name="矩形 1"/>
          <p:cNvSpPr/>
          <p:nvPr userDrawn="1"/>
        </p:nvSpPr>
        <p:spPr>
          <a:xfrm>
            <a:off x="0" y="0"/>
            <a:ext cx="12192000" cy="5140325"/>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89865" tIns="44932" rIns="89865" bIns="44932" anchor="ctr"/>
          <a:lstStyle/>
          <a:p>
            <a:pPr algn="ctr" defTabSz="898525">
              <a:defRPr/>
            </a:pPr>
            <a:endParaRPr lang="zh-CN" altLang="en-US" sz="1765" dirty="0">
              <a:solidFill>
                <a:prstClr val="white"/>
              </a:solidFill>
              <a:ea typeface="Arial Unicode MS" panose="020B0604020202020204" charset="-122"/>
            </a:endParaRPr>
          </a:p>
        </p:txBody>
      </p:sp>
      <p:sp>
        <p:nvSpPr>
          <p:cNvPr id="3" name="矩形 2"/>
          <p:cNvSpPr/>
          <p:nvPr userDrawn="1"/>
        </p:nvSpPr>
        <p:spPr>
          <a:xfrm>
            <a:off x="-4233" y="5156201"/>
            <a:ext cx="12192000" cy="171291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lIns="89865" tIns="44932" rIns="89865" bIns="44932" anchor="ctr"/>
          <a:lstStyle/>
          <a:p>
            <a:pPr algn="ctr" defTabSz="898525">
              <a:defRPr/>
            </a:pPr>
            <a:endParaRPr lang="zh-CN" altLang="en-US" sz="1765">
              <a:solidFill>
                <a:prstClr val="white"/>
              </a:solidFill>
              <a:ea typeface="Arial Unicode MS" panose="020B0604020202020204" charset="-122"/>
            </a:endParaRPr>
          </a:p>
        </p:txBody>
      </p:sp>
      <p:pic>
        <p:nvPicPr>
          <p:cNvPr id="4" name="图片 12"/>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103999" y="5321300"/>
            <a:ext cx="2287540" cy="795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日期占位符 3"/>
          <p:cNvSpPr>
            <a:spLocks noGrp="1"/>
          </p:cNvSpPr>
          <p:nvPr>
            <p:ph type="dt" sz="half" idx="10"/>
          </p:nvPr>
        </p:nvSpPr>
        <p:spPr>
          <a:xfrm>
            <a:off x="609600" y="6356351"/>
            <a:ext cx="2844800" cy="365125"/>
          </a:xfrm>
          <a:prstGeom prst="rect">
            <a:avLst/>
          </a:prstGeom>
        </p:spPr>
        <p:txBody>
          <a:bodyPr rtlCol="0"/>
          <a:lstStyle>
            <a:lvl1pPr defTabSz="806450" fontAlgn="auto">
              <a:spcBef>
                <a:spcPts val="0"/>
              </a:spcBef>
              <a:spcAft>
                <a:spcPts val="0"/>
              </a:spcAft>
              <a:defRPr>
                <a:solidFill>
                  <a:prstClr val="black">
                    <a:tint val="75000"/>
                  </a:prstClr>
                </a:solidFill>
                <a:latin typeface="+mn-lt"/>
                <a:cs typeface="+mn-cs"/>
              </a:defRPr>
            </a:lvl1pPr>
          </a:lstStyle>
          <a:p>
            <a:pPr>
              <a:defRPr/>
            </a:pPr>
            <a:fld id="{714157AE-F0F8-41F9-9268-A6289242C10F}" type="datetime1">
              <a:rPr lang="zh-CN" altLang="en-US" smtClean="0"/>
            </a:fld>
            <a:endParaRPr lang="zh-CN" altLang="en-US"/>
          </a:p>
        </p:txBody>
      </p:sp>
      <p:sp>
        <p:nvSpPr>
          <p:cNvPr id="6" name="页脚占位符 4"/>
          <p:cNvSpPr>
            <a:spLocks noGrp="1"/>
          </p:cNvSpPr>
          <p:nvPr>
            <p:ph type="ftr" sz="quarter" idx="11"/>
          </p:nvPr>
        </p:nvSpPr>
        <p:spPr/>
        <p:txBody>
          <a:bodyPr rtlCol="0"/>
          <a:lstStyle>
            <a:lvl1pPr defTabSz="806450" fontAlgn="auto">
              <a:spcBef>
                <a:spcPts val="0"/>
              </a:spcBef>
              <a:spcAft>
                <a:spcPts val="0"/>
              </a:spcAft>
              <a:defRPr>
                <a:solidFill>
                  <a:prstClr val="black">
                    <a:tint val="75000"/>
                  </a:prstClr>
                </a:solidFill>
                <a:latin typeface="+mn-lt"/>
                <a:cs typeface="+mn-cs"/>
              </a:defRPr>
            </a:lvl1pPr>
          </a:lstStyle>
          <a:p>
            <a:pPr>
              <a:defRPr/>
            </a:pPr>
            <a:endParaRPr lang="zh-CN" altLang="en-US"/>
          </a:p>
        </p:txBody>
      </p:sp>
      <p:sp>
        <p:nvSpPr>
          <p:cNvPr id="7" name="灯片编号占位符 5"/>
          <p:cNvSpPr>
            <a:spLocks noGrp="1"/>
          </p:cNvSpPr>
          <p:nvPr>
            <p:ph type="sldNum" sz="quarter" idx="12"/>
          </p:nvPr>
        </p:nvSpPr>
        <p:spPr/>
        <p:txBody>
          <a:bodyPr/>
          <a:lstStyle>
            <a:lvl1pPr fontAlgn="auto">
              <a:spcBef>
                <a:spcPts val="0"/>
              </a:spcBef>
              <a:spcAft>
                <a:spcPts val="0"/>
              </a:spcAft>
              <a:defRPr/>
            </a:lvl1pPr>
          </a:lstStyle>
          <a:p>
            <a:pPr>
              <a:defRPr/>
            </a:pPr>
            <a:fld id="{BFB4C0AB-4934-4C50-83C9-E20A105D5833}" type="slidenum">
              <a:rPr lang="zh-CN" altLang="en-US">
                <a:solidFill>
                  <a:srgbClr val="FFFFFF">
                    <a:lumMod val="50000"/>
                  </a:srgbClr>
                </a:solidFill>
              </a:rPr>
            </a:fld>
            <a:endParaRPr lang="zh-CN" altLang="en-US">
              <a:solidFill>
                <a:srgbClr val="FFFFFF">
                  <a:lumMod val="50000"/>
                </a:srgbClr>
              </a:solidFill>
            </a:endParaRPr>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pPr defTabSz="914400"/>
            <a:fld id="{058B41D8-2BBD-4CFE-9ABA-A5B4F8FBDEEB}" type="datetime1">
              <a:rPr lang="zh-CN" altLang="en-US" smtClean="0">
                <a:solidFill>
                  <a:prstClr val="black"/>
                </a:solidFill>
              </a:rPr>
            </a:fld>
            <a:endParaRPr lang="zh-CN" altLang="en-US">
              <a:solidFill>
                <a:prstClr val="black"/>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64AEF5D2-80F1-4019-89FD-EBB87A44AC75}" type="slidenum">
              <a:rPr lang="zh-CN" altLang="en-US" smtClean="0">
                <a:solidFill>
                  <a:prstClr val="black">
                    <a:tint val="75000"/>
                  </a:prstClr>
                </a:solidFill>
              </a:rPr>
            </a:fld>
            <a:endParaRPr lang="zh-CN" altLang="en-US">
              <a:solidFill>
                <a:prstClr val="black">
                  <a:tint val="75000"/>
                </a:prstClr>
              </a:solidFill>
            </a:endParaRPr>
          </a:p>
        </p:txBody>
      </p:sp>
      <p:sp>
        <p:nvSpPr>
          <p:cNvPr id="8" name="矩形 7"/>
          <p:cNvSpPr/>
          <p:nvPr userDrawn="1"/>
        </p:nvSpPr>
        <p:spPr>
          <a:xfrm>
            <a:off x="0" y="0"/>
            <a:ext cx="12192000" cy="6858000"/>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zh-CN" altLang="en-US" dirty="0">
              <a:solidFill>
                <a:srgbClr val="C00000"/>
              </a:solidFill>
              <a:ea typeface="Arial Unicode MS" panose="020B0604020202020204" charset="-122"/>
            </a:endParaRPr>
          </a:p>
        </p:txBody>
      </p:sp>
      <p:pic>
        <p:nvPicPr>
          <p:cNvPr id="7" name="Picture 2" descr="C:\Users\wanglinshan\Documents\Tencent Files\359380726\FileRecv\168522145.jpg"/>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a:stretch>
            <a:fillRect/>
          </a:stretch>
        </p:blipFill>
        <p:spPr bwMode="auto">
          <a:xfrm>
            <a:off x="0" y="1880828"/>
            <a:ext cx="12192000"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1" name="图片 10" descr="白LOGO无背景.png"/>
          <p:cNvPicPr>
            <a:picLocks noChangeAspect="1"/>
          </p:cNvPicPr>
          <p:nvPr userDrawn="1"/>
        </p:nvPicPr>
        <p:blipFill>
          <a:blip r:embed="rId3" cstate="print"/>
          <a:srcRect t="26250" b="49887"/>
          <a:stretch>
            <a:fillRect/>
          </a:stretch>
        </p:blipFill>
        <p:spPr>
          <a:xfrm>
            <a:off x="4068416" y="5402094"/>
            <a:ext cx="4266556" cy="720080"/>
          </a:xfrm>
          <a:prstGeom prst="rect">
            <a:avLst/>
          </a:prstGeom>
        </p:spPr>
      </p:pic>
      <p:sp>
        <p:nvSpPr>
          <p:cNvPr id="10" name="灯片编号占位符 5"/>
          <p:cNvSpPr txBox="1"/>
          <p:nvPr userDrawn="1"/>
        </p:nvSpPr>
        <p:spPr>
          <a:xfrm>
            <a:off x="8763000" y="6508750"/>
            <a:ext cx="27432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0965" algn="l" defTabSz="914400" rtl="0" eaLnBrk="1" latinLnBrk="0" hangingPunct="1">
              <a:defRPr sz="1800" kern="1200">
                <a:solidFill>
                  <a:schemeClr val="tx1"/>
                </a:solidFill>
                <a:latin typeface="+mn-lt"/>
                <a:ea typeface="+mn-ea"/>
                <a:cs typeface="+mn-cs"/>
              </a:defRPr>
            </a:lvl4pPr>
            <a:lvl5pPr marL="1828165" algn="l" defTabSz="914400" rtl="0" eaLnBrk="1" latinLnBrk="0" hangingPunct="1">
              <a:defRPr sz="1800" kern="1200">
                <a:solidFill>
                  <a:schemeClr val="tx1"/>
                </a:solidFill>
                <a:latin typeface="+mn-lt"/>
                <a:ea typeface="+mn-ea"/>
                <a:cs typeface="+mn-cs"/>
              </a:defRPr>
            </a:lvl5pPr>
            <a:lvl6pPr marL="2285365" algn="l" defTabSz="914400" rtl="0" eaLnBrk="1" latinLnBrk="0" hangingPunct="1">
              <a:defRPr sz="1800" kern="1200">
                <a:solidFill>
                  <a:schemeClr val="tx1"/>
                </a:solidFill>
                <a:latin typeface="+mn-lt"/>
                <a:ea typeface="+mn-ea"/>
                <a:cs typeface="+mn-cs"/>
              </a:defRPr>
            </a:lvl6pPr>
            <a:lvl7pPr marL="2742565" algn="l" defTabSz="914400" rtl="0" eaLnBrk="1" latinLnBrk="0" hangingPunct="1">
              <a:defRPr sz="1800" kern="1200">
                <a:solidFill>
                  <a:schemeClr val="tx1"/>
                </a:solidFill>
                <a:latin typeface="+mn-lt"/>
                <a:ea typeface="+mn-ea"/>
                <a:cs typeface="+mn-cs"/>
              </a:defRPr>
            </a:lvl7pPr>
            <a:lvl8pPr marL="3199765" algn="l" defTabSz="914400" rtl="0" eaLnBrk="1" latinLnBrk="0" hangingPunct="1">
              <a:defRPr sz="1800" kern="1200">
                <a:solidFill>
                  <a:schemeClr val="tx1"/>
                </a:solidFill>
                <a:latin typeface="+mn-lt"/>
                <a:ea typeface="+mn-ea"/>
                <a:cs typeface="+mn-cs"/>
              </a:defRPr>
            </a:lvl8pPr>
            <a:lvl9pPr marL="3656330" algn="l" defTabSz="914400" rtl="0" eaLnBrk="1" latinLnBrk="0" hangingPunct="1">
              <a:defRPr sz="1800" kern="1200">
                <a:solidFill>
                  <a:schemeClr val="tx1"/>
                </a:solidFill>
                <a:latin typeface="+mn-lt"/>
                <a:ea typeface="+mn-ea"/>
                <a:cs typeface="+mn-cs"/>
              </a:defRPr>
            </a:lvl9pPr>
          </a:lstStyle>
          <a:p>
            <a:fld id="{565CE74E-AB26-4998-AD42-012C4C1AD076}" type="slidenum">
              <a:rPr lang="zh-CN" altLang="en-US" smtClean="0">
                <a:solidFill>
                  <a:srgbClr val="FFFFFF">
                    <a:lumMod val="50000"/>
                  </a:srgbClr>
                </a:solidFill>
              </a:rPr>
            </a:fld>
            <a:endParaRPr lang="zh-CN" altLang="en-US">
              <a:solidFill>
                <a:srgbClr val="FFFFFF">
                  <a:lumMod val="50000"/>
                </a:srgbClr>
              </a:solidFill>
            </a:endParaRPr>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a:xfrm>
            <a:off x="805656" y="6350501"/>
            <a:ext cx="2743200" cy="365125"/>
          </a:xfrm>
          <a:prstGeom prst="rect">
            <a:avLst/>
          </a:prstGeom>
        </p:spPr>
        <p:txBody>
          <a:bodyPr/>
          <a:lstStyle/>
          <a:p>
            <a:pPr defTabSz="914400"/>
            <a:fld id="{69E085B8-300C-4AAB-B59E-ABBE318F9641}" type="datetime1">
              <a:rPr lang="zh-CN" altLang="en-US" smtClean="0">
                <a:solidFill>
                  <a:prstClr val="black"/>
                </a:solidFill>
              </a:rPr>
            </a:fld>
            <a:endParaRPr lang="zh-CN" altLang="en-US">
              <a:solidFill>
                <a:prstClr val="black"/>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4AEF5D2-80F1-4019-89FD-EBB87A44AC75}"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a:xfrm>
            <a:off x="838200" y="6356350"/>
            <a:ext cx="2743200" cy="365125"/>
          </a:xfrm>
          <a:prstGeom prst="rect">
            <a:avLst/>
          </a:prstGeom>
        </p:spPr>
        <p:txBody>
          <a:bodyPr/>
          <a:lstStyle/>
          <a:p>
            <a:pPr defTabSz="914400"/>
            <a:fld id="{0E1830E9-ABFF-4277-A149-80AD69E3DF0A}" type="datetime1">
              <a:rPr lang="zh-CN" altLang="en-US" smtClean="0">
                <a:solidFill>
                  <a:prstClr val="black"/>
                </a:solidFill>
              </a:rPr>
            </a:fld>
            <a:endParaRPr lang="zh-CN" altLang="en-US">
              <a:solidFill>
                <a:prstClr val="black"/>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4AEF5D2-80F1-4019-89FD-EBB87A44AC75}"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995063" y="-23064"/>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a:xfrm>
            <a:off x="838200" y="6356350"/>
            <a:ext cx="2743200" cy="365125"/>
          </a:xfrm>
          <a:prstGeom prst="rect">
            <a:avLst/>
          </a:prstGeom>
        </p:spPr>
        <p:txBody>
          <a:bodyPr/>
          <a:lstStyle/>
          <a:p>
            <a:pPr defTabSz="914400"/>
            <a:fld id="{1C5C05FC-2EE3-463F-82A2-C905ABC9DCFD}" type="datetime1">
              <a:rPr lang="zh-CN" altLang="en-US" smtClean="0">
                <a:solidFill>
                  <a:prstClr val="black"/>
                </a:solidFill>
              </a:rPr>
            </a:fld>
            <a:endParaRPr lang="zh-CN" altLang="en-US">
              <a:solidFill>
                <a:prstClr val="black"/>
              </a:solidFill>
            </a:endParaRPr>
          </a:p>
        </p:txBody>
      </p:sp>
      <p:sp>
        <p:nvSpPr>
          <p:cNvPr id="8" name="页脚占位符 7"/>
          <p:cNvSpPr>
            <a:spLocks noGrp="1"/>
          </p:cNvSpPr>
          <p:nvPr>
            <p:ph type="ftr" sz="quarter" idx="11"/>
          </p:nvPr>
        </p:nvSpPr>
        <p:spPr/>
        <p:txBody>
          <a:bodyPr/>
          <a:lstStyle/>
          <a:p>
            <a:endParaRPr lang="zh-CN" altLang="en-US">
              <a:solidFill>
                <a:prstClr val="black">
                  <a:tint val="75000"/>
                </a:prstClr>
              </a:solidFill>
            </a:endParaRPr>
          </a:p>
        </p:txBody>
      </p:sp>
      <p:sp>
        <p:nvSpPr>
          <p:cNvPr id="9" name="灯片编号占位符 5"/>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4AEF5D2-80F1-4019-89FD-EBB87A44AC75}"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a:xfrm>
            <a:off x="838200" y="6356350"/>
            <a:ext cx="2743200" cy="365125"/>
          </a:xfrm>
          <a:prstGeom prst="rect">
            <a:avLst/>
          </a:prstGeom>
        </p:spPr>
        <p:txBody>
          <a:bodyPr/>
          <a:lstStyle/>
          <a:p>
            <a:pPr defTabSz="914400"/>
            <a:fld id="{1F383CF0-5DD5-4EE2-A904-2D6645FEFE2A}" type="datetime1">
              <a:rPr lang="zh-CN" altLang="en-US" smtClean="0">
                <a:solidFill>
                  <a:prstClr val="black"/>
                </a:solidFill>
              </a:rPr>
            </a:fld>
            <a:endParaRPr lang="zh-CN" altLang="en-US">
              <a:solidFill>
                <a:prstClr val="black"/>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4AEF5D2-80F1-4019-89FD-EBB87A44AC75}"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a:xfrm>
            <a:off x="838200" y="6356350"/>
            <a:ext cx="2743200" cy="365125"/>
          </a:xfrm>
          <a:prstGeom prst="rect">
            <a:avLst/>
          </a:prstGeom>
        </p:spPr>
        <p:txBody>
          <a:bodyPr/>
          <a:lstStyle/>
          <a:p>
            <a:pPr defTabSz="914400"/>
            <a:fld id="{E752E073-743C-46D3-91AF-C037A55B2022}" type="datetime1">
              <a:rPr lang="zh-CN" altLang="en-US" smtClean="0">
                <a:solidFill>
                  <a:prstClr val="black"/>
                </a:solidFill>
              </a:rPr>
            </a:fld>
            <a:endParaRPr lang="zh-CN" altLang="en-US">
              <a:solidFill>
                <a:prstClr val="black"/>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4AEF5D2-80F1-4019-89FD-EBB87A44AC75}"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pPr defTabSz="914400"/>
            <a:fld id="{81CC85E7-D668-4D42-8B3B-D73A20C74ABC}" type="datetime1">
              <a:rPr lang="zh-CN" altLang="en-US" smtClean="0">
                <a:solidFill>
                  <a:prstClr val="black"/>
                </a:solidFill>
              </a:rPr>
            </a:fld>
            <a:endParaRPr lang="zh-CN" altLang="en-US">
              <a:solidFill>
                <a:prstClr val="black"/>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4AEF5D2-80F1-4019-89FD-EBB87A44AC75}"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1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4"/>
          <p:cNvSpPr>
            <a:spLocks noGrp="1" noChangeArrowheads="1"/>
          </p:cNvSpPr>
          <p:nvPr>
            <p:ph type="ftr" sz="quarter" idx="10"/>
          </p:nvPr>
        </p:nvSpPr>
        <p:spPr/>
        <p:txBody>
          <a:bodyPr/>
          <a:lstStyle>
            <a:lvl1pPr>
              <a:defRPr/>
            </a:lvl1pPr>
          </a:lstStyle>
          <a:p>
            <a:pPr>
              <a:defRPr/>
            </a:pPr>
            <a:endParaRPr lang="zh-CN" altLang="en-US"/>
          </a:p>
        </p:txBody>
      </p:sp>
      <p:sp>
        <p:nvSpPr>
          <p:cNvPr id="3" name="灯片编号占位符 5"/>
          <p:cNvSpPr>
            <a:spLocks noGrp="1" noChangeArrowheads="1"/>
          </p:cNvSpPr>
          <p:nvPr>
            <p:ph type="sldNum" sz="quarter" idx="11"/>
          </p:nvPr>
        </p:nvSpPr>
        <p:spPr/>
        <p:txBody>
          <a:bodyPr/>
          <a:lstStyle>
            <a:lvl1pPr>
              <a:buFont typeface="Arial" panose="020B0604020202020204" pitchFamily="34" charset="0"/>
              <a:buNone/>
              <a:defRPr smtClean="0">
                <a:ea typeface="Arial Unicode MS" panose="020B0604020202020204" charset="-122"/>
              </a:defRPr>
            </a:lvl1pPr>
          </a:lstStyle>
          <a:p>
            <a:fld id="{3430FE23-AD28-4D8B-8027-C159A3C02DDE}" type="slidenum">
              <a:rPr lang="zh-CN" altLang="en-US"/>
            </a:fld>
            <a:endParaRPr lang="en-US" altLang="zh-CN"/>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
        <p:nvSpPr>
          <p:cNvPr id="2" name="矩形 1"/>
          <p:cNvSpPr/>
          <p:nvPr userDrawn="1"/>
        </p:nvSpPr>
        <p:spPr>
          <a:xfrm>
            <a:off x="0" y="0"/>
            <a:ext cx="12192000" cy="5140325"/>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89865" tIns="44932" rIns="89865" bIns="44932" anchor="ctr"/>
          <a:lstStyle/>
          <a:p>
            <a:pPr algn="ctr" defTabSz="898525">
              <a:defRPr/>
            </a:pPr>
            <a:endParaRPr lang="zh-CN" altLang="en-US" sz="1765" dirty="0">
              <a:solidFill>
                <a:prstClr val="white"/>
              </a:solidFill>
              <a:ea typeface="Arial Unicode MS" panose="020B0604020202020204" charset="-122"/>
            </a:endParaRPr>
          </a:p>
        </p:txBody>
      </p:sp>
      <p:sp>
        <p:nvSpPr>
          <p:cNvPr id="3" name="矩形 2"/>
          <p:cNvSpPr/>
          <p:nvPr userDrawn="1"/>
        </p:nvSpPr>
        <p:spPr>
          <a:xfrm>
            <a:off x="-4233" y="5156201"/>
            <a:ext cx="12192000" cy="171291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lIns="89865" tIns="44932" rIns="89865" bIns="44932" anchor="ctr"/>
          <a:lstStyle/>
          <a:p>
            <a:pPr algn="ctr" defTabSz="898525">
              <a:defRPr/>
            </a:pPr>
            <a:endParaRPr lang="zh-CN" altLang="en-US" sz="1765">
              <a:solidFill>
                <a:prstClr val="white"/>
              </a:solidFill>
              <a:ea typeface="Arial Unicode MS" panose="020B0604020202020204" charset="-122"/>
            </a:endParaRPr>
          </a:p>
        </p:txBody>
      </p:sp>
      <p:pic>
        <p:nvPicPr>
          <p:cNvPr id="4" name="图片 12"/>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103999" y="5321300"/>
            <a:ext cx="2287540" cy="795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日期占位符 3"/>
          <p:cNvSpPr>
            <a:spLocks noGrp="1"/>
          </p:cNvSpPr>
          <p:nvPr>
            <p:ph type="dt" sz="half" idx="10"/>
          </p:nvPr>
        </p:nvSpPr>
        <p:spPr>
          <a:xfrm>
            <a:off x="609600" y="6356351"/>
            <a:ext cx="2844800" cy="365125"/>
          </a:xfrm>
          <a:prstGeom prst="rect">
            <a:avLst/>
          </a:prstGeom>
        </p:spPr>
        <p:txBody>
          <a:bodyPr rtlCol="0"/>
          <a:lstStyle>
            <a:lvl1pPr defTabSz="806450" fontAlgn="auto">
              <a:spcBef>
                <a:spcPts val="0"/>
              </a:spcBef>
              <a:spcAft>
                <a:spcPts val="0"/>
              </a:spcAft>
              <a:defRPr>
                <a:solidFill>
                  <a:prstClr val="black">
                    <a:tint val="75000"/>
                  </a:prstClr>
                </a:solidFill>
                <a:latin typeface="+mn-lt"/>
                <a:cs typeface="+mn-cs"/>
              </a:defRPr>
            </a:lvl1pPr>
          </a:lstStyle>
          <a:p>
            <a:pPr>
              <a:defRPr/>
            </a:pPr>
            <a:fld id="{714157AE-F0F8-41F9-9268-A6289242C10F}" type="datetime1">
              <a:rPr lang="zh-CN" altLang="en-US" smtClean="0"/>
            </a:fld>
            <a:endParaRPr lang="zh-CN" altLang="en-US"/>
          </a:p>
        </p:txBody>
      </p:sp>
      <p:sp>
        <p:nvSpPr>
          <p:cNvPr id="6" name="页脚占位符 4"/>
          <p:cNvSpPr>
            <a:spLocks noGrp="1"/>
          </p:cNvSpPr>
          <p:nvPr>
            <p:ph type="ftr" sz="quarter" idx="11"/>
          </p:nvPr>
        </p:nvSpPr>
        <p:spPr/>
        <p:txBody>
          <a:bodyPr rtlCol="0"/>
          <a:lstStyle>
            <a:lvl1pPr defTabSz="806450" fontAlgn="auto">
              <a:spcBef>
                <a:spcPts val="0"/>
              </a:spcBef>
              <a:spcAft>
                <a:spcPts val="0"/>
              </a:spcAft>
              <a:defRPr>
                <a:solidFill>
                  <a:prstClr val="black">
                    <a:tint val="75000"/>
                  </a:prstClr>
                </a:solidFill>
                <a:latin typeface="+mn-lt"/>
                <a:cs typeface="+mn-cs"/>
              </a:defRPr>
            </a:lvl1pPr>
          </a:lstStyle>
          <a:p>
            <a:pPr>
              <a:defRPr/>
            </a:pPr>
            <a:endParaRPr lang="zh-CN" altLang="en-US"/>
          </a:p>
        </p:txBody>
      </p:sp>
      <p:sp>
        <p:nvSpPr>
          <p:cNvPr id="7" name="灯片编号占位符 5"/>
          <p:cNvSpPr>
            <a:spLocks noGrp="1"/>
          </p:cNvSpPr>
          <p:nvPr>
            <p:ph type="sldNum" sz="quarter" idx="12"/>
          </p:nvPr>
        </p:nvSpPr>
        <p:spPr/>
        <p:txBody>
          <a:bodyPr/>
          <a:lstStyle>
            <a:lvl1pPr fontAlgn="auto">
              <a:spcBef>
                <a:spcPts val="0"/>
              </a:spcBef>
              <a:spcAft>
                <a:spcPts val="0"/>
              </a:spcAft>
              <a:defRPr/>
            </a:lvl1pPr>
          </a:lstStyle>
          <a:p>
            <a:pPr>
              <a:defRPr/>
            </a:pPr>
            <a:fld id="{BFB4C0AB-4934-4C50-83C9-E20A105D5833}" type="slidenum">
              <a:rPr lang="zh-CN" altLang="en-US">
                <a:solidFill>
                  <a:srgbClr val="FFFFFF">
                    <a:lumMod val="50000"/>
                  </a:srgbClr>
                </a:solidFill>
              </a:rPr>
            </a:fld>
            <a:endParaRPr lang="zh-CN" altLang="en-US">
              <a:solidFill>
                <a:srgbClr val="FFFFFF">
                  <a:lumMod val="50000"/>
                </a:srgbClr>
              </a:solidFill>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pPr defTabSz="914400"/>
            <a:fld id="{058B41D8-2BBD-4CFE-9ABA-A5B4F8FBDEEB}" type="datetime1">
              <a:rPr lang="zh-CN" altLang="en-US" smtClean="0">
                <a:solidFill>
                  <a:prstClr val="black"/>
                </a:solidFill>
              </a:rPr>
            </a:fld>
            <a:endParaRPr lang="zh-CN" altLang="en-US">
              <a:solidFill>
                <a:prstClr val="black"/>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64AEF5D2-80F1-4019-89FD-EBB87A44AC75}" type="slidenum">
              <a:rPr lang="zh-CN" altLang="en-US" smtClean="0">
                <a:solidFill>
                  <a:prstClr val="black">
                    <a:tint val="75000"/>
                  </a:prstClr>
                </a:solidFill>
              </a:rPr>
            </a:fld>
            <a:endParaRPr lang="zh-CN" altLang="en-US">
              <a:solidFill>
                <a:prstClr val="black">
                  <a:tint val="75000"/>
                </a:prstClr>
              </a:solidFill>
            </a:endParaRPr>
          </a:p>
        </p:txBody>
      </p:sp>
      <p:sp>
        <p:nvSpPr>
          <p:cNvPr id="8" name="矩形 7"/>
          <p:cNvSpPr/>
          <p:nvPr userDrawn="1"/>
        </p:nvSpPr>
        <p:spPr>
          <a:xfrm>
            <a:off x="0" y="0"/>
            <a:ext cx="12192000" cy="6858000"/>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zh-CN" altLang="en-US" dirty="0">
              <a:solidFill>
                <a:srgbClr val="C00000"/>
              </a:solidFill>
              <a:ea typeface="Arial Unicode MS" panose="020B0604020202020204" charset="-122"/>
            </a:endParaRPr>
          </a:p>
        </p:txBody>
      </p:sp>
      <p:pic>
        <p:nvPicPr>
          <p:cNvPr id="7" name="Picture 2" descr="C:\Users\wanglinshan\Documents\Tencent Files\359380726\FileRecv\168522145.jpg"/>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a:stretch>
            <a:fillRect/>
          </a:stretch>
        </p:blipFill>
        <p:spPr bwMode="auto">
          <a:xfrm>
            <a:off x="0" y="1880828"/>
            <a:ext cx="12192000"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1" name="图片 10" descr="白LOGO无背景.png"/>
          <p:cNvPicPr>
            <a:picLocks noChangeAspect="1"/>
          </p:cNvPicPr>
          <p:nvPr userDrawn="1"/>
        </p:nvPicPr>
        <p:blipFill>
          <a:blip r:embed="rId3" cstate="print"/>
          <a:srcRect t="26250" b="49887"/>
          <a:stretch>
            <a:fillRect/>
          </a:stretch>
        </p:blipFill>
        <p:spPr>
          <a:xfrm>
            <a:off x="4068416" y="5402094"/>
            <a:ext cx="4266556" cy="720080"/>
          </a:xfrm>
          <a:prstGeom prst="rect">
            <a:avLst/>
          </a:prstGeom>
        </p:spPr>
      </p:pic>
      <p:sp>
        <p:nvSpPr>
          <p:cNvPr id="10" name="灯片编号占位符 5"/>
          <p:cNvSpPr txBox="1"/>
          <p:nvPr userDrawn="1"/>
        </p:nvSpPr>
        <p:spPr>
          <a:xfrm>
            <a:off x="8763000" y="6508750"/>
            <a:ext cx="27432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0965" algn="l" defTabSz="914400" rtl="0" eaLnBrk="1" latinLnBrk="0" hangingPunct="1">
              <a:defRPr sz="1800" kern="1200">
                <a:solidFill>
                  <a:schemeClr val="tx1"/>
                </a:solidFill>
                <a:latin typeface="+mn-lt"/>
                <a:ea typeface="+mn-ea"/>
                <a:cs typeface="+mn-cs"/>
              </a:defRPr>
            </a:lvl4pPr>
            <a:lvl5pPr marL="1828165" algn="l" defTabSz="914400" rtl="0" eaLnBrk="1" latinLnBrk="0" hangingPunct="1">
              <a:defRPr sz="1800" kern="1200">
                <a:solidFill>
                  <a:schemeClr val="tx1"/>
                </a:solidFill>
                <a:latin typeface="+mn-lt"/>
                <a:ea typeface="+mn-ea"/>
                <a:cs typeface="+mn-cs"/>
              </a:defRPr>
            </a:lvl5pPr>
            <a:lvl6pPr marL="2285365" algn="l" defTabSz="914400" rtl="0" eaLnBrk="1" latinLnBrk="0" hangingPunct="1">
              <a:defRPr sz="1800" kern="1200">
                <a:solidFill>
                  <a:schemeClr val="tx1"/>
                </a:solidFill>
                <a:latin typeface="+mn-lt"/>
                <a:ea typeface="+mn-ea"/>
                <a:cs typeface="+mn-cs"/>
              </a:defRPr>
            </a:lvl6pPr>
            <a:lvl7pPr marL="2742565" algn="l" defTabSz="914400" rtl="0" eaLnBrk="1" latinLnBrk="0" hangingPunct="1">
              <a:defRPr sz="1800" kern="1200">
                <a:solidFill>
                  <a:schemeClr val="tx1"/>
                </a:solidFill>
                <a:latin typeface="+mn-lt"/>
                <a:ea typeface="+mn-ea"/>
                <a:cs typeface="+mn-cs"/>
              </a:defRPr>
            </a:lvl7pPr>
            <a:lvl8pPr marL="3199765" algn="l" defTabSz="914400" rtl="0" eaLnBrk="1" latinLnBrk="0" hangingPunct="1">
              <a:defRPr sz="1800" kern="1200">
                <a:solidFill>
                  <a:schemeClr val="tx1"/>
                </a:solidFill>
                <a:latin typeface="+mn-lt"/>
                <a:ea typeface="+mn-ea"/>
                <a:cs typeface="+mn-cs"/>
              </a:defRPr>
            </a:lvl8pPr>
            <a:lvl9pPr marL="3656330" algn="l" defTabSz="914400" rtl="0" eaLnBrk="1" latinLnBrk="0" hangingPunct="1">
              <a:defRPr sz="1800" kern="1200">
                <a:solidFill>
                  <a:schemeClr val="tx1"/>
                </a:solidFill>
                <a:latin typeface="+mn-lt"/>
                <a:ea typeface="+mn-ea"/>
                <a:cs typeface="+mn-cs"/>
              </a:defRPr>
            </a:lvl9pPr>
          </a:lstStyle>
          <a:p>
            <a:fld id="{565CE74E-AB26-4998-AD42-012C4C1AD076}" type="slidenum">
              <a:rPr lang="zh-CN" altLang="en-US" smtClean="0">
                <a:solidFill>
                  <a:srgbClr val="FFFFFF">
                    <a:lumMod val="50000"/>
                  </a:srgbClr>
                </a:solidFill>
              </a:rPr>
            </a:fld>
            <a:endParaRPr lang="zh-CN" altLang="en-US">
              <a:solidFill>
                <a:srgbClr val="FFFFFF">
                  <a:lumMod val="50000"/>
                </a:srgbClr>
              </a:solidFill>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a:xfrm>
            <a:off x="805656" y="6350501"/>
            <a:ext cx="2743200" cy="365125"/>
          </a:xfrm>
          <a:prstGeom prst="rect">
            <a:avLst/>
          </a:prstGeom>
        </p:spPr>
        <p:txBody>
          <a:bodyPr/>
          <a:lstStyle/>
          <a:p>
            <a:pPr defTabSz="914400"/>
            <a:fld id="{69E085B8-300C-4AAB-B59E-ABBE318F9641}" type="datetime1">
              <a:rPr lang="zh-CN" altLang="en-US" smtClean="0">
                <a:solidFill>
                  <a:prstClr val="black"/>
                </a:solidFill>
              </a:rPr>
            </a:fld>
            <a:endParaRPr lang="zh-CN" altLang="en-US">
              <a:solidFill>
                <a:prstClr val="black"/>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4AEF5D2-80F1-4019-89FD-EBB87A44AC75}"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a:xfrm>
            <a:off x="838200" y="6356350"/>
            <a:ext cx="2743200" cy="365125"/>
          </a:xfrm>
          <a:prstGeom prst="rect">
            <a:avLst/>
          </a:prstGeom>
        </p:spPr>
        <p:txBody>
          <a:bodyPr/>
          <a:lstStyle/>
          <a:p>
            <a:pPr defTabSz="914400"/>
            <a:fld id="{0E1830E9-ABFF-4277-A149-80AD69E3DF0A}" type="datetime1">
              <a:rPr lang="zh-CN" altLang="en-US" smtClean="0">
                <a:solidFill>
                  <a:prstClr val="black"/>
                </a:solidFill>
              </a:rPr>
            </a:fld>
            <a:endParaRPr lang="zh-CN" altLang="en-US">
              <a:solidFill>
                <a:prstClr val="black"/>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4AEF5D2-80F1-4019-89FD-EBB87A44AC75}"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995063" y="-23064"/>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a:xfrm>
            <a:off x="838200" y="6356350"/>
            <a:ext cx="2743200" cy="365125"/>
          </a:xfrm>
          <a:prstGeom prst="rect">
            <a:avLst/>
          </a:prstGeom>
        </p:spPr>
        <p:txBody>
          <a:bodyPr/>
          <a:lstStyle/>
          <a:p>
            <a:pPr defTabSz="914400"/>
            <a:fld id="{1C5C05FC-2EE3-463F-82A2-C905ABC9DCFD}" type="datetime1">
              <a:rPr lang="zh-CN" altLang="en-US" smtClean="0">
                <a:solidFill>
                  <a:prstClr val="black"/>
                </a:solidFill>
              </a:rPr>
            </a:fld>
            <a:endParaRPr lang="zh-CN" altLang="en-US">
              <a:solidFill>
                <a:prstClr val="black"/>
              </a:solidFill>
            </a:endParaRPr>
          </a:p>
        </p:txBody>
      </p:sp>
      <p:sp>
        <p:nvSpPr>
          <p:cNvPr id="8" name="页脚占位符 7"/>
          <p:cNvSpPr>
            <a:spLocks noGrp="1"/>
          </p:cNvSpPr>
          <p:nvPr>
            <p:ph type="ftr" sz="quarter" idx="11"/>
          </p:nvPr>
        </p:nvSpPr>
        <p:spPr/>
        <p:txBody>
          <a:bodyPr/>
          <a:lstStyle/>
          <a:p>
            <a:endParaRPr lang="zh-CN" altLang="en-US">
              <a:solidFill>
                <a:prstClr val="black">
                  <a:tint val="75000"/>
                </a:prstClr>
              </a:solidFill>
            </a:endParaRPr>
          </a:p>
        </p:txBody>
      </p:sp>
      <p:sp>
        <p:nvSpPr>
          <p:cNvPr id="9" name="灯片编号占位符 5"/>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4AEF5D2-80F1-4019-89FD-EBB87A44AC75}"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a:xfrm>
            <a:off x="838200" y="6356350"/>
            <a:ext cx="2743200" cy="365125"/>
          </a:xfrm>
          <a:prstGeom prst="rect">
            <a:avLst/>
          </a:prstGeom>
        </p:spPr>
        <p:txBody>
          <a:bodyPr/>
          <a:lstStyle/>
          <a:p>
            <a:pPr defTabSz="914400"/>
            <a:fld id="{1F383CF0-5DD5-4EE2-A904-2D6645FEFE2A}" type="datetime1">
              <a:rPr lang="zh-CN" altLang="en-US" smtClean="0">
                <a:solidFill>
                  <a:prstClr val="black"/>
                </a:solidFill>
              </a:rPr>
            </a:fld>
            <a:endParaRPr lang="zh-CN" altLang="en-US">
              <a:solidFill>
                <a:prstClr val="black"/>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4AEF5D2-80F1-4019-89FD-EBB87A44AC75}"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a:xfrm>
            <a:off x="838200" y="6356350"/>
            <a:ext cx="2743200" cy="365125"/>
          </a:xfrm>
          <a:prstGeom prst="rect">
            <a:avLst/>
          </a:prstGeom>
        </p:spPr>
        <p:txBody>
          <a:bodyPr/>
          <a:lstStyle/>
          <a:p>
            <a:pPr defTabSz="914400"/>
            <a:fld id="{E752E073-743C-46D3-91AF-C037A55B2022}" type="datetime1">
              <a:rPr lang="zh-CN" altLang="en-US" smtClean="0">
                <a:solidFill>
                  <a:prstClr val="black"/>
                </a:solidFill>
              </a:rPr>
            </a:fld>
            <a:endParaRPr lang="zh-CN" altLang="en-US">
              <a:solidFill>
                <a:prstClr val="black"/>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4AEF5D2-80F1-4019-89FD-EBB87A44AC75}"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pPr defTabSz="914400"/>
            <a:fld id="{81CC85E7-D668-4D42-8B3B-D73A20C74ABC}" type="datetime1">
              <a:rPr lang="zh-CN" altLang="en-US" smtClean="0">
                <a:solidFill>
                  <a:prstClr val="black"/>
                </a:solidFill>
              </a:rPr>
            </a:fld>
            <a:endParaRPr lang="zh-CN" altLang="en-US">
              <a:solidFill>
                <a:prstClr val="black"/>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4AEF5D2-80F1-4019-89FD-EBB87A44AC75}"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4"/>
          <p:cNvSpPr>
            <a:spLocks noGrp="1" noChangeArrowheads="1"/>
          </p:cNvSpPr>
          <p:nvPr>
            <p:ph type="ftr" sz="quarter" idx="10"/>
          </p:nvPr>
        </p:nvSpPr>
        <p:spPr/>
        <p:txBody>
          <a:bodyPr/>
          <a:lstStyle>
            <a:lvl1pPr>
              <a:defRPr/>
            </a:lvl1pPr>
          </a:lstStyle>
          <a:p>
            <a:pPr>
              <a:defRPr/>
            </a:pPr>
            <a:endParaRPr lang="zh-CN" altLang="en-US"/>
          </a:p>
        </p:txBody>
      </p:sp>
      <p:sp>
        <p:nvSpPr>
          <p:cNvPr id="3" name="灯片编号占位符 5"/>
          <p:cNvSpPr>
            <a:spLocks noGrp="1" noChangeArrowheads="1"/>
          </p:cNvSpPr>
          <p:nvPr>
            <p:ph type="sldNum" sz="quarter" idx="11"/>
          </p:nvPr>
        </p:nvSpPr>
        <p:spPr/>
        <p:txBody>
          <a:bodyPr/>
          <a:lstStyle>
            <a:lvl1pPr>
              <a:buFont typeface="Arial" panose="020B0604020202020204" pitchFamily="34" charset="0"/>
              <a:buNone/>
              <a:defRPr smtClean="0">
                <a:ea typeface="Arial Unicode MS" panose="020B0604020202020204" charset="-122"/>
              </a:defRPr>
            </a:lvl1pPr>
          </a:lstStyle>
          <a:p>
            <a:fld id="{3430FE23-AD28-4D8B-8027-C159A3C02DDE}" type="slidenum">
              <a:rPr lang="zh-CN" altLang="en-US"/>
            </a:fld>
            <a:endParaRPr lang="en-US" altLang="zh-CN"/>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仅标题">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150.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
        <p:nvSpPr>
          <p:cNvPr id="2" name="矩形 1"/>
          <p:cNvSpPr/>
          <p:nvPr userDrawn="1"/>
        </p:nvSpPr>
        <p:spPr>
          <a:xfrm>
            <a:off x="0" y="0"/>
            <a:ext cx="12192000" cy="5140325"/>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89865" tIns="44932" rIns="89865" bIns="44932" anchor="ctr"/>
          <a:lstStyle/>
          <a:p>
            <a:pPr algn="ctr" defTabSz="898525">
              <a:defRPr/>
            </a:pPr>
            <a:endParaRPr lang="zh-CN" altLang="en-US" sz="1765" dirty="0">
              <a:solidFill>
                <a:prstClr val="white"/>
              </a:solidFill>
              <a:ea typeface="Arial Unicode MS" panose="020B0604020202020204" charset="-122"/>
            </a:endParaRPr>
          </a:p>
        </p:txBody>
      </p:sp>
      <p:sp>
        <p:nvSpPr>
          <p:cNvPr id="3" name="矩形 2"/>
          <p:cNvSpPr/>
          <p:nvPr userDrawn="1"/>
        </p:nvSpPr>
        <p:spPr>
          <a:xfrm>
            <a:off x="-4233" y="5156201"/>
            <a:ext cx="12192000" cy="171291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lIns="89865" tIns="44932" rIns="89865" bIns="44932" anchor="ctr"/>
          <a:lstStyle/>
          <a:p>
            <a:pPr algn="ctr" defTabSz="898525">
              <a:defRPr/>
            </a:pPr>
            <a:endParaRPr lang="zh-CN" altLang="en-US" sz="1765">
              <a:solidFill>
                <a:prstClr val="white"/>
              </a:solidFill>
              <a:ea typeface="Arial Unicode MS" panose="020B0604020202020204" charset="-122"/>
            </a:endParaRPr>
          </a:p>
        </p:txBody>
      </p:sp>
      <p:pic>
        <p:nvPicPr>
          <p:cNvPr id="4" name="图片 12"/>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103999" y="5321300"/>
            <a:ext cx="2287540" cy="795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日期占位符 3"/>
          <p:cNvSpPr>
            <a:spLocks noGrp="1"/>
          </p:cNvSpPr>
          <p:nvPr>
            <p:ph type="dt" sz="half" idx="10"/>
          </p:nvPr>
        </p:nvSpPr>
        <p:spPr>
          <a:xfrm>
            <a:off x="609600" y="6356351"/>
            <a:ext cx="2844800" cy="365125"/>
          </a:xfrm>
          <a:prstGeom prst="rect">
            <a:avLst/>
          </a:prstGeom>
        </p:spPr>
        <p:txBody>
          <a:bodyPr rtlCol="0"/>
          <a:lstStyle>
            <a:lvl1pPr defTabSz="806450" fontAlgn="auto">
              <a:spcBef>
                <a:spcPts val="0"/>
              </a:spcBef>
              <a:spcAft>
                <a:spcPts val="0"/>
              </a:spcAft>
              <a:defRPr>
                <a:solidFill>
                  <a:prstClr val="black">
                    <a:tint val="75000"/>
                  </a:prstClr>
                </a:solidFill>
                <a:latin typeface="+mn-lt"/>
                <a:cs typeface="+mn-cs"/>
              </a:defRPr>
            </a:lvl1pPr>
          </a:lstStyle>
          <a:p>
            <a:pPr>
              <a:defRPr/>
            </a:pPr>
            <a:fld id="{714157AE-F0F8-41F9-9268-A6289242C10F}" type="datetime1">
              <a:rPr lang="zh-CN" altLang="en-US" smtClean="0"/>
            </a:fld>
            <a:endParaRPr lang="zh-CN" altLang="en-US"/>
          </a:p>
        </p:txBody>
      </p:sp>
      <p:sp>
        <p:nvSpPr>
          <p:cNvPr id="6" name="页脚占位符 4"/>
          <p:cNvSpPr>
            <a:spLocks noGrp="1"/>
          </p:cNvSpPr>
          <p:nvPr>
            <p:ph type="ftr" sz="quarter" idx="11"/>
          </p:nvPr>
        </p:nvSpPr>
        <p:spPr/>
        <p:txBody>
          <a:bodyPr rtlCol="0"/>
          <a:lstStyle>
            <a:lvl1pPr defTabSz="806450" fontAlgn="auto">
              <a:spcBef>
                <a:spcPts val="0"/>
              </a:spcBef>
              <a:spcAft>
                <a:spcPts val="0"/>
              </a:spcAft>
              <a:defRPr>
                <a:solidFill>
                  <a:prstClr val="black">
                    <a:tint val="75000"/>
                  </a:prstClr>
                </a:solidFill>
                <a:latin typeface="+mn-lt"/>
                <a:cs typeface="+mn-cs"/>
              </a:defRPr>
            </a:lvl1pPr>
          </a:lstStyle>
          <a:p>
            <a:pPr>
              <a:defRPr/>
            </a:pPr>
            <a:endParaRPr lang="zh-CN" altLang="en-US"/>
          </a:p>
        </p:txBody>
      </p:sp>
      <p:sp>
        <p:nvSpPr>
          <p:cNvPr id="7" name="灯片编号占位符 5"/>
          <p:cNvSpPr>
            <a:spLocks noGrp="1"/>
          </p:cNvSpPr>
          <p:nvPr>
            <p:ph type="sldNum" sz="quarter" idx="12"/>
          </p:nvPr>
        </p:nvSpPr>
        <p:spPr/>
        <p:txBody>
          <a:bodyPr/>
          <a:lstStyle>
            <a:lvl1pPr fontAlgn="auto">
              <a:spcBef>
                <a:spcPts val="0"/>
              </a:spcBef>
              <a:spcAft>
                <a:spcPts val="0"/>
              </a:spcAft>
              <a:defRPr/>
            </a:lvl1pPr>
          </a:lstStyle>
          <a:p>
            <a:pPr>
              <a:defRPr/>
            </a:pPr>
            <a:fld id="{BFB4C0AB-4934-4C50-83C9-E20A105D5833}" type="slidenum">
              <a:rPr lang="zh-CN" altLang="en-US">
                <a:solidFill>
                  <a:srgbClr val="FFFFFF">
                    <a:lumMod val="50000"/>
                  </a:srgbClr>
                </a:solidFill>
              </a:rPr>
            </a:fld>
            <a:endParaRPr lang="zh-CN" altLang="en-US">
              <a:solidFill>
                <a:srgbClr val="FFFFFF">
                  <a:lumMod val="50000"/>
                </a:srgbClr>
              </a:solidFill>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pPr defTabSz="914400"/>
            <a:fld id="{058B41D8-2BBD-4CFE-9ABA-A5B4F8FBDEEB}" type="datetime1">
              <a:rPr lang="zh-CN" altLang="en-US" smtClean="0">
                <a:solidFill>
                  <a:prstClr val="black"/>
                </a:solidFill>
              </a:rPr>
            </a:fld>
            <a:endParaRPr lang="zh-CN" altLang="en-US">
              <a:solidFill>
                <a:prstClr val="black"/>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64AEF5D2-80F1-4019-89FD-EBB87A44AC75}" type="slidenum">
              <a:rPr lang="zh-CN" altLang="en-US" smtClean="0">
                <a:solidFill>
                  <a:prstClr val="black">
                    <a:tint val="75000"/>
                  </a:prstClr>
                </a:solidFill>
              </a:rPr>
            </a:fld>
            <a:endParaRPr lang="zh-CN" altLang="en-US">
              <a:solidFill>
                <a:prstClr val="black">
                  <a:tint val="75000"/>
                </a:prstClr>
              </a:solidFill>
            </a:endParaRPr>
          </a:p>
        </p:txBody>
      </p:sp>
      <p:sp>
        <p:nvSpPr>
          <p:cNvPr id="8" name="矩形 7"/>
          <p:cNvSpPr/>
          <p:nvPr userDrawn="1"/>
        </p:nvSpPr>
        <p:spPr>
          <a:xfrm>
            <a:off x="0" y="0"/>
            <a:ext cx="12192000" cy="6858000"/>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zh-CN" altLang="en-US" dirty="0">
              <a:solidFill>
                <a:srgbClr val="C00000"/>
              </a:solidFill>
              <a:ea typeface="Arial Unicode MS" panose="020B0604020202020204" charset="-122"/>
            </a:endParaRPr>
          </a:p>
        </p:txBody>
      </p:sp>
      <p:pic>
        <p:nvPicPr>
          <p:cNvPr id="7" name="Picture 2" descr="C:\Users\wanglinshan\Documents\Tencent Files\359380726\FileRecv\168522145.jpg"/>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a:stretch>
            <a:fillRect/>
          </a:stretch>
        </p:blipFill>
        <p:spPr bwMode="auto">
          <a:xfrm>
            <a:off x="0" y="1880828"/>
            <a:ext cx="12192000"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1" name="图片 10" descr="白LOGO无背景.png"/>
          <p:cNvPicPr>
            <a:picLocks noChangeAspect="1"/>
          </p:cNvPicPr>
          <p:nvPr userDrawn="1"/>
        </p:nvPicPr>
        <p:blipFill>
          <a:blip r:embed="rId3" cstate="print"/>
          <a:srcRect t="26250" b="49887"/>
          <a:stretch>
            <a:fillRect/>
          </a:stretch>
        </p:blipFill>
        <p:spPr>
          <a:xfrm>
            <a:off x="4068416" y="5402094"/>
            <a:ext cx="4266556" cy="720080"/>
          </a:xfrm>
          <a:prstGeom prst="rect">
            <a:avLst/>
          </a:prstGeom>
        </p:spPr>
      </p:pic>
      <p:sp>
        <p:nvSpPr>
          <p:cNvPr id="10" name="灯片编号占位符 5"/>
          <p:cNvSpPr txBox="1"/>
          <p:nvPr userDrawn="1"/>
        </p:nvSpPr>
        <p:spPr>
          <a:xfrm>
            <a:off x="8763000" y="6508750"/>
            <a:ext cx="27432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0965" algn="l" defTabSz="914400" rtl="0" eaLnBrk="1" latinLnBrk="0" hangingPunct="1">
              <a:defRPr sz="1800" kern="1200">
                <a:solidFill>
                  <a:schemeClr val="tx1"/>
                </a:solidFill>
                <a:latin typeface="+mn-lt"/>
                <a:ea typeface="+mn-ea"/>
                <a:cs typeface="+mn-cs"/>
              </a:defRPr>
            </a:lvl4pPr>
            <a:lvl5pPr marL="1828165" algn="l" defTabSz="914400" rtl="0" eaLnBrk="1" latinLnBrk="0" hangingPunct="1">
              <a:defRPr sz="1800" kern="1200">
                <a:solidFill>
                  <a:schemeClr val="tx1"/>
                </a:solidFill>
                <a:latin typeface="+mn-lt"/>
                <a:ea typeface="+mn-ea"/>
                <a:cs typeface="+mn-cs"/>
              </a:defRPr>
            </a:lvl5pPr>
            <a:lvl6pPr marL="2285365" algn="l" defTabSz="914400" rtl="0" eaLnBrk="1" latinLnBrk="0" hangingPunct="1">
              <a:defRPr sz="1800" kern="1200">
                <a:solidFill>
                  <a:schemeClr val="tx1"/>
                </a:solidFill>
                <a:latin typeface="+mn-lt"/>
                <a:ea typeface="+mn-ea"/>
                <a:cs typeface="+mn-cs"/>
              </a:defRPr>
            </a:lvl6pPr>
            <a:lvl7pPr marL="2742565" algn="l" defTabSz="914400" rtl="0" eaLnBrk="1" latinLnBrk="0" hangingPunct="1">
              <a:defRPr sz="1800" kern="1200">
                <a:solidFill>
                  <a:schemeClr val="tx1"/>
                </a:solidFill>
                <a:latin typeface="+mn-lt"/>
                <a:ea typeface="+mn-ea"/>
                <a:cs typeface="+mn-cs"/>
              </a:defRPr>
            </a:lvl7pPr>
            <a:lvl8pPr marL="3199765" algn="l" defTabSz="914400" rtl="0" eaLnBrk="1" latinLnBrk="0" hangingPunct="1">
              <a:defRPr sz="1800" kern="1200">
                <a:solidFill>
                  <a:schemeClr val="tx1"/>
                </a:solidFill>
                <a:latin typeface="+mn-lt"/>
                <a:ea typeface="+mn-ea"/>
                <a:cs typeface="+mn-cs"/>
              </a:defRPr>
            </a:lvl8pPr>
            <a:lvl9pPr marL="3656330" algn="l" defTabSz="914400" rtl="0" eaLnBrk="1" latinLnBrk="0" hangingPunct="1">
              <a:defRPr sz="1800" kern="1200">
                <a:solidFill>
                  <a:schemeClr val="tx1"/>
                </a:solidFill>
                <a:latin typeface="+mn-lt"/>
                <a:ea typeface="+mn-ea"/>
                <a:cs typeface="+mn-cs"/>
              </a:defRPr>
            </a:lvl9pPr>
          </a:lstStyle>
          <a:p>
            <a:fld id="{565CE74E-AB26-4998-AD42-012C4C1AD076}" type="slidenum">
              <a:rPr lang="zh-CN" altLang="en-US" smtClean="0">
                <a:solidFill>
                  <a:srgbClr val="FFFFFF">
                    <a:lumMod val="50000"/>
                  </a:srgbClr>
                </a:solidFill>
              </a:rPr>
            </a:fld>
            <a:endParaRPr lang="zh-CN" altLang="en-US">
              <a:solidFill>
                <a:srgbClr val="FFFFFF">
                  <a:lumMod val="50000"/>
                </a:srgbClr>
              </a:solidFill>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a:xfrm>
            <a:off x="805656" y="6350501"/>
            <a:ext cx="2743200" cy="365125"/>
          </a:xfrm>
          <a:prstGeom prst="rect">
            <a:avLst/>
          </a:prstGeom>
        </p:spPr>
        <p:txBody>
          <a:bodyPr/>
          <a:lstStyle/>
          <a:p>
            <a:pPr defTabSz="914400"/>
            <a:fld id="{69E085B8-300C-4AAB-B59E-ABBE318F9641}" type="datetime1">
              <a:rPr lang="zh-CN" altLang="en-US" smtClean="0">
                <a:solidFill>
                  <a:prstClr val="black"/>
                </a:solidFill>
              </a:rPr>
            </a:fld>
            <a:endParaRPr lang="zh-CN" altLang="en-US">
              <a:solidFill>
                <a:prstClr val="black"/>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4AEF5D2-80F1-4019-89FD-EBB87A44AC75}"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a:xfrm>
            <a:off x="838200" y="6356350"/>
            <a:ext cx="2743200" cy="365125"/>
          </a:xfrm>
          <a:prstGeom prst="rect">
            <a:avLst/>
          </a:prstGeom>
        </p:spPr>
        <p:txBody>
          <a:bodyPr/>
          <a:lstStyle/>
          <a:p>
            <a:pPr defTabSz="914400"/>
            <a:fld id="{0E1830E9-ABFF-4277-A149-80AD69E3DF0A}" type="datetime1">
              <a:rPr lang="zh-CN" altLang="en-US" smtClean="0">
                <a:solidFill>
                  <a:prstClr val="black"/>
                </a:solidFill>
              </a:rPr>
            </a:fld>
            <a:endParaRPr lang="zh-CN" altLang="en-US">
              <a:solidFill>
                <a:prstClr val="black"/>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4AEF5D2-80F1-4019-89FD-EBB87A44AC75}"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995063" y="-23064"/>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a:xfrm>
            <a:off x="838200" y="6356350"/>
            <a:ext cx="2743200" cy="365125"/>
          </a:xfrm>
          <a:prstGeom prst="rect">
            <a:avLst/>
          </a:prstGeom>
        </p:spPr>
        <p:txBody>
          <a:bodyPr/>
          <a:lstStyle/>
          <a:p>
            <a:pPr defTabSz="914400"/>
            <a:fld id="{1C5C05FC-2EE3-463F-82A2-C905ABC9DCFD}" type="datetime1">
              <a:rPr lang="zh-CN" altLang="en-US" smtClean="0">
                <a:solidFill>
                  <a:prstClr val="black"/>
                </a:solidFill>
              </a:rPr>
            </a:fld>
            <a:endParaRPr lang="zh-CN" altLang="en-US">
              <a:solidFill>
                <a:prstClr val="black"/>
              </a:solidFill>
            </a:endParaRPr>
          </a:p>
        </p:txBody>
      </p:sp>
      <p:sp>
        <p:nvSpPr>
          <p:cNvPr id="8" name="页脚占位符 7"/>
          <p:cNvSpPr>
            <a:spLocks noGrp="1"/>
          </p:cNvSpPr>
          <p:nvPr>
            <p:ph type="ftr" sz="quarter" idx="11"/>
          </p:nvPr>
        </p:nvSpPr>
        <p:spPr/>
        <p:txBody>
          <a:bodyPr/>
          <a:lstStyle/>
          <a:p>
            <a:endParaRPr lang="zh-CN" altLang="en-US">
              <a:solidFill>
                <a:prstClr val="black">
                  <a:tint val="75000"/>
                </a:prstClr>
              </a:solidFill>
            </a:endParaRPr>
          </a:p>
        </p:txBody>
      </p:sp>
      <p:sp>
        <p:nvSpPr>
          <p:cNvPr id="9" name="灯片编号占位符 5"/>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4AEF5D2-80F1-4019-89FD-EBB87A44AC75}"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a:xfrm>
            <a:off x="838200" y="6356350"/>
            <a:ext cx="2743200" cy="365125"/>
          </a:xfrm>
          <a:prstGeom prst="rect">
            <a:avLst/>
          </a:prstGeom>
        </p:spPr>
        <p:txBody>
          <a:bodyPr/>
          <a:lstStyle/>
          <a:p>
            <a:pPr defTabSz="914400"/>
            <a:fld id="{1F383CF0-5DD5-4EE2-A904-2D6645FEFE2A}" type="datetime1">
              <a:rPr lang="zh-CN" altLang="en-US" smtClean="0">
                <a:solidFill>
                  <a:prstClr val="black"/>
                </a:solidFill>
              </a:rPr>
            </a:fld>
            <a:endParaRPr lang="zh-CN" altLang="en-US">
              <a:solidFill>
                <a:prstClr val="black"/>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4AEF5D2-80F1-4019-89FD-EBB87A44AC75}"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a:xfrm>
            <a:off x="838200" y="6356350"/>
            <a:ext cx="2743200" cy="365125"/>
          </a:xfrm>
          <a:prstGeom prst="rect">
            <a:avLst/>
          </a:prstGeom>
        </p:spPr>
        <p:txBody>
          <a:bodyPr/>
          <a:lstStyle/>
          <a:p>
            <a:pPr defTabSz="914400"/>
            <a:fld id="{E752E073-743C-46D3-91AF-C037A55B2022}" type="datetime1">
              <a:rPr lang="zh-CN" altLang="en-US" smtClean="0">
                <a:solidFill>
                  <a:prstClr val="black"/>
                </a:solidFill>
              </a:rPr>
            </a:fld>
            <a:endParaRPr lang="zh-CN" altLang="en-US">
              <a:solidFill>
                <a:prstClr val="black"/>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4AEF5D2-80F1-4019-89FD-EBB87A44AC75}"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pPr defTabSz="914400"/>
            <a:fld id="{81CC85E7-D668-4D42-8B3B-D73A20C74ABC}" type="datetime1">
              <a:rPr lang="zh-CN" altLang="en-US" smtClean="0">
                <a:solidFill>
                  <a:prstClr val="black"/>
                </a:solidFill>
              </a:rPr>
            </a:fld>
            <a:endParaRPr lang="zh-CN" altLang="en-US">
              <a:solidFill>
                <a:prstClr val="black"/>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4AEF5D2-80F1-4019-89FD-EBB87A44AC75}"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4"/>
          <p:cNvSpPr>
            <a:spLocks noGrp="1" noChangeArrowheads="1"/>
          </p:cNvSpPr>
          <p:nvPr>
            <p:ph type="ftr" sz="quarter" idx="10"/>
          </p:nvPr>
        </p:nvSpPr>
        <p:spPr/>
        <p:txBody>
          <a:bodyPr/>
          <a:lstStyle>
            <a:lvl1pPr>
              <a:defRPr/>
            </a:lvl1pPr>
          </a:lstStyle>
          <a:p>
            <a:pPr>
              <a:defRPr/>
            </a:pPr>
            <a:endParaRPr lang="zh-CN" altLang="en-US"/>
          </a:p>
        </p:txBody>
      </p:sp>
      <p:sp>
        <p:nvSpPr>
          <p:cNvPr id="3" name="灯片编号占位符 5"/>
          <p:cNvSpPr>
            <a:spLocks noGrp="1" noChangeArrowheads="1"/>
          </p:cNvSpPr>
          <p:nvPr>
            <p:ph type="sldNum" sz="quarter" idx="11"/>
          </p:nvPr>
        </p:nvSpPr>
        <p:spPr/>
        <p:txBody>
          <a:bodyPr/>
          <a:lstStyle>
            <a:lvl1pPr>
              <a:buFont typeface="Arial" panose="020B0604020202020204" pitchFamily="34" charset="0"/>
              <a:buNone/>
              <a:defRPr smtClean="0">
                <a:ea typeface="Arial Unicode MS" panose="020B0604020202020204" charset="-122"/>
              </a:defRPr>
            </a:lvl1pPr>
          </a:lstStyle>
          <a:p>
            <a:fld id="{3430FE23-AD28-4D8B-8027-C159A3C02DDE}" type="slidenum">
              <a:rPr lang="zh-CN" altLang="en-US"/>
            </a:fld>
            <a:endParaRPr lang="en-US" altLang="zh-CN"/>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
        <p:nvSpPr>
          <p:cNvPr id="2" name="矩形 1"/>
          <p:cNvSpPr/>
          <p:nvPr userDrawn="1"/>
        </p:nvSpPr>
        <p:spPr>
          <a:xfrm>
            <a:off x="0" y="0"/>
            <a:ext cx="12192000" cy="5140325"/>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89865" tIns="44932" rIns="89865" bIns="44932" anchor="ctr"/>
          <a:lstStyle/>
          <a:p>
            <a:pPr algn="ctr" defTabSz="898525">
              <a:defRPr/>
            </a:pPr>
            <a:endParaRPr lang="zh-CN" altLang="en-US" sz="1765" dirty="0">
              <a:solidFill>
                <a:prstClr val="white"/>
              </a:solidFill>
              <a:ea typeface="Arial Unicode MS" panose="020B0604020202020204" charset="-122"/>
            </a:endParaRPr>
          </a:p>
        </p:txBody>
      </p:sp>
      <p:sp>
        <p:nvSpPr>
          <p:cNvPr id="3" name="矩形 2"/>
          <p:cNvSpPr/>
          <p:nvPr userDrawn="1"/>
        </p:nvSpPr>
        <p:spPr>
          <a:xfrm>
            <a:off x="-4233" y="5156201"/>
            <a:ext cx="12192000" cy="171291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lIns="89865" tIns="44932" rIns="89865" bIns="44932" anchor="ctr"/>
          <a:lstStyle/>
          <a:p>
            <a:pPr algn="ctr" defTabSz="898525">
              <a:defRPr/>
            </a:pPr>
            <a:endParaRPr lang="zh-CN" altLang="en-US" sz="1765">
              <a:solidFill>
                <a:prstClr val="white"/>
              </a:solidFill>
              <a:ea typeface="Arial Unicode MS" panose="020B0604020202020204" charset="-122"/>
            </a:endParaRPr>
          </a:p>
        </p:txBody>
      </p:sp>
      <p:pic>
        <p:nvPicPr>
          <p:cNvPr id="4" name="图片 12"/>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103999" y="5321300"/>
            <a:ext cx="2287540" cy="795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日期占位符 3"/>
          <p:cNvSpPr>
            <a:spLocks noGrp="1"/>
          </p:cNvSpPr>
          <p:nvPr>
            <p:ph type="dt" sz="half" idx="10"/>
          </p:nvPr>
        </p:nvSpPr>
        <p:spPr>
          <a:xfrm>
            <a:off x="609600" y="6356351"/>
            <a:ext cx="2844800" cy="365125"/>
          </a:xfrm>
          <a:prstGeom prst="rect">
            <a:avLst/>
          </a:prstGeom>
        </p:spPr>
        <p:txBody>
          <a:bodyPr rtlCol="0"/>
          <a:lstStyle>
            <a:lvl1pPr defTabSz="806450" fontAlgn="auto">
              <a:spcBef>
                <a:spcPts val="0"/>
              </a:spcBef>
              <a:spcAft>
                <a:spcPts val="0"/>
              </a:spcAft>
              <a:defRPr>
                <a:solidFill>
                  <a:prstClr val="black">
                    <a:tint val="75000"/>
                  </a:prstClr>
                </a:solidFill>
                <a:latin typeface="+mn-lt"/>
                <a:cs typeface="+mn-cs"/>
              </a:defRPr>
            </a:lvl1pPr>
          </a:lstStyle>
          <a:p>
            <a:pPr>
              <a:defRPr/>
            </a:pPr>
            <a:fld id="{714157AE-F0F8-41F9-9268-A6289242C10F}" type="datetime1">
              <a:rPr lang="zh-CN" altLang="en-US" smtClean="0"/>
            </a:fld>
            <a:endParaRPr lang="zh-CN" altLang="en-US"/>
          </a:p>
        </p:txBody>
      </p:sp>
      <p:sp>
        <p:nvSpPr>
          <p:cNvPr id="6" name="页脚占位符 4"/>
          <p:cNvSpPr>
            <a:spLocks noGrp="1"/>
          </p:cNvSpPr>
          <p:nvPr>
            <p:ph type="ftr" sz="quarter" idx="11"/>
          </p:nvPr>
        </p:nvSpPr>
        <p:spPr/>
        <p:txBody>
          <a:bodyPr rtlCol="0"/>
          <a:lstStyle>
            <a:lvl1pPr defTabSz="806450" fontAlgn="auto">
              <a:spcBef>
                <a:spcPts val="0"/>
              </a:spcBef>
              <a:spcAft>
                <a:spcPts val="0"/>
              </a:spcAft>
              <a:defRPr>
                <a:solidFill>
                  <a:prstClr val="black">
                    <a:tint val="75000"/>
                  </a:prstClr>
                </a:solidFill>
                <a:latin typeface="+mn-lt"/>
                <a:cs typeface="+mn-cs"/>
              </a:defRPr>
            </a:lvl1pPr>
          </a:lstStyle>
          <a:p>
            <a:pPr>
              <a:defRPr/>
            </a:pPr>
            <a:endParaRPr lang="zh-CN" altLang="en-US"/>
          </a:p>
        </p:txBody>
      </p:sp>
      <p:sp>
        <p:nvSpPr>
          <p:cNvPr id="7" name="灯片编号占位符 5"/>
          <p:cNvSpPr>
            <a:spLocks noGrp="1"/>
          </p:cNvSpPr>
          <p:nvPr>
            <p:ph type="sldNum" sz="quarter" idx="12"/>
          </p:nvPr>
        </p:nvSpPr>
        <p:spPr/>
        <p:txBody>
          <a:bodyPr/>
          <a:lstStyle>
            <a:lvl1pPr fontAlgn="auto">
              <a:spcBef>
                <a:spcPts val="0"/>
              </a:spcBef>
              <a:spcAft>
                <a:spcPts val="0"/>
              </a:spcAft>
              <a:defRPr/>
            </a:lvl1pPr>
          </a:lstStyle>
          <a:p>
            <a:pPr>
              <a:defRPr/>
            </a:pPr>
            <a:fld id="{BFB4C0AB-4934-4C50-83C9-E20A105D5833}" type="slidenum">
              <a:rPr lang="zh-CN" altLang="en-US">
                <a:solidFill>
                  <a:srgbClr val="FFFFFF">
                    <a:lumMod val="50000"/>
                  </a:srgbClr>
                </a:solidFill>
              </a:rPr>
            </a:fld>
            <a:endParaRPr lang="zh-CN" altLang="en-US">
              <a:solidFill>
                <a:srgbClr val="FFFFFF">
                  <a:lumMod val="50000"/>
                </a:srgbClr>
              </a:solidFil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showMasterSp="0">
  <p:cSld name="仅标题">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16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pPr defTabSz="914400"/>
            <a:fld id="{058B41D8-2BBD-4CFE-9ABA-A5B4F8FBDEEB}" type="datetime1">
              <a:rPr lang="zh-CN" altLang="en-US" smtClean="0">
                <a:solidFill>
                  <a:prstClr val="black"/>
                </a:solidFill>
              </a:rPr>
            </a:fld>
            <a:endParaRPr lang="zh-CN" altLang="en-US">
              <a:solidFill>
                <a:prstClr val="black"/>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64AEF5D2-80F1-4019-89FD-EBB87A44AC75}" type="slidenum">
              <a:rPr lang="zh-CN" altLang="en-US" smtClean="0">
                <a:solidFill>
                  <a:prstClr val="black">
                    <a:tint val="75000"/>
                  </a:prstClr>
                </a:solidFill>
              </a:rPr>
            </a:fld>
            <a:endParaRPr lang="zh-CN" altLang="en-US">
              <a:solidFill>
                <a:prstClr val="black">
                  <a:tint val="75000"/>
                </a:prstClr>
              </a:solidFill>
            </a:endParaRPr>
          </a:p>
        </p:txBody>
      </p:sp>
      <p:sp>
        <p:nvSpPr>
          <p:cNvPr id="8" name="矩形 7"/>
          <p:cNvSpPr/>
          <p:nvPr userDrawn="1"/>
        </p:nvSpPr>
        <p:spPr>
          <a:xfrm>
            <a:off x="0" y="0"/>
            <a:ext cx="12192000" cy="6858000"/>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zh-CN" altLang="en-US" dirty="0">
              <a:solidFill>
                <a:srgbClr val="C00000"/>
              </a:solidFill>
              <a:ea typeface="Arial Unicode MS" panose="020B0604020202020204" charset="-122"/>
            </a:endParaRPr>
          </a:p>
        </p:txBody>
      </p:sp>
      <p:pic>
        <p:nvPicPr>
          <p:cNvPr id="7" name="Picture 2" descr="C:\Users\wanglinshan\Documents\Tencent Files\359380726\FileRecv\168522145.jpg"/>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a:stretch>
            <a:fillRect/>
          </a:stretch>
        </p:blipFill>
        <p:spPr bwMode="auto">
          <a:xfrm>
            <a:off x="0" y="1880828"/>
            <a:ext cx="12192000"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1" name="图片 10" descr="白LOGO无背景.png"/>
          <p:cNvPicPr>
            <a:picLocks noChangeAspect="1"/>
          </p:cNvPicPr>
          <p:nvPr userDrawn="1"/>
        </p:nvPicPr>
        <p:blipFill>
          <a:blip r:embed="rId3" cstate="print"/>
          <a:srcRect t="26250" b="49887"/>
          <a:stretch>
            <a:fillRect/>
          </a:stretch>
        </p:blipFill>
        <p:spPr>
          <a:xfrm>
            <a:off x="4068416" y="5402094"/>
            <a:ext cx="4266556" cy="720080"/>
          </a:xfrm>
          <a:prstGeom prst="rect">
            <a:avLst/>
          </a:prstGeom>
        </p:spPr>
      </p:pic>
      <p:sp>
        <p:nvSpPr>
          <p:cNvPr id="10" name="灯片编号占位符 5"/>
          <p:cNvSpPr txBox="1"/>
          <p:nvPr userDrawn="1"/>
        </p:nvSpPr>
        <p:spPr>
          <a:xfrm>
            <a:off x="8763000" y="6508750"/>
            <a:ext cx="27432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0965" algn="l" defTabSz="914400" rtl="0" eaLnBrk="1" latinLnBrk="0" hangingPunct="1">
              <a:defRPr sz="1800" kern="1200">
                <a:solidFill>
                  <a:schemeClr val="tx1"/>
                </a:solidFill>
                <a:latin typeface="+mn-lt"/>
                <a:ea typeface="+mn-ea"/>
                <a:cs typeface="+mn-cs"/>
              </a:defRPr>
            </a:lvl4pPr>
            <a:lvl5pPr marL="1828165" algn="l" defTabSz="914400" rtl="0" eaLnBrk="1" latinLnBrk="0" hangingPunct="1">
              <a:defRPr sz="1800" kern="1200">
                <a:solidFill>
                  <a:schemeClr val="tx1"/>
                </a:solidFill>
                <a:latin typeface="+mn-lt"/>
                <a:ea typeface="+mn-ea"/>
                <a:cs typeface="+mn-cs"/>
              </a:defRPr>
            </a:lvl5pPr>
            <a:lvl6pPr marL="2285365" algn="l" defTabSz="914400" rtl="0" eaLnBrk="1" latinLnBrk="0" hangingPunct="1">
              <a:defRPr sz="1800" kern="1200">
                <a:solidFill>
                  <a:schemeClr val="tx1"/>
                </a:solidFill>
                <a:latin typeface="+mn-lt"/>
                <a:ea typeface="+mn-ea"/>
                <a:cs typeface="+mn-cs"/>
              </a:defRPr>
            </a:lvl6pPr>
            <a:lvl7pPr marL="2742565" algn="l" defTabSz="914400" rtl="0" eaLnBrk="1" latinLnBrk="0" hangingPunct="1">
              <a:defRPr sz="1800" kern="1200">
                <a:solidFill>
                  <a:schemeClr val="tx1"/>
                </a:solidFill>
                <a:latin typeface="+mn-lt"/>
                <a:ea typeface="+mn-ea"/>
                <a:cs typeface="+mn-cs"/>
              </a:defRPr>
            </a:lvl7pPr>
            <a:lvl8pPr marL="3199765" algn="l" defTabSz="914400" rtl="0" eaLnBrk="1" latinLnBrk="0" hangingPunct="1">
              <a:defRPr sz="1800" kern="1200">
                <a:solidFill>
                  <a:schemeClr val="tx1"/>
                </a:solidFill>
                <a:latin typeface="+mn-lt"/>
                <a:ea typeface="+mn-ea"/>
                <a:cs typeface="+mn-cs"/>
              </a:defRPr>
            </a:lvl8pPr>
            <a:lvl9pPr marL="3656330" algn="l" defTabSz="914400" rtl="0" eaLnBrk="1" latinLnBrk="0" hangingPunct="1">
              <a:defRPr sz="1800" kern="1200">
                <a:solidFill>
                  <a:schemeClr val="tx1"/>
                </a:solidFill>
                <a:latin typeface="+mn-lt"/>
                <a:ea typeface="+mn-ea"/>
                <a:cs typeface="+mn-cs"/>
              </a:defRPr>
            </a:lvl9pPr>
          </a:lstStyle>
          <a:p>
            <a:fld id="{565CE74E-AB26-4998-AD42-012C4C1AD076}" type="slidenum">
              <a:rPr lang="zh-CN" altLang="en-US" smtClean="0">
                <a:solidFill>
                  <a:srgbClr val="FFFFFF">
                    <a:lumMod val="50000"/>
                  </a:srgbClr>
                </a:solidFill>
              </a:rPr>
            </a:fld>
            <a:endParaRPr lang="zh-CN" altLang="en-US">
              <a:solidFill>
                <a:srgbClr val="FFFFFF">
                  <a:lumMod val="50000"/>
                </a:srgbClr>
              </a:solidFill>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a:xfrm>
            <a:off x="805656" y="6350501"/>
            <a:ext cx="2743200" cy="365125"/>
          </a:xfrm>
          <a:prstGeom prst="rect">
            <a:avLst/>
          </a:prstGeom>
        </p:spPr>
        <p:txBody>
          <a:bodyPr/>
          <a:lstStyle/>
          <a:p>
            <a:pPr defTabSz="914400"/>
            <a:fld id="{69E085B8-300C-4AAB-B59E-ABBE318F9641}" type="datetime1">
              <a:rPr lang="zh-CN" altLang="en-US" smtClean="0">
                <a:solidFill>
                  <a:prstClr val="black"/>
                </a:solidFill>
              </a:rPr>
            </a:fld>
            <a:endParaRPr lang="zh-CN" altLang="en-US">
              <a:solidFill>
                <a:prstClr val="black"/>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4AEF5D2-80F1-4019-89FD-EBB87A44AC75}"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a:xfrm>
            <a:off x="838200" y="6356350"/>
            <a:ext cx="2743200" cy="365125"/>
          </a:xfrm>
          <a:prstGeom prst="rect">
            <a:avLst/>
          </a:prstGeom>
        </p:spPr>
        <p:txBody>
          <a:bodyPr/>
          <a:lstStyle/>
          <a:p>
            <a:pPr defTabSz="914400"/>
            <a:fld id="{0E1830E9-ABFF-4277-A149-80AD69E3DF0A}" type="datetime1">
              <a:rPr lang="zh-CN" altLang="en-US" smtClean="0">
                <a:solidFill>
                  <a:prstClr val="black"/>
                </a:solidFill>
              </a:rPr>
            </a:fld>
            <a:endParaRPr lang="zh-CN" altLang="en-US">
              <a:solidFill>
                <a:prstClr val="black"/>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4AEF5D2-80F1-4019-89FD-EBB87A44AC75}"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995063" y="-23064"/>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a:xfrm>
            <a:off x="838200" y="6356350"/>
            <a:ext cx="2743200" cy="365125"/>
          </a:xfrm>
          <a:prstGeom prst="rect">
            <a:avLst/>
          </a:prstGeom>
        </p:spPr>
        <p:txBody>
          <a:bodyPr/>
          <a:lstStyle/>
          <a:p>
            <a:pPr defTabSz="914400"/>
            <a:fld id="{1C5C05FC-2EE3-463F-82A2-C905ABC9DCFD}" type="datetime1">
              <a:rPr lang="zh-CN" altLang="en-US" smtClean="0">
                <a:solidFill>
                  <a:prstClr val="black"/>
                </a:solidFill>
              </a:rPr>
            </a:fld>
            <a:endParaRPr lang="zh-CN" altLang="en-US">
              <a:solidFill>
                <a:prstClr val="black"/>
              </a:solidFill>
            </a:endParaRPr>
          </a:p>
        </p:txBody>
      </p:sp>
      <p:sp>
        <p:nvSpPr>
          <p:cNvPr id="8" name="页脚占位符 7"/>
          <p:cNvSpPr>
            <a:spLocks noGrp="1"/>
          </p:cNvSpPr>
          <p:nvPr>
            <p:ph type="ftr" sz="quarter" idx="11"/>
          </p:nvPr>
        </p:nvSpPr>
        <p:spPr/>
        <p:txBody>
          <a:bodyPr/>
          <a:lstStyle/>
          <a:p>
            <a:endParaRPr lang="zh-CN" altLang="en-US">
              <a:solidFill>
                <a:prstClr val="black">
                  <a:tint val="75000"/>
                </a:prstClr>
              </a:solidFill>
            </a:endParaRPr>
          </a:p>
        </p:txBody>
      </p:sp>
      <p:sp>
        <p:nvSpPr>
          <p:cNvPr id="9" name="灯片编号占位符 5"/>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4AEF5D2-80F1-4019-89FD-EBB87A44AC75}"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a:xfrm>
            <a:off x="838200" y="6356350"/>
            <a:ext cx="2743200" cy="365125"/>
          </a:xfrm>
          <a:prstGeom prst="rect">
            <a:avLst/>
          </a:prstGeom>
        </p:spPr>
        <p:txBody>
          <a:bodyPr/>
          <a:lstStyle/>
          <a:p>
            <a:pPr defTabSz="914400"/>
            <a:fld id="{1F383CF0-5DD5-4EE2-A904-2D6645FEFE2A}" type="datetime1">
              <a:rPr lang="zh-CN" altLang="en-US" smtClean="0">
                <a:solidFill>
                  <a:prstClr val="black"/>
                </a:solidFill>
              </a:rPr>
            </a:fld>
            <a:endParaRPr lang="zh-CN" altLang="en-US">
              <a:solidFill>
                <a:prstClr val="black"/>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4AEF5D2-80F1-4019-89FD-EBB87A44AC75}"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a:xfrm>
            <a:off x="838200" y="6356350"/>
            <a:ext cx="2743200" cy="365125"/>
          </a:xfrm>
          <a:prstGeom prst="rect">
            <a:avLst/>
          </a:prstGeom>
        </p:spPr>
        <p:txBody>
          <a:bodyPr/>
          <a:lstStyle/>
          <a:p>
            <a:pPr defTabSz="914400"/>
            <a:fld id="{E752E073-743C-46D3-91AF-C037A55B2022}" type="datetime1">
              <a:rPr lang="zh-CN" altLang="en-US" smtClean="0">
                <a:solidFill>
                  <a:prstClr val="black"/>
                </a:solidFill>
              </a:rPr>
            </a:fld>
            <a:endParaRPr lang="zh-CN" altLang="en-US">
              <a:solidFill>
                <a:prstClr val="black"/>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4AEF5D2-80F1-4019-89FD-EBB87A44AC75}"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pPr defTabSz="914400"/>
            <a:fld id="{81CC85E7-D668-4D42-8B3B-D73A20C74ABC}" type="datetime1">
              <a:rPr lang="zh-CN" altLang="en-US" smtClean="0">
                <a:solidFill>
                  <a:prstClr val="black"/>
                </a:solidFill>
              </a:rPr>
            </a:fld>
            <a:endParaRPr lang="zh-CN" altLang="en-US">
              <a:solidFill>
                <a:prstClr val="black"/>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4AEF5D2-80F1-4019-89FD-EBB87A44AC75}"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4"/>
          <p:cNvSpPr>
            <a:spLocks noGrp="1" noChangeArrowheads="1"/>
          </p:cNvSpPr>
          <p:nvPr>
            <p:ph type="ftr" sz="quarter" idx="10"/>
          </p:nvPr>
        </p:nvSpPr>
        <p:spPr/>
        <p:txBody>
          <a:bodyPr/>
          <a:lstStyle>
            <a:lvl1pPr>
              <a:defRPr/>
            </a:lvl1pPr>
          </a:lstStyle>
          <a:p>
            <a:pPr>
              <a:defRPr/>
            </a:pPr>
            <a:endParaRPr lang="zh-CN" altLang="en-US"/>
          </a:p>
        </p:txBody>
      </p:sp>
      <p:sp>
        <p:nvSpPr>
          <p:cNvPr id="3" name="灯片编号占位符 5"/>
          <p:cNvSpPr>
            <a:spLocks noGrp="1" noChangeArrowheads="1"/>
          </p:cNvSpPr>
          <p:nvPr>
            <p:ph type="sldNum" sz="quarter" idx="11"/>
          </p:nvPr>
        </p:nvSpPr>
        <p:spPr/>
        <p:txBody>
          <a:bodyPr/>
          <a:lstStyle>
            <a:lvl1pPr>
              <a:buFont typeface="Arial" panose="020B0604020202020204" pitchFamily="34" charset="0"/>
              <a:buNone/>
              <a:defRPr smtClean="0">
                <a:ea typeface="Arial Unicode MS" panose="020B0604020202020204" charset="-122"/>
              </a:defRPr>
            </a:lvl1pPr>
          </a:lstStyle>
          <a:p>
            <a:fld id="{3430FE23-AD28-4D8B-8027-C159A3C02DDE}" type="slidenum">
              <a:rPr lang="zh-CN" altLang="en-US"/>
            </a:fld>
            <a:endParaRPr lang="en-US" altLang="zh-CN"/>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
        <p:nvSpPr>
          <p:cNvPr id="2" name="矩形 1"/>
          <p:cNvSpPr/>
          <p:nvPr userDrawn="1"/>
        </p:nvSpPr>
        <p:spPr>
          <a:xfrm>
            <a:off x="0" y="0"/>
            <a:ext cx="12192000" cy="5140325"/>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89865" tIns="44932" rIns="89865" bIns="44932" anchor="ctr"/>
          <a:lstStyle/>
          <a:p>
            <a:pPr algn="ctr" defTabSz="898525">
              <a:defRPr/>
            </a:pPr>
            <a:endParaRPr lang="zh-CN" altLang="en-US" sz="1765" dirty="0">
              <a:solidFill>
                <a:prstClr val="white"/>
              </a:solidFill>
              <a:ea typeface="Arial Unicode MS" panose="020B0604020202020204" charset="-122"/>
            </a:endParaRPr>
          </a:p>
        </p:txBody>
      </p:sp>
      <p:sp>
        <p:nvSpPr>
          <p:cNvPr id="3" name="矩形 2"/>
          <p:cNvSpPr/>
          <p:nvPr userDrawn="1"/>
        </p:nvSpPr>
        <p:spPr>
          <a:xfrm>
            <a:off x="-4233" y="5156201"/>
            <a:ext cx="12192000" cy="171291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lIns="89865" tIns="44932" rIns="89865" bIns="44932" anchor="ctr"/>
          <a:lstStyle/>
          <a:p>
            <a:pPr algn="ctr" defTabSz="898525">
              <a:defRPr/>
            </a:pPr>
            <a:endParaRPr lang="zh-CN" altLang="en-US" sz="1765">
              <a:solidFill>
                <a:prstClr val="white"/>
              </a:solidFill>
              <a:ea typeface="Arial Unicode MS" panose="020B0604020202020204" charset="-122"/>
            </a:endParaRPr>
          </a:p>
        </p:txBody>
      </p:sp>
      <p:pic>
        <p:nvPicPr>
          <p:cNvPr id="4" name="图片 12"/>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103999" y="5321300"/>
            <a:ext cx="2287540" cy="795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日期占位符 3"/>
          <p:cNvSpPr>
            <a:spLocks noGrp="1"/>
          </p:cNvSpPr>
          <p:nvPr>
            <p:ph type="dt" sz="half" idx="10"/>
          </p:nvPr>
        </p:nvSpPr>
        <p:spPr>
          <a:xfrm>
            <a:off x="609600" y="6356351"/>
            <a:ext cx="2844800" cy="365125"/>
          </a:xfrm>
          <a:prstGeom prst="rect">
            <a:avLst/>
          </a:prstGeom>
        </p:spPr>
        <p:txBody>
          <a:bodyPr rtlCol="0"/>
          <a:lstStyle>
            <a:lvl1pPr defTabSz="806450" fontAlgn="auto">
              <a:spcBef>
                <a:spcPts val="0"/>
              </a:spcBef>
              <a:spcAft>
                <a:spcPts val="0"/>
              </a:spcAft>
              <a:defRPr>
                <a:solidFill>
                  <a:prstClr val="black">
                    <a:tint val="75000"/>
                  </a:prstClr>
                </a:solidFill>
                <a:latin typeface="+mn-lt"/>
                <a:cs typeface="+mn-cs"/>
              </a:defRPr>
            </a:lvl1pPr>
          </a:lstStyle>
          <a:p>
            <a:pPr>
              <a:defRPr/>
            </a:pPr>
            <a:fld id="{714157AE-F0F8-41F9-9268-A6289242C10F}" type="datetime1">
              <a:rPr lang="zh-CN" altLang="en-US" smtClean="0"/>
            </a:fld>
            <a:endParaRPr lang="zh-CN" altLang="en-US"/>
          </a:p>
        </p:txBody>
      </p:sp>
      <p:sp>
        <p:nvSpPr>
          <p:cNvPr id="6" name="页脚占位符 4"/>
          <p:cNvSpPr>
            <a:spLocks noGrp="1"/>
          </p:cNvSpPr>
          <p:nvPr>
            <p:ph type="ftr" sz="quarter" idx="11"/>
          </p:nvPr>
        </p:nvSpPr>
        <p:spPr/>
        <p:txBody>
          <a:bodyPr rtlCol="0"/>
          <a:lstStyle>
            <a:lvl1pPr defTabSz="806450" fontAlgn="auto">
              <a:spcBef>
                <a:spcPts val="0"/>
              </a:spcBef>
              <a:spcAft>
                <a:spcPts val="0"/>
              </a:spcAft>
              <a:defRPr>
                <a:solidFill>
                  <a:prstClr val="black">
                    <a:tint val="75000"/>
                  </a:prstClr>
                </a:solidFill>
                <a:latin typeface="+mn-lt"/>
                <a:cs typeface="+mn-cs"/>
              </a:defRPr>
            </a:lvl1pPr>
          </a:lstStyle>
          <a:p>
            <a:pPr>
              <a:defRPr/>
            </a:pPr>
            <a:endParaRPr lang="zh-CN" altLang="en-US"/>
          </a:p>
        </p:txBody>
      </p:sp>
      <p:sp>
        <p:nvSpPr>
          <p:cNvPr id="7" name="灯片编号占位符 5"/>
          <p:cNvSpPr>
            <a:spLocks noGrp="1"/>
          </p:cNvSpPr>
          <p:nvPr>
            <p:ph type="sldNum" sz="quarter" idx="12"/>
          </p:nvPr>
        </p:nvSpPr>
        <p:spPr/>
        <p:txBody>
          <a:bodyPr/>
          <a:lstStyle>
            <a:lvl1pPr fontAlgn="auto">
              <a:spcBef>
                <a:spcPts val="0"/>
              </a:spcBef>
              <a:spcAft>
                <a:spcPts val="0"/>
              </a:spcAft>
              <a:defRPr/>
            </a:lvl1pPr>
          </a:lstStyle>
          <a:p>
            <a:pPr>
              <a:defRPr/>
            </a:pPr>
            <a:fld id="{BFB4C0AB-4934-4C50-83C9-E20A105D5833}" type="slidenum">
              <a:rPr lang="zh-CN" altLang="en-US">
                <a:solidFill>
                  <a:srgbClr val="FFFFFF">
                    <a:lumMod val="50000"/>
                  </a:srgbClr>
                </a:solidFill>
              </a:rPr>
            </a:fld>
            <a:endParaRPr lang="zh-CN" altLang="en-US">
              <a:solidFill>
                <a:srgbClr val="FFFFFF">
                  <a:lumMod val="50000"/>
                </a:srgbClr>
              </a:solidFill>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pPr defTabSz="914400"/>
            <a:fld id="{058B41D8-2BBD-4CFE-9ABA-A5B4F8FBDEEB}" type="datetime1">
              <a:rPr lang="zh-CN" altLang="en-US" smtClean="0">
                <a:solidFill>
                  <a:prstClr val="black"/>
                </a:solidFill>
              </a:rPr>
            </a:fld>
            <a:endParaRPr lang="zh-CN" altLang="en-US">
              <a:solidFill>
                <a:prstClr val="black"/>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64AEF5D2-80F1-4019-89FD-EBB87A44AC75}" type="slidenum">
              <a:rPr lang="zh-CN" altLang="en-US" smtClean="0">
                <a:solidFill>
                  <a:prstClr val="black">
                    <a:tint val="75000"/>
                  </a:prstClr>
                </a:solidFill>
              </a:rPr>
            </a:fld>
            <a:endParaRPr lang="zh-CN" altLang="en-US">
              <a:solidFill>
                <a:prstClr val="black">
                  <a:tint val="75000"/>
                </a:prstClr>
              </a:solidFill>
            </a:endParaRPr>
          </a:p>
        </p:txBody>
      </p:sp>
      <p:sp>
        <p:nvSpPr>
          <p:cNvPr id="8" name="矩形 7"/>
          <p:cNvSpPr/>
          <p:nvPr userDrawn="1"/>
        </p:nvSpPr>
        <p:spPr>
          <a:xfrm>
            <a:off x="0" y="0"/>
            <a:ext cx="12192000" cy="6858000"/>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zh-CN" altLang="en-US" dirty="0">
              <a:solidFill>
                <a:srgbClr val="C00000"/>
              </a:solidFill>
              <a:ea typeface="Arial Unicode MS" panose="020B0604020202020204" charset="-122"/>
            </a:endParaRPr>
          </a:p>
        </p:txBody>
      </p:sp>
      <p:pic>
        <p:nvPicPr>
          <p:cNvPr id="7" name="Picture 2" descr="C:\Users\wanglinshan\Documents\Tencent Files\359380726\FileRecv\168522145.jpg"/>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a:stretch>
            <a:fillRect/>
          </a:stretch>
        </p:blipFill>
        <p:spPr bwMode="auto">
          <a:xfrm>
            <a:off x="0" y="1880828"/>
            <a:ext cx="12192000"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1" name="图片 10" descr="白LOGO无背景.png"/>
          <p:cNvPicPr>
            <a:picLocks noChangeAspect="1"/>
          </p:cNvPicPr>
          <p:nvPr userDrawn="1"/>
        </p:nvPicPr>
        <p:blipFill>
          <a:blip r:embed="rId3" cstate="print"/>
          <a:srcRect t="26250" b="49887"/>
          <a:stretch>
            <a:fillRect/>
          </a:stretch>
        </p:blipFill>
        <p:spPr>
          <a:xfrm>
            <a:off x="4068416" y="5402094"/>
            <a:ext cx="4266556" cy="720080"/>
          </a:xfrm>
          <a:prstGeom prst="rect">
            <a:avLst/>
          </a:prstGeom>
        </p:spPr>
      </p:pic>
      <p:sp>
        <p:nvSpPr>
          <p:cNvPr id="10" name="灯片编号占位符 5"/>
          <p:cNvSpPr txBox="1"/>
          <p:nvPr userDrawn="1"/>
        </p:nvSpPr>
        <p:spPr>
          <a:xfrm>
            <a:off x="8763000" y="6508750"/>
            <a:ext cx="27432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0965" algn="l" defTabSz="914400" rtl="0" eaLnBrk="1" latinLnBrk="0" hangingPunct="1">
              <a:defRPr sz="1800" kern="1200">
                <a:solidFill>
                  <a:schemeClr val="tx1"/>
                </a:solidFill>
                <a:latin typeface="+mn-lt"/>
                <a:ea typeface="+mn-ea"/>
                <a:cs typeface="+mn-cs"/>
              </a:defRPr>
            </a:lvl4pPr>
            <a:lvl5pPr marL="1828165" algn="l" defTabSz="914400" rtl="0" eaLnBrk="1" latinLnBrk="0" hangingPunct="1">
              <a:defRPr sz="1800" kern="1200">
                <a:solidFill>
                  <a:schemeClr val="tx1"/>
                </a:solidFill>
                <a:latin typeface="+mn-lt"/>
                <a:ea typeface="+mn-ea"/>
                <a:cs typeface="+mn-cs"/>
              </a:defRPr>
            </a:lvl5pPr>
            <a:lvl6pPr marL="2285365" algn="l" defTabSz="914400" rtl="0" eaLnBrk="1" latinLnBrk="0" hangingPunct="1">
              <a:defRPr sz="1800" kern="1200">
                <a:solidFill>
                  <a:schemeClr val="tx1"/>
                </a:solidFill>
                <a:latin typeface="+mn-lt"/>
                <a:ea typeface="+mn-ea"/>
                <a:cs typeface="+mn-cs"/>
              </a:defRPr>
            </a:lvl6pPr>
            <a:lvl7pPr marL="2742565" algn="l" defTabSz="914400" rtl="0" eaLnBrk="1" latinLnBrk="0" hangingPunct="1">
              <a:defRPr sz="1800" kern="1200">
                <a:solidFill>
                  <a:schemeClr val="tx1"/>
                </a:solidFill>
                <a:latin typeface="+mn-lt"/>
                <a:ea typeface="+mn-ea"/>
                <a:cs typeface="+mn-cs"/>
              </a:defRPr>
            </a:lvl7pPr>
            <a:lvl8pPr marL="3199765" algn="l" defTabSz="914400" rtl="0" eaLnBrk="1" latinLnBrk="0" hangingPunct="1">
              <a:defRPr sz="1800" kern="1200">
                <a:solidFill>
                  <a:schemeClr val="tx1"/>
                </a:solidFill>
                <a:latin typeface="+mn-lt"/>
                <a:ea typeface="+mn-ea"/>
                <a:cs typeface="+mn-cs"/>
              </a:defRPr>
            </a:lvl8pPr>
            <a:lvl9pPr marL="3656330" algn="l" defTabSz="914400" rtl="0" eaLnBrk="1" latinLnBrk="0" hangingPunct="1">
              <a:defRPr sz="1800" kern="1200">
                <a:solidFill>
                  <a:schemeClr val="tx1"/>
                </a:solidFill>
                <a:latin typeface="+mn-lt"/>
                <a:ea typeface="+mn-ea"/>
                <a:cs typeface="+mn-cs"/>
              </a:defRPr>
            </a:lvl9pPr>
          </a:lstStyle>
          <a:p>
            <a:fld id="{565CE74E-AB26-4998-AD42-012C4C1AD076}" type="slidenum">
              <a:rPr lang="zh-CN" altLang="en-US" smtClean="0">
                <a:solidFill>
                  <a:srgbClr val="FFFFFF">
                    <a:lumMod val="50000"/>
                  </a:srgbClr>
                </a:solidFill>
              </a:rPr>
            </a:fld>
            <a:endParaRPr lang="zh-CN" altLang="en-US">
              <a:solidFill>
                <a:srgbClr val="FFFFFF">
                  <a:lumMod val="50000"/>
                </a:srgbClr>
              </a:solidFil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17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a:xfrm>
            <a:off x="805656" y="6350501"/>
            <a:ext cx="2743200" cy="365125"/>
          </a:xfrm>
          <a:prstGeom prst="rect">
            <a:avLst/>
          </a:prstGeom>
        </p:spPr>
        <p:txBody>
          <a:bodyPr/>
          <a:lstStyle/>
          <a:p>
            <a:pPr defTabSz="914400"/>
            <a:fld id="{69E085B8-300C-4AAB-B59E-ABBE318F9641}" type="datetime1">
              <a:rPr lang="zh-CN" altLang="en-US" smtClean="0">
                <a:solidFill>
                  <a:prstClr val="black"/>
                </a:solidFill>
              </a:rPr>
            </a:fld>
            <a:endParaRPr lang="zh-CN" altLang="en-US">
              <a:solidFill>
                <a:prstClr val="black"/>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4AEF5D2-80F1-4019-89FD-EBB87A44AC75}"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a:xfrm>
            <a:off x="838200" y="6356350"/>
            <a:ext cx="2743200" cy="365125"/>
          </a:xfrm>
          <a:prstGeom prst="rect">
            <a:avLst/>
          </a:prstGeom>
        </p:spPr>
        <p:txBody>
          <a:bodyPr/>
          <a:lstStyle/>
          <a:p>
            <a:pPr defTabSz="914400"/>
            <a:fld id="{0E1830E9-ABFF-4277-A149-80AD69E3DF0A}" type="datetime1">
              <a:rPr lang="zh-CN" altLang="en-US" smtClean="0">
                <a:solidFill>
                  <a:prstClr val="black"/>
                </a:solidFill>
              </a:rPr>
            </a:fld>
            <a:endParaRPr lang="zh-CN" altLang="en-US">
              <a:solidFill>
                <a:prstClr val="black"/>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4AEF5D2-80F1-4019-89FD-EBB87A44AC75}"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995063" y="-23064"/>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a:xfrm>
            <a:off x="838200" y="6356350"/>
            <a:ext cx="2743200" cy="365125"/>
          </a:xfrm>
          <a:prstGeom prst="rect">
            <a:avLst/>
          </a:prstGeom>
        </p:spPr>
        <p:txBody>
          <a:bodyPr/>
          <a:lstStyle/>
          <a:p>
            <a:pPr defTabSz="914400"/>
            <a:fld id="{1C5C05FC-2EE3-463F-82A2-C905ABC9DCFD}" type="datetime1">
              <a:rPr lang="zh-CN" altLang="en-US" smtClean="0">
                <a:solidFill>
                  <a:prstClr val="black"/>
                </a:solidFill>
              </a:rPr>
            </a:fld>
            <a:endParaRPr lang="zh-CN" altLang="en-US">
              <a:solidFill>
                <a:prstClr val="black"/>
              </a:solidFill>
            </a:endParaRPr>
          </a:p>
        </p:txBody>
      </p:sp>
      <p:sp>
        <p:nvSpPr>
          <p:cNvPr id="8" name="页脚占位符 7"/>
          <p:cNvSpPr>
            <a:spLocks noGrp="1"/>
          </p:cNvSpPr>
          <p:nvPr>
            <p:ph type="ftr" sz="quarter" idx="11"/>
          </p:nvPr>
        </p:nvSpPr>
        <p:spPr/>
        <p:txBody>
          <a:bodyPr/>
          <a:lstStyle/>
          <a:p>
            <a:endParaRPr lang="zh-CN" altLang="en-US">
              <a:solidFill>
                <a:prstClr val="black">
                  <a:tint val="75000"/>
                </a:prstClr>
              </a:solidFill>
            </a:endParaRPr>
          </a:p>
        </p:txBody>
      </p:sp>
      <p:sp>
        <p:nvSpPr>
          <p:cNvPr id="9" name="灯片编号占位符 5"/>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4AEF5D2-80F1-4019-89FD-EBB87A44AC75}"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a:xfrm>
            <a:off x="838200" y="6356350"/>
            <a:ext cx="2743200" cy="365125"/>
          </a:xfrm>
          <a:prstGeom prst="rect">
            <a:avLst/>
          </a:prstGeom>
        </p:spPr>
        <p:txBody>
          <a:bodyPr/>
          <a:lstStyle/>
          <a:p>
            <a:pPr defTabSz="914400"/>
            <a:fld id="{1F383CF0-5DD5-4EE2-A904-2D6645FEFE2A}" type="datetime1">
              <a:rPr lang="zh-CN" altLang="en-US" smtClean="0">
                <a:solidFill>
                  <a:prstClr val="black"/>
                </a:solidFill>
              </a:rPr>
            </a:fld>
            <a:endParaRPr lang="zh-CN" altLang="en-US">
              <a:solidFill>
                <a:prstClr val="black"/>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4AEF5D2-80F1-4019-89FD-EBB87A44AC75}"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a:xfrm>
            <a:off x="838200" y="6356350"/>
            <a:ext cx="2743200" cy="365125"/>
          </a:xfrm>
          <a:prstGeom prst="rect">
            <a:avLst/>
          </a:prstGeom>
        </p:spPr>
        <p:txBody>
          <a:bodyPr/>
          <a:lstStyle/>
          <a:p>
            <a:pPr defTabSz="914400"/>
            <a:fld id="{E752E073-743C-46D3-91AF-C037A55B2022}" type="datetime1">
              <a:rPr lang="zh-CN" altLang="en-US" smtClean="0">
                <a:solidFill>
                  <a:prstClr val="black"/>
                </a:solidFill>
              </a:rPr>
            </a:fld>
            <a:endParaRPr lang="zh-CN" altLang="en-US">
              <a:solidFill>
                <a:prstClr val="black"/>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4AEF5D2-80F1-4019-89FD-EBB87A44AC75}"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pPr defTabSz="914400"/>
            <a:fld id="{81CC85E7-D668-4D42-8B3B-D73A20C74ABC}" type="datetime1">
              <a:rPr lang="zh-CN" altLang="en-US" smtClean="0">
                <a:solidFill>
                  <a:prstClr val="black"/>
                </a:solidFill>
              </a:rPr>
            </a:fld>
            <a:endParaRPr lang="zh-CN" altLang="en-US">
              <a:solidFill>
                <a:prstClr val="black"/>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4AEF5D2-80F1-4019-89FD-EBB87A44AC75}"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4"/>
          <p:cNvSpPr>
            <a:spLocks noGrp="1" noChangeArrowheads="1"/>
          </p:cNvSpPr>
          <p:nvPr>
            <p:ph type="ftr" sz="quarter" idx="10"/>
          </p:nvPr>
        </p:nvSpPr>
        <p:spPr/>
        <p:txBody>
          <a:bodyPr/>
          <a:lstStyle>
            <a:lvl1pPr>
              <a:defRPr/>
            </a:lvl1pPr>
          </a:lstStyle>
          <a:p>
            <a:pPr>
              <a:defRPr/>
            </a:pPr>
            <a:endParaRPr lang="zh-CN" altLang="en-US"/>
          </a:p>
        </p:txBody>
      </p:sp>
      <p:sp>
        <p:nvSpPr>
          <p:cNvPr id="3" name="灯片编号占位符 5"/>
          <p:cNvSpPr>
            <a:spLocks noGrp="1" noChangeArrowheads="1"/>
          </p:cNvSpPr>
          <p:nvPr>
            <p:ph type="sldNum" sz="quarter" idx="11"/>
          </p:nvPr>
        </p:nvSpPr>
        <p:spPr/>
        <p:txBody>
          <a:bodyPr/>
          <a:lstStyle>
            <a:lvl1pPr>
              <a:buFont typeface="Arial" panose="020B0604020202020204" pitchFamily="34" charset="0"/>
              <a:buNone/>
              <a:defRPr smtClean="0">
                <a:ea typeface="Arial Unicode MS" panose="020B0604020202020204" charset="-122"/>
              </a:defRPr>
            </a:lvl1pPr>
          </a:lstStyle>
          <a:p>
            <a:fld id="{3430FE23-AD28-4D8B-8027-C159A3C02DDE}" type="slidenum">
              <a:rPr lang="zh-CN" altLang="en-US"/>
            </a:fld>
            <a:endParaRPr lang="en-US" altLang="zh-CN"/>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
        <p:nvSpPr>
          <p:cNvPr id="2" name="矩形 1"/>
          <p:cNvSpPr/>
          <p:nvPr userDrawn="1"/>
        </p:nvSpPr>
        <p:spPr>
          <a:xfrm>
            <a:off x="0" y="0"/>
            <a:ext cx="12192000" cy="5140325"/>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89865" tIns="44932" rIns="89865" bIns="44932" anchor="ctr"/>
          <a:lstStyle/>
          <a:p>
            <a:pPr algn="ctr" defTabSz="898525">
              <a:defRPr/>
            </a:pPr>
            <a:endParaRPr lang="zh-CN" altLang="en-US" sz="1765" dirty="0">
              <a:solidFill>
                <a:prstClr val="white"/>
              </a:solidFill>
              <a:ea typeface="Arial Unicode MS" panose="020B0604020202020204" charset="-122"/>
            </a:endParaRPr>
          </a:p>
        </p:txBody>
      </p:sp>
      <p:sp>
        <p:nvSpPr>
          <p:cNvPr id="3" name="矩形 2"/>
          <p:cNvSpPr/>
          <p:nvPr userDrawn="1"/>
        </p:nvSpPr>
        <p:spPr>
          <a:xfrm>
            <a:off x="-4233" y="5156201"/>
            <a:ext cx="12192000" cy="171291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lIns="89865" tIns="44932" rIns="89865" bIns="44932" anchor="ctr"/>
          <a:lstStyle/>
          <a:p>
            <a:pPr algn="ctr" defTabSz="898525">
              <a:defRPr/>
            </a:pPr>
            <a:endParaRPr lang="zh-CN" altLang="en-US" sz="1765">
              <a:solidFill>
                <a:prstClr val="white"/>
              </a:solidFill>
              <a:ea typeface="Arial Unicode MS" panose="020B0604020202020204" charset="-122"/>
            </a:endParaRPr>
          </a:p>
        </p:txBody>
      </p:sp>
      <p:pic>
        <p:nvPicPr>
          <p:cNvPr id="4" name="图片 12"/>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103999" y="5321300"/>
            <a:ext cx="2287540" cy="795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日期占位符 3"/>
          <p:cNvSpPr>
            <a:spLocks noGrp="1"/>
          </p:cNvSpPr>
          <p:nvPr>
            <p:ph type="dt" sz="half" idx="10"/>
          </p:nvPr>
        </p:nvSpPr>
        <p:spPr>
          <a:xfrm>
            <a:off x="609600" y="6356351"/>
            <a:ext cx="2844800" cy="365125"/>
          </a:xfrm>
          <a:prstGeom prst="rect">
            <a:avLst/>
          </a:prstGeom>
        </p:spPr>
        <p:txBody>
          <a:bodyPr rtlCol="0"/>
          <a:lstStyle>
            <a:lvl1pPr defTabSz="806450" fontAlgn="auto">
              <a:spcBef>
                <a:spcPts val="0"/>
              </a:spcBef>
              <a:spcAft>
                <a:spcPts val="0"/>
              </a:spcAft>
              <a:defRPr>
                <a:solidFill>
                  <a:prstClr val="black">
                    <a:tint val="75000"/>
                  </a:prstClr>
                </a:solidFill>
                <a:latin typeface="+mn-lt"/>
                <a:cs typeface="+mn-cs"/>
              </a:defRPr>
            </a:lvl1pPr>
          </a:lstStyle>
          <a:p>
            <a:pPr>
              <a:defRPr/>
            </a:pPr>
            <a:fld id="{714157AE-F0F8-41F9-9268-A6289242C10F}" type="datetime1">
              <a:rPr lang="zh-CN" altLang="en-US" smtClean="0"/>
            </a:fld>
            <a:endParaRPr lang="zh-CN" altLang="en-US"/>
          </a:p>
        </p:txBody>
      </p:sp>
      <p:sp>
        <p:nvSpPr>
          <p:cNvPr id="6" name="页脚占位符 4"/>
          <p:cNvSpPr>
            <a:spLocks noGrp="1"/>
          </p:cNvSpPr>
          <p:nvPr>
            <p:ph type="ftr" sz="quarter" idx="11"/>
          </p:nvPr>
        </p:nvSpPr>
        <p:spPr/>
        <p:txBody>
          <a:bodyPr rtlCol="0"/>
          <a:lstStyle>
            <a:lvl1pPr defTabSz="806450" fontAlgn="auto">
              <a:spcBef>
                <a:spcPts val="0"/>
              </a:spcBef>
              <a:spcAft>
                <a:spcPts val="0"/>
              </a:spcAft>
              <a:defRPr>
                <a:solidFill>
                  <a:prstClr val="black">
                    <a:tint val="75000"/>
                  </a:prstClr>
                </a:solidFill>
                <a:latin typeface="+mn-lt"/>
                <a:cs typeface="+mn-cs"/>
              </a:defRPr>
            </a:lvl1pPr>
          </a:lstStyle>
          <a:p>
            <a:pPr>
              <a:defRPr/>
            </a:pPr>
            <a:endParaRPr lang="zh-CN" altLang="en-US"/>
          </a:p>
        </p:txBody>
      </p:sp>
      <p:sp>
        <p:nvSpPr>
          <p:cNvPr id="7" name="灯片编号占位符 5"/>
          <p:cNvSpPr>
            <a:spLocks noGrp="1"/>
          </p:cNvSpPr>
          <p:nvPr>
            <p:ph type="sldNum" sz="quarter" idx="12"/>
          </p:nvPr>
        </p:nvSpPr>
        <p:spPr/>
        <p:txBody>
          <a:bodyPr/>
          <a:lstStyle>
            <a:lvl1pPr fontAlgn="auto">
              <a:spcBef>
                <a:spcPts val="0"/>
              </a:spcBef>
              <a:spcAft>
                <a:spcPts val="0"/>
              </a:spcAft>
              <a:defRPr/>
            </a:lvl1pPr>
          </a:lstStyle>
          <a:p>
            <a:pPr>
              <a:defRPr/>
            </a:pPr>
            <a:fld id="{BFB4C0AB-4934-4C50-83C9-E20A105D5833}" type="slidenum">
              <a:rPr lang="zh-CN" altLang="en-US">
                <a:solidFill>
                  <a:srgbClr val="FFFFFF">
                    <a:lumMod val="50000"/>
                  </a:srgbClr>
                </a:solidFill>
              </a:rPr>
            </a:fld>
            <a:endParaRPr lang="zh-CN" altLang="en-US">
              <a:solidFill>
                <a:srgbClr val="FFFFFF">
                  <a:lumMod val="50000"/>
                </a:srgbClr>
              </a:solidFill>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pPr defTabSz="914400"/>
            <a:fld id="{058B41D8-2BBD-4CFE-9ABA-A5B4F8FBDEEB}" type="datetime1">
              <a:rPr lang="zh-CN" altLang="en-US" smtClean="0">
                <a:solidFill>
                  <a:prstClr val="black"/>
                </a:solidFill>
              </a:rPr>
            </a:fld>
            <a:endParaRPr lang="zh-CN" altLang="en-US">
              <a:solidFill>
                <a:prstClr val="black"/>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64AEF5D2-80F1-4019-89FD-EBB87A44AC75}" type="slidenum">
              <a:rPr lang="zh-CN" altLang="en-US" smtClean="0">
                <a:solidFill>
                  <a:prstClr val="black">
                    <a:tint val="75000"/>
                  </a:prstClr>
                </a:solidFill>
              </a:rPr>
            </a:fld>
            <a:endParaRPr lang="zh-CN" altLang="en-US">
              <a:solidFill>
                <a:prstClr val="black">
                  <a:tint val="75000"/>
                </a:prstClr>
              </a:solidFill>
            </a:endParaRPr>
          </a:p>
        </p:txBody>
      </p:sp>
      <p:sp>
        <p:nvSpPr>
          <p:cNvPr id="8" name="矩形 7"/>
          <p:cNvSpPr/>
          <p:nvPr userDrawn="1"/>
        </p:nvSpPr>
        <p:spPr>
          <a:xfrm>
            <a:off x="0" y="0"/>
            <a:ext cx="12192000" cy="6858000"/>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zh-CN" altLang="en-US" dirty="0">
              <a:solidFill>
                <a:srgbClr val="C00000"/>
              </a:solidFill>
              <a:ea typeface="Arial Unicode MS" panose="020B0604020202020204" charset="-122"/>
            </a:endParaRPr>
          </a:p>
        </p:txBody>
      </p:sp>
      <p:pic>
        <p:nvPicPr>
          <p:cNvPr id="7" name="Picture 2" descr="C:\Users\wanglinshan\Documents\Tencent Files\359380726\FileRecv\168522145.jpg"/>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a:stretch>
            <a:fillRect/>
          </a:stretch>
        </p:blipFill>
        <p:spPr bwMode="auto">
          <a:xfrm>
            <a:off x="0" y="1880828"/>
            <a:ext cx="12192000"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1" name="图片 10" descr="白LOGO无背景.png"/>
          <p:cNvPicPr>
            <a:picLocks noChangeAspect="1"/>
          </p:cNvPicPr>
          <p:nvPr userDrawn="1"/>
        </p:nvPicPr>
        <p:blipFill>
          <a:blip r:embed="rId3" cstate="print"/>
          <a:srcRect t="26250" b="49887"/>
          <a:stretch>
            <a:fillRect/>
          </a:stretch>
        </p:blipFill>
        <p:spPr>
          <a:xfrm>
            <a:off x="4068416" y="5402094"/>
            <a:ext cx="4266556" cy="720080"/>
          </a:xfrm>
          <a:prstGeom prst="rect">
            <a:avLst/>
          </a:prstGeom>
        </p:spPr>
      </p:pic>
      <p:sp>
        <p:nvSpPr>
          <p:cNvPr id="10" name="灯片编号占位符 5"/>
          <p:cNvSpPr txBox="1"/>
          <p:nvPr userDrawn="1"/>
        </p:nvSpPr>
        <p:spPr>
          <a:xfrm>
            <a:off x="8763000" y="6508750"/>
            <a:ext cx="27432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0965" algn="l" defTabSz="914400" rtl="0" eaLnBrk="1" latinLnBrk="0" hangingPunct="1">
              <a:defRPr sz="1800" kern="1200">
                <a:solidFill>
                  <a:schemeClr val="tx1"/>
                </a:solidFill>
                <a:latin typeface="+mn-lt"/>
                <a:ea typeface="+mn-ea"/>
                <a:cs typeface="+mn-cs"/>
              </a:defRPr>
            </a:lvl4pPr>
            <a:lvl5pPr marL="1828165" algn="l" defTabSz="914400" rtl="0" eaLnBrk="1" latinLnBrk="0" hangingPunct="1">
              <a:defRPr sz="1800" kern="1200">
                <a:solidFill>
                  <a:schemeClr val="tx1"/>
                </a:solidFill>
                <a:latin typeface="+mn-lt"/>
                <a:ea typeface="+mn-ea"/>
                <a:cs typeface="+mn-cs"/>
              </a:defRPr>
            </a:lvl5pPr>
            <a:lvl6pPr marL="2285365" algn="l" defTabSz="914400" rtl="0" eaLnBrk="1" latinLnBrk="0" hangingPunct="1">
              <a:defRPr sz="1800" kern="1200">
                <a:solidFill>
                  <a:schemeClr val="tx1"/>
                </a:solidFill>
                <a:latin typeface="+mn-lt"/>
                <a:ea typeface="+mn-ea"/>
                <a:cs typeface="+mn-cs"/>
              </a:defRPr>
            </a:lvl6pPr>
            <a:lvl7pPr marL="2742565" algn="l" defTabSz="914400" rtl="0" eaLnBrk="1" latinLnBrk="0" hangingPunct="1">
              <a:defRPr sz="1800" kern="1200">
                <a:solidFill>
                  <a:schemeClr val="tx1"/>
                </a:solidFill>
                <a:latin typeface="+mn-lt"/>
                <a:ea typeface="+mn-ea"/>
                <a:cs typeface="+mn-cs"/>
              </a:defRPr>
            </a:lvl7pPr>
            <a:lvl8pPr marL="3199765" algn="l" defTabSz="914400" rtl="0" eaLnBrk="1" latinLnBrk="0" hangingPunct="1">
              <a:defRPr sz="1800" kern="1200">
                <a:solidFill>
                  <a:schemeClr val="tx1"/>
                </a:solidFill>
                <a:latin typeface="+mn-lt"/>
                <a:ea typeface="+mn-ea"/>
                <a:cs typeface="+mn-cs"/>
              </a:defRPr>
            </a:lvl8pPr>
            <a:lvl9pPr marL="3656330" algn="l" defTabSz="914400" rtl="0" eaLnBrk="1" latinLnBrk="0" hangingPunct="1">
              <a:defRPr sz="1800" kern="1200">
                <a:solidFill>
                  <a:schemeClr val="tx1"/>
                </a:solidFill>
                <a:latin typeface="+mn-lt"/>
                <a:ea typeface="+mn-ea"/>
                <a:cs typeface="+mn-cs"/>
              </a:defRPr>
            </a:lvl9pPr>
          </a:lstStyle>
          <a:p>
            <a:fld id="{565CE74E-AB26-4998-AD42-012C4C1AD076}" type="slidenum">
              <a:rPr lang="zh-CN" altLang="en-US" smtClean="0">
                <a:solidFill>
                  <a:srgbClr val="FFFFFF">
                    <a:lumMod val="50000"/>
                  </a:srgbClr>
                </a:solidFill>
              </a:rPr>
            </a:fld>
            <a:endParaRPr lang="zh-CN" altLang="en-US">
              <a:solidFill>
                <a:srgbClr val="FFFFFF">
                  <a:lumMod val="50000"/>
                </a:srgbClr>
              </a:solidFill>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a:xfrm>
            <a:off x="805656" y="6350501"/>
            <a:ext cx="2743200" cy="365125"/>
          </a:xfrm>
          <a:prstGeom prst="rect">
            <a:avLst/>
          </a:prstGeom>
        </p:spPr>
        <p:txBody>
          <a:bodyPr/>
          <a:lstStyle/>
          <a:p>
            <a:pPr defTabSz="914400"/>
            <a:fld id="{69E085B8-300C-4AAB-B59E-ABBE318F9641}" type="datetime1">
              <a:rPr lang="zh-CN" altLang="en-US" smtClean="0">
                <a:solidFill>
                  <a:prstClr val="black"/>
                </a:solidFill>
              </a:rPr>
            </a:fld>
            <a:endParaRPr lang="zh-CN" altLang="en-US">
              <a:solidFill>
                <a:prstClr val="black"/>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4AEF5D2-80F1-4019-89FD-EBB87A44AC75}"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仅标题">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1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a:xfrm>
            <a:off x="838200" y="6356350"/>
            <a:ext cx="2743200" cy="365125"/>
          </a:xfrm>
          <a:prstGeom prst="rect">
            <a:avLst/>
          </a:prstGeom>
        </p:spPr>
        <p:txBody>
          <a:bodyPr/>
          <a:lstStyle/>
          <a:p>
            <a:pPr defTabSz="914400"/>
            <a:fld id="{0E1830E9-ABFF-4277-A149-80AD69E3DF0A}" type="datetime1">
              <a:rPr lang="zh-CN" altLang="en-US" smtClean="0">
                <a:solidFill>
                  <a:prstClr val="black"/>
                </a:solidFill>
              </a:rPr>
            </a:fld>
            <a:endParaRPr lang="zh-CN" altLang="en-US">
              <a:solidFill>
                <a:prstClr val="black"/>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4AEF5D2-80F1-4019-89FD-EBB87A44AC75}"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995063" y="-23064"/>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a:xfrm>
            <a:off x="838200" y="6356350"/>
            <a:ext cx="2743200" cy="365125"/>
          </a:xfrm>
          <a:prstGeom prst="rect">
            <a:avLst/>
          </a:prstGeom>
        </p:spPr>
        <p:txBody>
          <a:bodyPr/>
          <a:lstStyle/>
          <a:p>
            <a:pPr defTabSz="914400"/>
            <a:fld id="{1C5C05FC-2EE3-463F-82A2-C905ABC9DCFD}" type="datetime1">
              <a:rPr lang="zh-CN" altLang="en-US" smtClean="0">
                <a:solidFill>
                  <a:prstClr val="black"/>
                </a:solidFill>
              </a:rPr>
            </a:fld>
            <a:endParaRPr lang="zh-CN" altLang="en-US">
              <a:solidFill>
                <a:prstClr val="black"/>
              </a:solidFill>
            </a:endParaRPr>
          </a:p>
        </p:txBody>
      </p:sp>
      <p:sp>
        <p:nvSpPr>
          <p:cNvPr id="8" name="页脚占位符 7"/>
          <p:cNvSpPr>
            <a:spLocks noGrp="1"/>
          </p:cNvSpPr>
          <p:nvPr>
            <p:ph type="ftr" sz="quarter" idx="11"/>
          </p:nvPr>
        </p:nvSpPr>
        <p:spPr/>
        <p:txBody>
          <a:bodyPr/>
          <a:lstStyle/>
          <a:p>
            <a:endParaRPr lang="zh-CN" altLang="en-US">
              <a:solidFill>
                <a:prstClr val="black">
                  <a:tint val="75000"/>
                </a:prstClr>
              </a:solidFill>
            </a:endParaRPr>
          </a:p>
        </p:txBody>
      </p:sp>
      <p:sp>
        <p:nvSpPr>
          <p:cNvPr id="9" name="灯片编号占位符 5"/>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4AEF5D2-80F1-4019-89FD-EBB87A44AC75}"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a:xfrm>
            <a:off x="838200" y="6356350"/>
            <a:ext cx="2743200" cy="365125"/>
          </a:xfrm>
          <a:prstGeom prst="rect">
            <a:avLst/>
          </a:prstGeom>
        </p:spPr>
        <p:txBody>
          <a:bodyPr/>
          <a:lstStyle/>
          <a:p>
            <a:pPr defTabSz="914400"/>
            <a:fld id="{1F383CF0-5DD5-4EE2-A904-2D6645FEFE2A}" type="datetime1">
              <a:rPr lang="zh-CN" altLang="en-US" smtClean="0">
                <a:solidFill>
                  <a:prstClr val="black"/>
                </a:solidFill>
              </a:rPr>
            </a:fld>
            <a:endParaRPr lang="zh-CN" altLang="en-US">
              <a:solidFill>
                <a:prstClr val="black"/>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4AEF5D2-80F1-4019-89FD-EBB87A44AC75}"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a:xfrm>
            <a:off x="838200" y="6356350"/>
            <a:ext cx="2743200" cy="365125"/>
          </a:xfrm>
          <a:prstGeom prst="rect">
            <a:avLst/>
          </a:prstGeom>
        </p:spPr>
        <p:txBody>
          <a:bodyPr/>
          <a:lstStyle/>
          <a:p>
            <a:pPr defTabSz="914400"/>
            <a:fld id="{E752E073-743C-46D3-91AF-C037A55B2022}" type="datetime1">
              <a:rPr lang="zh-CN" altLang="en-US" smtClean="0">
                <a:solidFill>
                  <a:prstClr val="black"/>
                </a:solidFill>
              </a:rPr>
            </a:fld>
            <a:endParaRPr lang="zh-CN" altLang="en-US">
              <a:solidFill>
                <a:prstClr val="black"/>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4AEF5D2-80F1-4019-89FD-EBB87A44AC75}"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pPr defTabSz="914400"/>
            <a:fld id="{81CC85E7-D668-4D42-8B3B-D73A20C74ABC}" type="datetime1">
              <a:rPr lang="zh-CN" altLang="en-US" smtClean="0">
                <a:solidFill>
                  <a:prstClr val="black"/>
                </a:solidFill>
              </a:rPr>
            </a:fld>
            <a:endParaRPr lang="zh-CN" altLang="en-US">
              <a:solidFill>
                <a:prstClr val="black"/>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4AEF5D2-80F1-4019-89FD-EBB87A44AC75}"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4"/>
          <p:cNvSpPr>
            <a:spLocks noGrp="1" noChangeArrowheads="1"/>
          </p:cNvSpPr>
          <p:nvPr>
            <p:ph type="ftr" sz="quarter" idx="10"/>
          </p:nvPr>
        </p:nvSpPr>
        <p:spPr/>
        <p:txBody>
          <a:bodyPr/>
          <a:lstStyle>
            <a:lvl1pPr>
              <a:defRPr/>
            </a:lvl1pPr>
          </a:lstStyle>
          <a:p>
            <a:pPr>
              <a:defRPr/>
            </a:pPr>
            <a:endParaRPr lang="zh-CN" altLang="en-US"/>
          </a:p>
        </p:txBody>
      </p:sp>
      <p:sp>
        <p:nvSpPr>
          <p:cNvPr id="3" name="灯片编号占位符 5"/>
          <p:cNvSpPr>
            <a:spLocks noGrp="1" noChangeArrowheads="1"/>
          </p:cNvSpPr>
          <p:nvPr>
            <p:ph type="sldNum" sz="quarter" idx="11"/>
          </p:nvPr>
        </p:nvSpPr>
        <p:spPr/>
        <p:txBody>
          <a:bodyPr/>
          <a:lstStyle>
            <a:lvl1pPr>
              <a:buFont typeface="Arial" panose="020B0604020202020204" pitchFamily="34" charset="0"/>
              <a:buNone/>
              <a:defRPr smtClean="0">
                <a:ea typeface="Arial Unicode MS" panose="020B0604020202020204" charset="-122"/>
              </a:defRPr>
            </a:lvl1pPr>
          </a:lstStyle>
          <a:p>
            <a:fld id="{3430FE23-AD28-4D8B-8027-C159A3C02DDE}" type="slidenum">
              <a:rPr lang="zh-CN" altLang="en-US"/>
            </a:fld>
            <a:endParaRPr lang="en-US" altLang="zh-CN"/>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
        <p:nvSpPr>
          <p:cNvPr id="2" name="矩形 1"/>
          <p:cNvSpPr/>
          <p:nvPr userDrawn="1"/>
        </p:nvSpPr>
        <p:spPr>
          <a:xfrm>
            <a:off x="0" y="0"/>
            <a:ext cx="12192000" cy="5140325"/>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89865" tIns="44932" rIns="89865" bIns="44932" anchor="ctr"/>
          <a:lstStyle/>
          <a:p>
            <a:pPr algn="ctr" defTabSz="898525">
              <a:defRPr/>
            </a:pPr>
            <a:endParaRPr lang="zh-CN" altLang="en-US" sz="1765" dirty="0">
              <a:solidFill>
                <a:prstClr val="white"/>
              </a:solidFill>
              <a:ea typeface="Arial Unicode MS" panose="020B0604020202020204" charset="-122"/>
            </a:endParaRPr>
          </a:p>
        </p:txBody>
      </p:sp>
      <p:sp>
        <p:nvSpPr>
          <p:cNvPr id="3" name="矩形 2"/>
          <p:cNvSpPr/>
          <p:nvPr userDrawn="1"/>
        </p:nvSpPr>
        <p:spPr>
          <a:xfrm>
            <a:off x="-4233" y="5156201"/>
            <a:ext cx="12192000" cy="171291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lIns="89865" tIns="44932" rIns="89865" bIns="44932" anchor="ctr"/>
          <a:lstStyle/>
          <a:p>
            <a:pPr algn="ctr" defTabSz="898525">
              <a:defRPr/>
            </a:pPr>
            <a:endParaRPr lang="zh-CN" altLang="en-US" sz="1765">
              <a:solidFill>
                <a:prstClr val="white"/>
              </a:solidFill>
              <a:ea typeface="Arial Unicode MS" panose="020B0604020202020204" charset="-122"/>
            </a:endParaRPr>
          </a:p>
        </p:txBody>
      </p:sp>
      <p:pic>
        <p:nvPicPr>
          <p:cNvPr id="4" name="图片 12"/>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103999" y="5321300"/>
            <a:ext cx="2287540" cy="795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日期占位符 3"/>
          <p:cNvSpPr>
            <a:spLocks noGrp="1"/>
          </p:cNvSpPr>
          <p:nvPr>
            <p:ph type="dt" sz="half" idx="10"/>
          </p:nvPr>
        </p:nvSpPr>
        <p:spPr>
          <a:xfrm>
            <a:off x="609600" y="6356351"/>
            <a:ext cx="2844800" cy="365125"/>
          </a:xfrm>
          <a:prstGeom prst="rect">
            <a:avLst/>
          </a:prstGeom>
        </p:spPr>
        <p:txBody>
          <a:bodyPr rtlCol="0"/>
          <a:lstStyle>
            <a:lvl1pPr defTabSz="806450" fontAlgn="auto">
              <a:spcBef>
                <a:spcPts val="0"/>
              </a:spcBef>
              <a:spcAft>
                <a:spcPts val="0"/>
              </a:spcAft>
              <a:defRPr>
                <a:solidFill>
                  <a:prstClr val="black">
                    <a:tint val="75000"/>
                  </a:prstClr>
                </a:solidFill>
                <a:latin typeface="+mn-lt"/>
                <a:cs typeface="+mn-cs"/>
              </a:defRPr>
            </a:lvl1pPr>
          </a:lstStyle>
          <a:p>
            <a:pPr>
              <a:defRPr/>
            </a:pPr>
            <a:fld id="{714157AE-F0F8-41F9-9268-A6289242C10F}" type="datetime1">
              <a:rPr lang="zh-CN" altLang="en-US" smtClean="0"/>
            </a:fld>
            <a:endParaRPr lang="zh-CN" altLang="en-US"/>
          </a:p>
        </p:txBody>
      </p:sp>
      <p:sp>
        <p:nvSpPr>
          <p:cNvPr id="6" name="页脚占位符 4"/>
          <p:cNvSpPr>
            <a:spLocks noGrp="1"/>
          </p:cNvSpPr>
          <p:nvPr>
            <p:ph type="ftr" sz="quarter" idx="11"/>
          </p:nvPr>
        </p:nvSpPr>
        <p:spPr/>
        <p:txBody>
          <a:bodyPr rtlCol="0"/>
          <a:lstStyle>
            <a:lvl1pPr defTabSz="806450" fontAlgn="auto">
              <a:spcBef>
                <a:spcPts val="0"/>
              </a:spcBef>
              <a:spcAft>
                <a:spcPts val="0"/>
              </a:spcAft>
              <a:defRPr>
                <a:solidFill>
                  <a:prstClr val="black">
                    <a:tint val="75000"/>
                  </a:prstClr>
                </a:solidFill>
                <a:latin typeface="+mn-lt"/>
                <a:cs typeface="+mn-cs"/>
              </a:defRPr>
            </a:lvl1pPr>
          </a:lstStyle>
          <a:p>
            <a:pPr>
              <a:defRPr/>
            </a:pPr>
            <a:endParaRPr lang="zh-CN" altLang="en-US"/>
          </a:p>
        </p:txBody>
      </p:sp>
      <p:sp>
        <p:nvSpPr>
          <p:cNvPr id="7" name="灯片编号占位符 5"/>
          <p:cNvSpPr>
            <a:spLocks noGrp="1"/>
          </p:cNvSpPr>
          <p:nvPr>
            <p:ph type="sldNum" sz="quarter" idx="12"/>
          </p:nvPr>
        </p:nvSpPr>
        <p:spPr/>
        <p:txBody>
          <a:bodyPr/>
          <a:lstStyle>
            <a:lvl1pPr fontAlgn="auto">
              <a:spcBef>
                <a:spcPts val="0"/>
              </a:spcBef>
              <a:spcAft>
                <a:spcPts val="0"/>
              </a:spcAft>
              <a:defRPr/>
            </a:lvl1pPr>
          </a:lstStyle>
          <a:p>
            <a:pPr>
              <a:defRPr/>
            </a:pPr>
            <a:fld id="{BFB4C0AB-4934-4C50-83C9-E20A105D5833}" type="slidenum">
              <a:rPr lang="zh-CN" altLang="en-US">
                <a:solidFill>
                  <a:srgbClr val="FFFFFF">
                    <a:lumMod val="50000"/>
                  </a:srgbClr>
                </a:solidFill>
              </a:rPr>
            </a:fld>
            <a:endParaRPr lang="zh-CN" altLang="en-US">
              <a:solidFill>
                <a:srgbClr val="FFFFFF">
                  <a:lumMod val="50000"/>
                </a:srgbClr>
              </a:solidFill>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pPr defTabSz="914400"/>
            <a:fld id="{058B41D8-2BBD-4CFE-9ABA-A5B4F8FBDEEB}" type="datetime1">
              <a:rPr lang="zh-CN" altLang="en-US" smtClean="0">
                <a:solidFill>
                  <a:prstClr val="black"/>
                </a:solidFill>
              </a:rPr>
            </a:fld>
            <a:endParaRPr lang="zh-CN" altLang="en-US">
              <a:solidFill>
                <a:prstClr val="black"/>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64AEF5D2-80F1-4019-89FD-EBB87A44AC75}" type="slidenum">
              <a:rPr lang="zh-CN" altLang="en-US" smtClean="0">
                <a:solidFill>
                  <a:prstClr val="black">
                    <a:tint val="75000"/>
                  </a:prstClr>
                </a:solidFill>
              </a:rPr>
            </a:fld>
            <a:endParaRPr lang="zh-CN" altLang="en-US">
              <a:solidFill>
                <a:prstClr val="black">
                  <a:tint val="75000"/>
                </a:prstClr>
              </a:solidFill>
            </a:endParaRPr>
          </a:p>
        </p:txBody>
      </p:sp>
      <p:sp>
        <p:nvSpPr>
          <p:cNvPr id="8" name="矩形 7"/>
          <p:cNvSpPr/>
          <p:nvPr userDrawn="1"/>
        </p:nvSpPr>
        <p:spPr>
          <a:xfrm>
            <a:off x="0" y="0"/>
            <a:ext cx="12192000" cy="6858000"/>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zh-CN" altLang="en-US" dirty="0">
              <a:solidFill>
                <a:srgbClr val="C00000"/>
              </a:solidFill>
              <a:ea typeface="Arial Unicode MS" panose="020B0604020202020204" charset="-122"/>
            </a:endParaRPr>
          </a:p>
        </p:txBody>
      </p:sp>
      <p:pic>
        <p:nvPicPr>
          <p:cNvPr id="7" name="Picture 2" descr="C:\Users\wanglinshan\Documents\Tencent Files\359380726\FileRecv\168522145.jpg"/>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a:stretch>
            <a:fillRect/>
          </a:stretch>
        </p:blipFill>
        <p:spPr bwMode="auto">
          <a:xfrm>
            <a:off x="0" y="1880828"/>
            <a:ext cx="12192000"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1" name="图片 10" descr="白LOGO无背景.png"/>
          <p:cNvPicPr>
            <a:picLocks noChangeAspect="1"/>
          </p:cNvPicPr>
          <p:nvPr userDrawn="1"/>
        </p:nvPicPr>
        <p:blipFill>
          <a:blip r:embed="rId3" cstate="print"/>
          <a:srcRect t="26250" b="49887"/>
          <a:stretch>
            <a:fillRect/>
          </a:stretch>
        </p:blipFill>
        <p:spPr>
          <a:xfrm>
            <a:off x="4068416" y="5402094"/>
            <a:ext cx="4266556" cy="720080"/>
          </a:xfrm>
          <a:prstGeom prst="rect">
            <a:avLst/>
          </a:prstGeom>
        </p:spPr>
      </p:pic>
      <p:sp>
        <p:nvSpPr>
          <p:cNvPr id="10" name="灯片编号占位符 5"/>
          <p:cNvSpPr txBox="1"/>
          <p:nvPr userDrawn="1"/>
        </p:nvSpPr>
        <p:spPr>
          <a:xfrm>
            <a:off x="8763000" y="6508750"/>
            <a:ext cx="27432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0965" algn="l" defTabSz="914400" rtl="0" eaLnBrk="1" latinLnBrk="0" hangingPunct="1">
              <a:defRPr sz="1800" kern="1200">
                <a:solidFill>
                  <a:schemeClr val="tx1"/>
                </a:solidFill>
                <a:latin typeface="+mn-lt"/>
                <a:ea typeface="+mn-ea"/>
                <a:cs typeface="+mn-cs"/>
              </a:defRPr>
            </a:lvl4pPr>
            <a:lvl5pPr marL="1828165" algn="l" defTabSz="914400" rtl="0" eaLnBrk="1" latinLnBrk="0" hangingPunct="1">
              <a:defRPr sz="1800" kern="1200">
                <a:solidFill>
                  <a:schemeClr val="tx1"/>
                </a:solidFill>
                <a:latin typeface="+mn-lt"/>
                <a:ea typeface="+mn-ea"/>
                <a:cs typeface="+mn-cs"/>
              </a:defRPr>
            </a:lvl5pPr>
            <a:lvl6pPr marL="2285365" algn="l" defTabSz="914400" rtl="0" eaLnBrk="1" latinLnBrk="0" hangingPunct="1">
              <a:defRPr sz="1800" kern="1200">
                <a:solidFill>
                  <a:schemeClr val="tx1"/>
                </a:solidFill>
                <a:latin typeface="+mn-lt"/>
                <a:ea typeface="+mn-ea"/>
                <a:cs typeface="+mn-cs"/>
              </a:defRPr>
            </a:lvl6pPr>
            <a:lvl7pPr marL="2742565" algn="l" defTabSz="914400" rtl="0" eaLnBrk="1" latinLnBrk="0" hangingPunct="1">
              <a:defRPr sz="1800" kern="1200">
                <a:solidFill>
                  <a:schemeClr val="tx1"/>
                </a:solidFill>
                <a:latin typeface="+mn-lt"/>
                <a:ea typeface="+mn-ea"/>
                <a:cs typeface="+mn-cs"/>
              </a:defRPr>
            </a:lvl7pPr>
            <a:lvl8pPr marL="3199765" algn="l" defTabSz="914400" rtl="0" eaLnBrk="1" latinLnBrk="0" hangingPunct="1">
              <a:defRPr sz="1800" kern="1200">
                <a:solidFill>
                  <a:schemeClr val="tx1"/>
                </a:solidFill>
                <a:latin typeface="+mn-lt"/>
                <a:ea typeface="+mn-ea"/>
                <a:cs typeface="+mn-cs"/>
              </a:defRPr>
            </a:lvl8pPr>
            <a:lvl9pPr marL="3656330" algn="l" defTabSz="914400" rtl="0" eaLnBrk="1" latinLnBrk="0" hangingPunct="1">
              <a:defRPr sz="1800" kern="1200">
                <a:solidFill>
                  <a:schemeClr val="tx1"/>
                </a:solidFill>
                <a:latin typeface="+mn-lt"/>
                <a:ea typeface="+mn-ea"/>
                <a:cs typeface="+mn-cs"/>
              </a:defRPr>
            </a:lvl9pPr>
          </a:lstStyle>
          <a:p>
            <a:fld id="{565CE74E-AB26-4998-AD42-012C4C1AD076}" type="slidenum">
              <a:rPr lang="zh-CN" altLang="en-US" smtClean="0">
                <a:solidFill>
                  <a:srgbClr val="FFFFFF">
                    <a:lumMod val="50000"/>
                  </a:srgbClr>
                </a:solidFill>
              </a:rPr>
            </a:fld>
            <a:endParaRPr lang="zh-CN" altLang="en-US">
              <a:solidFill>
                <a:srgbClr val="FFFFFF">
                  <a:lumMod val="50000"/>
                </a:srgbClr>
              </a:solidFill>
            </a:endParaRPr>
          </a:p>
        </p:txBody>
      </p:sp>
    </p:spTree>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a:xfrm>
            <a:off x="805656" y="6350501"/>
            <a:ext cx="2743200" cy="365125"/>
          </a:xfrm>
          <a:prstGeom prst="rect">
            <a:avLst/>
          </a:prstGeom>
        </p:spPr>
        <p:txBody>
          <a:bodyPr/>
          <a:lstStyle/>
          <a:p>
            <a:pPr defTabSz="914400"/>
            <a:fld id="{69E085B8-300C-4AAB-B59E-ABBE318F9641}" type="datetime1">
              <a:rPr lang="zh-CN" altLang="en-US" smtClean="0">
                <a:solidFill>
                  <a:prstClr val="black"/>
                </a:solidFill>
              </a:rPr>
            </a:fld>
            <a:endParaRPr lang="zh-CN" altLang="en-US">
              <a:solidFill>
                <a:prstClr val="black"/>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4AEF5D2-80F1-4019-89FD-EBB87A44AC75}"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a:xfrm>
            <a:off x="838200" y="6356350"/>
            <a:ext cx="2743200" cy="365125"/>
          </a:xfrm>
          <a:prstGeom prst="rect">
            <a:avLst/>
          </a:prstGeom>
        </p:spPr>
        <p:txBody>
          <a:bodyPr/>
          <a:lstStyle/>
          <a:p>
            <a:pPr defTabSz="914400"/>
            <a:fld id="{0E1830E9-ABFF-4277-A149-80AD69E3DF0A}" type="datetime1">
              <a:rPr lang="zh-CN" altLang="en-US" smtClean="0">
                <a:solidFill>
                  <a:prstClr val="black"/>
                </a:solidFill>
              </a:rPr>
            </a:fld>
            <a:endParaRPr lang="zh-CN" altLang="en-US">
              <a:solidFill>
                <a:prstClr val="black"/>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4AEF5D2-80F1-4019-89FD-EBB87A44AC75}"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3" name="矩形 2"/>
          <p:cNvSpPr/>
          <p:nvPr userDrawn="1"/>
        </p:nvSpPr>
        <p:spPr>
          <a:xfrm>
            <a:off x="0" y="4889500"/>
            <a:ext cx="12192000" cy="1968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solidFill>
                <a:prstClr val="white"/>
              </a:solidFill>
              <a:ea typeface="Arial Unicode MS" panose="020B0604020202020204" charset="-122"/>
            </a:endParaRPr>
          </a:p>
        </p:txBody>
      </p:sp>
      <p:sp>
        <p:nvSpPr>
          <p:cNvPr id="5" name="日期占位符 3"/>
          <p:cNvSpPr>
            <a:spLocks noGrp="1"/>
          </p:cNvSpPr>
          <p:nvPr>
            <p:ph type="dt" sz="half" idx="10"/>
          </p:nvPr>
        </p:nvSpPr>
        <p:spPr/>
        <p:txBody>
          <a:bodyPr/>
          <a:lstStyle>
            <a:lvl1pPr>
              <a:defRPr/>
            </a:lvl1pPr>
          </a:lstStyle>
          <a:p>
            <a:pPr>
              <a:defRPr/>
            </a:pPr>
            <a:fld id="{B0F1EF56-F15E-4B59-AF0C-685DF4E18E7F}" type="datetime1">
              <a:rPr lang="zh-CN" altLang="en-US" smtClean="0">
                <a:solidFill>
                  <a:prstClr val="black">
                    <a:tint val="75000"/>
                  </a:prstClr>
                </a:solidFill>
              </a:rPr>
            </a:fld>
            <a:endParaRPr lang="zh-CN" altLang="en-US">
              <a:solidFill>
                <a:prstClr val="black">
                  <a:tint val="75000"/>
                </a:prstClr>
              </a:solidFill>
            </a:endParaRPr>
          </a:p>
        </p:txBody>
      </p:sp>
      <p:sp>
        <p:nvSpPr>
          <p:cNvPr id="6"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7" name="灯片编号占位符 5"/>
          <p:cNvSpPr>
            <a:spLocks noGrp="1"/>
          </p:cNvSpPr>
          <p:nvPr>
            <p:ph type="sldNum" sz="quarter" idx="12"/>
          </p:nvPr>
        </p:nvSpPr>
        <p:spPr/>
        <p:txBody>
          <a:bodyPr/>
          <a:lstStyle>
            <a:lvl1pPr>
              <a:defRPr/>
            </a:lvl1pPr>
          </a:lstStyle>
          <a:p>
            <a:pPr>
              <a:defRPr/>
            </a:pPr>
            <a:fld id="{774BDD3E-675A-4BFC-9AB6-6E663592F16F}" type="slidenum">
              <a:rPr lang="zh-CN" altLang="en-US">
                <a:solidFill>
                  <a:prstClr val="black">
                    <a:tint val="75000"/>
                  </a:prstClr>
                </a:solidFill>
              </a:rPr>
            </a:fld>
            <a:endParaRPr lang="zh-CN" altLang="en-US">
              <a:solidFill>
                <a:prstClr val="black">
                  <a:tint val="75000"/>
                </a:prstClr>
              </a:solidFill>
            </a:endParaRPr>
          </a:p>
        </p:txBody>
      </p:sp>
      <p:pic>
        <p:nvPicPr>
          <p:cNvPr id="12" name="图片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262346" y="413547"/>
            <a:ext cx="2320054" cy="640777"/>
          </a:xfrm>
          <a:prstGeom prst="rect">
            <a:avLst/>
          </a:prstGeom>
        </p:spPr>
      </p:pic>
    </p:spTree>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995063" y="-23064"/>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a:xfrm>
            <a:off x="838200" y="6356350"/>
            <a:ext cx="2743200" cy="365125"/>
          </a:xfrm>
          <a:prstGeom prst="rect">
            <a:avLst/>
          </a:prstGeom>
        </p:spPr>
        <p:txBody>
          <a:bodyPr/>
          <a:lstStyle/>
          <a:p>
            <a:pPr defTabSz="914400"/>
            <a:fld id="{1C5C05FC-2EE3-463F-82A2-C905ABC9DCFD}" type="datetime1">
              <a:rPr lang="zh-CN" altLang="en-US" smtClean="0">
                <a:solidFill>
                  <a:prstClr val="black"/>
                </a:solidFill>
              </a:rPr>
            </a:fld>
            <a:endParaRPr lang="zh-CN" altLang="en-US">
              <a:solidFill>
                <a:prstClr val="black"/>
              </a:solidFill>
            </a:endParaRPr>
          </a:p>
        </p:txBody>
      </p:sp>
      <p:sp>
        <p:nvSpPr>
          <p:cNvPr id="8" name="页脚占位符 7"/>
          <p:cNvSpPr>
            <a:spLocks noGrp="1"/>
          </p:cNvSpPr>
          <p:nvPr>
            <p:ph type="ftr" sz="quarter" idx="11"/>
          </p:nvPr>
        </p:nvSpPr>
        <p:spPr/>
        <p:txBody>
          <a:bodyPr/>
          <a:lstStyle/>
          <a:p>
            <a:endParaRPr lang="zh-CN" altLang="en-US">
              <a:solidFill>
                <a:prstClr val="black">
                  <a:tint val="75000"/>
                </a:prstClr>
              </a:solidFill>
            </a:endParaRPr>
          </a:p>
        </p:txBody>
      </p:sp>
      <p:sp>
        <p:nvSpPr>
          <p:cNvPr id="9" name="灯片编号占位符 5"/>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4AEF5D2-80F1-4019-89FD-EBB87A44AC75}"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a:xfrm>
            <a:off x="838200" y="6356350"/>
            <a:ext cx="2743200" cy="365125"/>
          </a:xfrm>
          <a:prstGeom prst="rect">
            <a:avLst/>
          </a:prstGeom>
        </p:spPr>
        <p:txBody>
          <a:bodyPr/>
          <a:lstStyle/>
          <a:p>
            <a:pPr defTabSz="914400"/>
            <a:fld id="{1F383CF0-5DD5-4EE2-A904-2D6645FEFE2A}" type="datetime1">
              <a:rPr lang="zh-CN" altLang="en-US" smtClean="0">
                <a:solidFill>
                  <a:prstClr val="black"/>
                </a:solidFill>
              </a:rPr>
            </a:fld>
            <a:endParaRPr lang="zh-CN" altLang="en-US">
              <a:solidFill>
                <a:prstClr val="black"/>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4AEF5D2-80F1-4019-89FD-EBB87A44AC75}"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a:xfrm>
            <a:off x="838200" y="6356350"/>
            <a:ext cx="2743200" cy="365125"/>
          </a:xfrm>
          <a:prstGeom prst="rect">
            <a:avLst/>
          </a:prstGeom>
        </p:spPr>
        <p:txBody>
          <a:bodyPr/>
          <a:lstStyle/>
          <a:p>
            <a:pPr defTabSz="914400"/>
            <a:fld id="{E752E073-743C-46D3-91AF-C037A55B2022}" type="datetime1">
              <a:rPr lang="zh-CN" altLang="en-US" smtClean="0">
                <a:solidFill>
                  <a:prstClr val="black"/>
                </a:solidFill>
              </a:rPr>
            </a:fld>
            <a:endParaRPr lang="zh-CN" altLang="en-US">
              <a:solidFill>
                <a:prstClr val="black"/>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4AEF5D2-80F1-4019-89FD-EBB87A44AC75}"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pPr defTabSz="914400"/>
            <a:fld id="{81CC85E7-D668-4D42-8B3B-D73A20C74ABC}" type="datetime1">
              <a:rPr lang="zh-CN" altLang="en-US" smtClean="0">
                <a:solidFill>
                  <a:prstClr val="black"/>
                </a:solidFill>
              </a:rPr>
            </a:fld>
            <a:endParaRPr lang="zh-CN" altLang="en-US">
              <a:solidFill>
                <a:prstClr val="black"/>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4AEF5D2-80F1-4019-89FD-EBB87A44AC75}"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4"/>
          <p:cNvSpPr>
            <a:spLocks noGrp="1" noChangeArrowheads="1"/>
          </p:cNvSpPr>
          <p:nvPr>
            <p:ph type="ftr" sz="quarter" idx="10"/>
          </p:nvPr>
        </p:nvSpPr>
        <p:spPr/>
        <p:txBody>
          <a:bodyPr/>
          <a:lstStyle>
            <a:lvl1pPr>
              <a:defRPr/>
            </a:lvl1pPr>
          </a:lstStyle>
          <a:p>
            <a:pPr>
              <a:defRPr/>
            </a:pPr>
            <a:endParaRPr lang="zh-CN" altLang="en-US"/>
          </a:p>
        </p:txBody>
      </p:sp>
      <p:sp>
        <p:nvSpPr>
          <p:cNvPr id="3" name="灯片编号占位符 5"/>
          <p:cNvSpPr>
            <a:spLocks noGrp="1" noChangeArrowheads="1"/>
          </p:cNvSpPr>
          <p:nvPr>
            <p:ph type="sldNum" sz="quarter" idx="11"/>
          </p:nvPr>
        </p:nvSpPr>
        <p:spPr/>
        <p:txBody>
          <a:bodyPr/>
          <a:lstStyle>
            <a:lvl1pPr>
              <a:buFont typeface="Arial" panose="020B0604020202020204" pitchFamily="34" charset="0"/>
              <a:buNone/>
              <a:defRPr smtClean="0">
                <a:ea typeface="Arial Unicode MS" panose="020B0604020202020204" charset="-122"/>
              </a:defRPr>
            </a:lvl1pPr>
          </a:lstStyle>
          <a:p>
            <a:fld id="{3430FE23-AD28-4D8B-8027-C159A3C02DDE}" type="slidenum">
              <a:rPr lang="zh-CN" altLang="en-US"/>
            </a:fld>
            <a:endParaRPr lang="en-US" altLang="zh-CN"/>
          </a:p>
        </p:txBody>
      </p:sp>
    </p:spTree>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
        <p:nvSpPr>
          <p:cNvPr id="2" name="矩形 1"/>
          <p:cNvSpPr/>
          <p:nvPr userDrawn="1"/>
        </p:nvSpPr>
        <p:spPr>
          <a:xfrm>
            <a:off x="0" y="0"/>
            <a:ext cx="12192000" cy="5140325"/>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89865" tIns="44932" rIns="89865" bIns="44932" anchor="ctr"/>
          <a:lstStyle/>
          <a:p>
            <a:pPr algn="ctr" defTabSz="898525">
              <a:defRPr/>
            </a:pPr>
            <a:endParaRPr lang="zh-CN" altLang="en-US" sz="1765" dirty="0">
              <a:solidFill>
                <a:prstClr val="white"/>
              </a:solidFill>
              <a:ea typeface="Arial Unicode MS" panose="020B0604020202020204" charset="-122"/>
            </a:endParaRPr>
          </a:p>
        </p:txBody>
      </p:sp>
      <p:sp>
        <p:nvSpPr>
          <p:cNvPr id="3" name="矩形 2"/>
          <p:cNvSpPr/>
          <p:nvPr userDrawn="1"/>
        </p:nvSpPr>
        <p:spPr>
          <a:xfrm>
            <a:off x="-4233" y="5156201"/>
            <a:ext cx="12192000" cy="171291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lIns="89865" tIns="44932" rIns="89865" bIns="44932" anchor="ctr"/>
          <a:lstStyle/>
          <a:p>
            <a:pPr algn="ctr" defTabSz="898525">
              <a:defRPr/>
            </a:pPr>
            <a:endParaRPr lang="zh-CN" altLang="en-US" sz="1765">
              <a:solidFill>
                <a:prstClr val="white"/>
              </a:solidFill>
              <a:ea typeface="Arial Unicode MS" panose="020B0604020202020204" charset="-122"/>
            </a:endParaRPr>
          </a:p>
        </p:txBody>
      </p:sp>
      <p:pic>
        <p:nvPicPr>
          <p:cNvPr id="4" name="图片 12"/>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103999" y="5321300"/>
            <a:ext cx="2287540" cy="795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日期占位符 3"/>
          <p:cNvSpPr>
            <a:spLocks noGrp="1"/>
          </p:cNvSpPr>
          <p:nvPr>
            <p:ph type="dt" sz="half" idx="10"/>
          </p:nvPr>
        </p:nvSpPr>
        <p:spPr>
          <a:xfrm>
            <a:off x="609600" y="6356351"/>
            <a:ext cx="2844800" cy="365125"/>
          </a:xfrm>
          <a:prstGeom prst="rect">
            <a:avLst/>
          </a:prstGeom>
        </p:spPr>
        <p:txBody>
          <a:bodyPr rtlCol="0"/>
          <a:lstStyle>
            <a:lvl1pPr defTabSz="806450" fontAlgn="auto">
              <a:spcBef>
                <a:spcPts val="0"/>
              </a:spcBef>
              <a:spcAft>
                <a:spcPts val="0"/>
              </a:spcAft>
              <a:defRPr>
                <a:solidFill>
                  <a:prstClr val="black">
                    <a:tint val="75000"/>
                  </a:prstClr>
                </a:solidFill>
                <a:latin typeface="+mn-lt"/>
                <a:cs typeface="+mn-cs"/>
              </a:defRPr>
            </a:lvl1pPr>
          </a:lstStyle>
          <a:p>
            <a:pPr>
              <a:defRPr/>
            </a:pPr>
            <a:fld id="{714157AE-F0F8-41F9-9268-A6289242C10F}" type="datetime1">
              <a:rPr lang="zh-CN" altLang="en-US" smtClean="0"/>
            </a:fld>
            <a:endParaRPr lang="zh-CN" altLang="en-US"/>
          </a:p>
        </p:txBody>
      </p:sp>
      <p:sp>
        <p:nvSpPr>
          <p:cNvPr id="6" name="页脚占位符 4"/>
          <p:cNvSpPr>
            <a:spLocks noGrp="1"/>
          </p:cNvSpPr>
          <p:nvPr>
            <p:ph type="ftr" sz="quarter" idx="11"/>
          </p:nvPr>
        </p:nvSpPr>
        <p:spPr/>
        <p:txBody>
          <a:bodyPr rtlCol="0"/>
          <a:lstStyle>
            <a:lvl1pPr defTabSz="806450" fontAlgn="auto">
              <a:spcBef>
                <a:spcPts val="0"/>
              </a:spcBef>
              <a:spcAft>
                <a:spcPts val="0"/>
              </a:spcAft>
              <a:defRPr>
                <a:solidFill>
                  <a:prstClr val="black">
                    <a:tint val="75000"/>
                  </a:prstClr>
                </a:solidFill>
                <a:latin typeface="+mn-lt"/>
                <a:cs typeface="+mn-cs"/>
              </a:defRPr>
            </a:lvl1pPr>
          </a:lstStyle>
          <a:p>
            <a:pPr>
              <a:defRPr/>
            </a:pPr>
            <a:endParaRPr lang="zh-CN" altLang="en-US"/>
          </a:p>
        </p:txBody>
      </p:sp>
      <p:sp>
        <p:nvSpPr>
          <p:cNvPr id="7" name="灯片编号占位符 5"/>
          <p:cNvSpPr>
            <a:spLocks noGrp="1"/>
          </p:cNvSpPr>
          <p:nvPr>
            <p:ph type="sldNum" sz="quarter" idx="12"/>
          </p:nvPr>
        </p:nvSpPr>
        <p:spPr/>
        <p:txBody>
          <a:bodyPr/>
          <a:lstStyle>
            <a:lvl1pPr fontAlgn="auto">
              <a:spcBef>
                <a:spcPts val="0"/>
              </a:spcBef>
              <a:spcAft>
                <a:spcPts val="0"/>
              </a:spcAft>
              <a:defRPr/>
            </a:lvl1pPr>
          </a:lstStyle>
          <a:p>
            <a:pPr>
              <a:defRPr/>
            </a:pPr>
            <a:fld id="{BFB4C0AB-4934-4C50-83C9-E20A105D5833}" type="slidenum">
              <a:rPr lang="zh-CN" altLang="en-US">
                <a:solidFill>
                  <a:srgbClr val="FFFFFF">
                    <a:lumMod val="50000"/>
                  </a:srgbClr>
                </a:solidFill>
              </a:rPr>
            </a:fld>
            <a:endParaRPr lang="zh-CN" altLang="en-US">
              <a:solidFill>
                <a:srgbClr val="FFFFFF">
                  <a:lumMod val="50000"/>
                </a:srgbClr>
              </a:solidFill>
            </a:endParaRPr>
          </a:p>
        </p:txBody>
      </p:sp>
    </p:spTree>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pPr defTabSz="914400"/>
            <a:fld id="{058B41D8-2BBD-4CFE-9ABA-A5B4F8FBDEEB}" type="datetime1">
              <a:rPr lang="zh-CN" altLang="en-US" smtClean="0">
                <a:solidFill>
                  <a:prstClr val="black"/>
                </a:solidFill>
              </a:rPr>
            </a:fld>
            <a:endParaRPr lang="zh-CN" altLang="en-US">
              <a:solidFill>
                <a:prstClr val="black"/>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64AEF5D2-80F1-4019-89FD-EBB87A44AC75}" type="slidenum">
              <a:rPr lang="zh-CN" altLang="en-US" smtClean="0">
                <a:solidFill>
                  <a:prstClr val="black">
                    <a:tint val="75000"/>
                  </a:prstClr>
                </a:solidFill>
              </a:rPr>
            </a:fld>
            <a:endParaRPr lang="zh-CN" altLang="en-US">
              <a:solidFill>
                <a:prstClr val="black">
                  <a:tint val="75000"/>
                </a:prstClr>
              </a:solidFill>
            </a:endParaRPr>
          </a:p>
        </p:txBody>
      </p:sp>
      <p:sp>
        <p:nvSpPr>
          <p:cNvPr id="8" name="矩形 7"/>
          <p:cNvSpPr/>
          <p:nvPr userDrawn="1"/>
        </p:nvSpPr>
        <p:spPr>
          <a:xfrm>
            <a:off x="0" y="0"/>
            <a:ext cx="12192000" cy="6858000"/>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zh-CN" altLang="en-US" dirty="0">
              <a:solidFill>
                <a:srgbClr val="C00000"/>
              </a:solidFill>
              <a:ea typeface="Arial Unicode MS" panose="020B0604020202020204" charset="-122"/>
            </a:endParaRPr>
          </a:p>
        </p:txBody>
      </p:sp>
      <p:pic>
        <p:nvPicPr>
          <p:cNvPr id="7" name="Picture 2" descr="C:\Users\wanglinshan\Documents\Tencent Files\359380726\FileRecv\168522145.jpg"/>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a:stretch>
            <a:fillRect/>
          </a:stretch>
        </p:blipFill>
        <p:spPr bwMode="auto">
          <a:xfrm>
            <a:off x="0" y="1880828"/>
            <a:ext cx="12192000"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1" name="图片 10" descr="白LOGO无背景.png"/>
          <p:cNvPicPr>
            <a:picLocks noChangeAspect="1"/>
          </p:cNvPicPr>
          <p:nvPr userDrawn="1"/>
        </p:nvPicPr>
        <p:blipFill>
          <a:blip r:embed="rId3" cstate="print"/>
          <a:srcRect t="26250" b="49887"/>
          <a:stretch>
            <a:fillRect/>
          </a:stretch>
        </p:blipFill>
        <p:spPr>
          <a:xfrm>
            <a:off x="4068416" y="5402094"/>
            <a:ext cx="4266556" cy="720080"/>
          </a:xfrm>
          <a:prstGeom prst="rect">
            <a:avLst/>
          </a:prstGeom>
        </p:spPr>
      </p:pic>
      <p:sp>
        <p:nvSpPr>
          <p:cNvPr id="10" name="灯片编号占位符 5"/>
          <p:cNvSpPr txBox="1"/>
          <p:nvPr userDrawn="1"/>
        </p:nvSpPr>
        <p:spPr>
          <a:xfrm>
            <a:off x="8763000" y="6508750"/>
            <a:ext cx="27432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0965" algn="l" defTabSz="914400" rtl="0" eaLnBrk="1" latinLnBrk="0" hangingPunct="1">
              <a:defRPr sz="1800" kern="1200">
                <a:solidFill>
                  <a:schemeClr val="tx1"/>
                </a:solidFill>
                <a:latin typeface="+mn-lt"/>
                <a:ea typeface="+mn-ea"/>
                <a:cs typeface="+mn-cs"/>
              </a:defRPr>
            </a:lvl4pPr>
            <a:lvl5pPr marL="1828165" algn="l" defTabSz="914400" rtl="0" eaLnBrk="1" latinLnBrk="0" hangingPunct="1">
              <a:defRPr sz="1800" kern="1200">
                <a:solidFill>
                  <a:schemeClr val="tx1"/>
                </a:solidFill>
                <a:latin typeface="+mn-lt"/>
                <a:ea typeface="+mn-ea"/>
                <a:cs typeface="+mn-cs"/>
              </a:defRPr>
            </a:lvl5pPr>
            <a:lvl6pPr marL="2285365" algn="l" defTabSz="914400" rtl="0" eaLnBrk="1" latinLnBrk="0" hangingPunct="1">
              <a:defRPr sz="1800" kern="1200">
                <a:solidFill>
                  <a:schemeClr val="tx1"/>
                </a:solidFill>
                <a:latin typeface="+mn-lt"/>
                <a:ea typeface="+mn-ea"/>
                <a:cs typeface="+mn-cs"/>
              </a:defRPr>
            </a:lvl6pPr>
            <a:lvl7pPr marL="2742565" algn="l" defTabSz="914400" rtl="0" eaLnBrk="1" latinLnBrk="0" hangingPunct="1">
              <a:defRPr sz="1800" kern="1200">
                <a:solidFill>
                  <a:schemeClr val="tx1"/>
                </a:solidFill>
                <a:latin typeface="+mn-lt"/>
                <a:ea typeface="+mn-ea"/>
                <a:cs typeface="+mn-cs"/>
              </a:defRPr>
            </a:lvl7pPr>
            <a:lvl8pPr marL="3199765" algn="l" defTabSz="914400" rtl="0" eaLnBrk="1" latinLnBrk="0" hangingPunct="1">
              <a:defRPr sz="1800" kern="1200">
                <a:solidFill>
                  <a:schemeClr val="tx1"/>
                </a:solidFill>
                <a:latin typeface="+mn-lt"/>
                <a:ea typeface="+mn-ea"/>
                <a:cs typeface="+mn-cs"/>
              </a:defRPr>
            </a:lvl8pPr>
            <a:lvl9pPr marL="3656330" algn="l" defTabSz="914400" rtl="0" eaLnBrk="1" latinLnBrk="0" hangingPunct="1">
              <a:defRPr sz="1800" kern="1200">
                <a:solidFill>
                  <a:schemeClr val="tx1"/>
                </a:solidFill>
                <a:latin typeface="+mn-lt"/>
                <a:ea typeface="+mn-ea"/>
                <a:cs typeface="+mn-cs"/>
              </a:defRPr>
            </a:lvl9pPr>
          </a:lstStyle>
          <a:p>
            <a:fld id="{565CE74E-AB26-4998-AD42-012C4C1AD076}" type="slidenum">
              <a:rPr lang="zh-CN" altLang="en-US" smtClean="0">
                <a:solidFill>
                  <a:srgbClr val="FFFFFF">
                    <a:lumMod val="50000"/>
                  </a:srgbClr>
                </a:solidFill>
              </a:rPr>
            </a:fld>
            <a:endParaRPr lang="zh-CN" altLang="en-US">
              <a:solidFill>
                <a:srgbClr val="FFFFFF">
                  <a:lumMod val="50000"/>
                </a:srgbClr>
              </a:solidFill>
            </a:endParaRPr>
          </a:p>
        </p:txBody>
      </p:sp>
    </p:spTree>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a:xfrm>
            <a:off x="805656" y="6350501"/>
            <a:ext cx="2743200" cy="365125"/>
          </a:xfrm>
          <a:prstGeom prst="rect">
            <a:avLst/>
          </a:prstGeom>
        </p:spPr>
        <p:txBody>
          <a:bodyPr/>
          <a:lstStyle/>
          <a:p>
            <a:pPr defTabSz="914400"/>
            <a:fld id="{69E085B8-300C-4AAB-B59E-ABBE318F9641}" type="datetime1">
              <a:rPr lang="zh-CN" altLang="en-US" smtClean="0">
                <a:solidFill>
                  <a:prstClr val="black"/>
                </a:solidFill>
              </a:rPr>
            </a:fld>
            <a:endParaRPr lang="zh-CN" altLang="en-US">
              <a:solidFill>
                <a:prstClr val="black"/>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4AEF5D2-80F1-4019-89FD-EBB87A44AC75}"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a:xfrm>
            <a:off x="838200" y="6356350"/>
            <a:ext cx="2743200" cy="365125"/>
          </a:xfrm>
          <a:prstGeom prst="rect">
            <a:avLst/>
          </a:prstGeom>
        </p:spPr>
        <p:txBody>
          <a:bodyPr/>
          <a:lstStyle/>
          <a:p>
            <a:pPr defTabSz="914400"/>
            <a:fld id="{0E1830E9-ABFF-4277-A149-80AD69E3DF0A}" type="datetime1">
              <a:rPr lang="zh-CN" altLang="en-US" smtClean="0">
                <a:solidFill>
                  <a:prstClr val="black"/>
                </a:solidFill>
              </a:rPr>
            </a:fld>
            <a:endParaRPr lang="zh-CN" altLang="en-US">
              <a:solidFill>
                <a:prstClr val="black"/>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4AEF5D2-80F1-4019-89FD-EBB87A44AC75}"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995063" y="-23064"/>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a:xfrm>
            <a:off x="838200" y="6356350"/>
            <a:ext cx="2743200" cy="365125"/>
          </a:xfrm>
          <a:prstGeom prst="rect">
            <a:avLst/>
          </a:prstGeom>
        </p:spPr>
        <p:txBody>
          <a:bodyPr/>
          <a:lstStyle/>
          <a:p>
            <a:pPr defTabSz="914400"/>
            <a:fld id="{1C5C05FC-2EE3-463F-82A2-C905ABC9DCFD}" type="datetime1">
              <a:rPr lang="zh-CN" altLang="en-US" smtClean="0">
                <a:solidFill>
                  <a:prstClr val="black"/>
                </a:solidFill>
              </a:rPr>
            </a:fld>
            <a:endParaRPr lang="zh-CN" altLang="en-US">
              <a:solidFill>
                <a:prstClr val="black"/>
              </a:solidFill>
            </a:endParaRPr>
          </a:p>
        </p:txBody>
      </p:sp>
      <p:sp>
        <p:nvSpPr>
          <p:cNvPr id="8" name="页脚占位符 7"/>
          <p:cNvSpPr>
            <a:spLocks noGrp="1"/>
          </p:cNvSpPr>
          <p:nvPr>
            <p:ph type="ftr" sz="quarter" idx="11"/>
          </p:nvPr>
        </p:nvSpPr>
        <p:spPr/>
        <p:txBody>
          <a:bodyPr/>
          <a:lstStyle/>
          <a:p>
            <a:endParaRPr lang="zh-CN" altLang="en-US">
              <a:solidFill>
                <a:prstClr val="black">
                  <a:tint val="75000"/>
                </a:prstClr>
              </a:solidFill>
            </a:endParaRPr>
          </a:p>
        </p:txBody>
      </p:sp>
      <p:sp>
        <p:nvSpPr>
          <p:cNvPr id="9" name="灯片编号占位符 5"/>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4AEF5D2-80F1-4019-89FD-EBB87A44AC75}"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pic>
        <p:nvPicPr>
          <p:cNvPr id="8" name="图片 7"/>
          <p:cNvPicPr>
            <a:picLocks noChangeAspect="1"/>
          </p:cNvPicPr>
          <p:nvPr userDrawn="1"/>
        </p:nvPicPr>
        <p:blipFill>
          <a:blip r:embed="rId2"/>
          <a:stretch>
            <a:fillRect/>
          </a:stretch>
        </p:blipFill>
        <p:spPr>
          <a:xfrm>
            <a:off x="0" y="0"/>
            <a:ext cx="12192000" cy="800099"/>
          </a:xfrm>
          <a:prstGeom prst="rect">
            <a:avLst/>
          </a:prstGeom>
        </p:spPr>
      </p:pic>
      <p:sp>
        <p:nvSpPr>
          <p:cNvPr id="5" name="灯片编号占位符 4"/>
          <p:cNvSpPr>
            <a:spLocks noGrp="1"/>
          </p:cNvSpPr>
          <p:nvPr>
            <p:ph type="sldNum" sz="quarter" idx="12"/>
          </p:nvPr>
        </p:nvSpPr>
        <p:spPr>
          <a:xfrm>
            <a:off x="11186795" y="6459855"/>
            <a:ext cx="912495" cy="299720"/>
          </a:xfrm>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4" name="矩形 3"/>
          <p:cNvSpPr/>
          <p:nvPr userDrawn="1"/>
        </p:nvSpPr>
        <p:spPr>
          <a:xfrm>
            <a:off x="624418" y="404813"/>
            <a:ext cx="478367" cy="476250"/>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dirty="0">
              <a:solidFill>
                <a:srgbClr val="C00000"/>
              </a:solidFill>
              <a:ea typeface="Arial Unicode MS" panose="020B0604020202020204" charset="-122"/>
            </a:endParaRPr>
          </a:p>
        </p:txBody>
      </p:sp>
      <p:sp>
        <p:nvSpPr>
          <p:cNvPr id="5" name="矩形 4"/>
          <p:cNvSpPr/>
          <p:nvPr userDrawn="1"/>
        </p:nvSpPr>
        <p:spPr>
          <a:xfrm>
            <a:off x="624418" y="981075"/>
            <a:ext cx="10943167" cy="71438"/>
          </a:xfrm>
          <a:prstGeom prst="rect">
            <a:avLst/>
          </a:prstGeom>
          <a:gradFill flip="none" rotWithShape="1">
            <a:gsLst>
              <a:gs pos="0">
                <a:srgbClr val="C00000"/>
              </a:gs>
              <a:gs pos="50000">
                <a:srgbClr val="C00000">
                  <a:tint val="44500"/>
                  <a:satMod val="160000"/>
                </a:srgbClr>
              </a:gs>
              <a:gs pos="100000">
                <a:srgbClr val="C00000">
                  <a:tint val="23500"/>
                  <a:satMod val="160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solidFill>
                <a:prstClr val="white"/>
              </a:solidFill>
              <a:ea typeface="Arial Unicode MS" panose="020B0604020202020204" charset="-122"/>
            </a:endParaRPr>
          </a:p>
        </p:txBody>
      </p:sp>
      <p:sp>
        <p:nvSpPr>
          <p:cNvPr id="2" name="标题 1"/>
          <p:cNvSpPr>
            <a:spLocks noGrp="1"/>
          </p:cNvSpPr>
          <p:nvPr>
            <p:ph type="title"/>
          </p:nvPr>
        </p:nvSpPr>
        <p:spPr>
          <a:xfrm>
            <a:off x="1199456" y="274638"/>
            <a:ext cx="10382944" cy="706090"/>
          </a:xfrm>
        </p:spPr>
        <p:txBody>
          <a:bodyPr>
            <a:normAutofit/>
          </a:bodyPr>
          <a:lstStyle>
            <a:lvl1pPr algn="l">
              <a:defRPr sz="4000">
                <a:latin typeface="Arial Unicode MS" panose="020B0604020202020204" charset="-122"/>
                <a:ea typeface="Arial Unicode MS" panose="020B0604020202020204" charset="-122"/>
              </a:defRPr>
            </a:lvl1p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7" name="灯片编号占位符 5"/>
          <p:cNvSpPr>
            <a:spLocks noGrp="1"/>
          </p:cNvSpPr>
          <p:nvPr>
            <p:ph type="sldNum" sz="quarter" idx="11"/>
          </p:nvPr>
        </p:nvSpPr>
        <p:spPr/>
        <p:txBody>
          <a:bodyPr/>
          <a:lstStyle>
            <a:lvl1pPr>
              <a:defRPr/>
            </a:lvl1pPr>
          </a:lstStyle>
          <a:p>
            <a:pPr>
              <a:defRPr/>
            </a:pPr>
            <a:fld id="{3714EF77-38A2-4DCE-AA63-AB5AF4F208D0}" type="slidenum">
              <a:rPr lang="zh-CN" altLang="en-US">
                <a:solidFill>
                  <a:prstClr val="black">
                    <a:tint val="75000"/>
                  </a:prstClr>
                </a:solidFill>
              </a:rPr>
            </a:fld>
            <a:endParaRPr lang="zh-CN" altLang="en-US" dirty="0">
              <a:solidFill>
                <a:prstClr val="black">
                  <a:tint val="75000"/>
                </a:prstClr>
              </a:solidFill>
            </a:endParaRPr>
          </a:p>
        </p:txBody>
      </p:sp>
      <p:pic>
        <p:nvPicPr>
          <p:cNvPr id="12" name="图片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522622" y="6213467"/>
            <a:ext cx="1146728" cy="460385"/>
          </a:xfrm>
          <a:prstGeom prst="rect">
            <a:avLst/>
          </a:prstGeom>
        </p:spPr>
      </p:pic>
      <p:sp>
        <p:nvSpPr>
          <p:cNvPr id="8" name="椭圆 7"/>
          <p:cNvSpPr/>
          <p:nvPr userDrawn="1"/>
        </p:nvSpPr>
        <p:spPr>
          <a:xfrm flipH="1">
            <a:off x="5180664" y="6527622"/>
            <a:ext cx="45719" cy="4571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cxnSp>
        <p:nvCxnSpPr>
          <p:cNvPr id="16" name="直接连接符 15"/>
          <p:cNvCxnSpPr/>
          <p:nvPr userDrawn="1"/>
        </p:nvCxnSpPr>
        <p:spPr>
          <a:xfrm>
            <a:off x="1069850" y="6554294"/>
            <a:ext cx="4081423" cy="0"/>
          </a:xfrm>
          <a:prstGeom prst="line">
            <a:avLst/>
          </a:prstGeom>
          <a:ln w="12700"/>
          <a:effectLst/>
        </p:spPr>
        <p:style>
          <a:lnRef idx="2">
            <a:schemeClr val="dk1"/>
          </a:lnRef>
          <a:fillRef idx="0">
            <a:schemeClr val="dk1"/>
          </a:fillRef>
          <a:effectRef idx="1">
            <a:schemeClr val="dk1"/>
          </a:effectRef>
          <a:fontRef idx="minor">
            <a:schemeClr val="tx1"/>
          </a:fontRef>
        </p:style>
      </p:cxnSp>
      <p:cxnSp>
        <p:nvCxnSpPr>
          <p:cNvPr id="24" name="直接连接符 23"/>
          <p:cNvCxnSpPr/>
          <p:nvPr userDrawn="1"/>
        </p:nvCxnSpPr>
        <p:spPr>
          <a:xfrm>
            <a:off x="7055962" y="6553614"/>
            <a:ext cx="4081423" cy="0"/>
          </a:xfrm>
          <a:prstGeom prst="line">
            <a:avLst/>
          </a:prstGeom>
          <a:ln w="12700"/>
          <a:effectLst/>
        </p:spPr>
        <p:style>
          <a:lnRef idx="2">
            <a:schemeClr val="dk1"/>
          </a:lnRef>
          <a:fillRef idx="0">
            <a:schemeClr val="dk1"/>
          </a:fillRef>
          <a:effectRef idx="1">
            <a:schemeClr val="dk1"/>
          </a:effectRef>
          <a:fontRef idx="minor">
            <a:schemeClr val="tx1"/>
          </a:fontRef>
        </p:style>
      </p:cxnSp>
      <p:sp>
        <p:nvSpPr>
          <p:cNvPr id="15" name="椭圆 14"/>
          <p:cNvSpPr/>
          <p:nvPr userDrawn="1"/>
        </p:nvSpPr>
        <p:spPr>
          <a:xfrm flipH="1">
            <a:off x="6982252" y="6524901"/>
            <a:ext cx="45719" cy="4571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a:xfrm>
            <a:off x="838200" y="6356350"/>
            <a:ext cx="2743200" cy="365125"/>
          </a:xfrm>
          <a:prstGeom prst="rect">
            <a:avLst/>
          </a:prstGeom>
        </p:spPr>
        <p:txBody>
          <a:bodyPr/>
          <a:lstStyle/>
          <a:p>
            <a:pPr defTabSz="914400"/>
            <a:fld id="{1F383CF0-5DD5-4EE2-A904-2D6645FEFE2A}" type="datetime1">
              <a:rPr lang="zh-CN" altLang="en-US" smtClean="0">
                <a:solidFill>
                  <a:prstClr val="black"/>
                </a:solidFill>
              </a:rPr>
            </a:fld>
            <a:endParaRPr lang="zh-CN" altLang="en-US">
              <a:solidFill>
                <a:prstClr val="black"/>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4AEF5D2-80F1-4019-89FD-EBB87A44AC75}"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a:xfrm>
            <a:off x="838200" y="6356350"/>
            <a:ext cx="2743200" cy="365125"/>
          </a:xfrm>
          <a:prstGeom prst="rect">
            <a:avLst/>
          </a:prstGeom>
        </p:spPr>
        <p:txBody>
          <a:bodyPr/>
          <a:lstStyle/>
          <a:p>
            <a:pPr defTabSz="914400"/>
            <a:fld id="{E752E073-743C-46D3-91AF-C037A55B2022}" type="datetime1">
              <a:rPr lang="zh-CN" altLang="en-US" smtClean="0">
                <a:solidFill>
                  <a:prstClr val="black"/>
                </a:solidFill>
              </a:rPr>
            </a:fld>
            <a:endParaRPr lang="zh-CN" altLang="en-US">
              <a:solidFill>
                <a:prstClr val="black"/>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4AEF5D2-80F1-4019-89FD-EBB87A44AC75}"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pPr defTabSz="914400"/>
            <a:fld id="{81CC85E7-D668-4D42-8B3B-D73A20C74ABC}" type="datetime1">
              <a:rPr lang="zh-CN" altLang="en-US" smtClean="0">
                <a:solidFill>
                  <a:prstClr val="black"/>
                </a:solidFill>
              </a:rPr>
            </a:fld>
            <a:endParaRPr lang="zh-CN" altLang="en-US">
              <a:solidFill>
                <a:prstClr val="black"/>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4AEF5D2-80F1-4019-89FD-EBB87A44AC75}"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4"/>
          <p:cNvSpPr>
            <a:spLocks noGrp="1" noChangeArrowheads="1"/>
          </p:cNvSpPr>
          <p:nvPr>
            <p:ph type="ftr" sz="quarter" idx="10"/>
          </p:nvPr>
        </p:nvSpPr>
        <p:spPr/>
        <p:txBody>
          <a:bodyPr/>
          <a:lstStyle>
            <a:lvl1pPr>
              <a:defRPr/>
            </a:lvl1pPr>
          </a:lstStyle>
          <a:p>
            <a:pPr>
              <a:defRPr/>
            </a:pPr>
            <a:endParaRPr lang="zh-CN" altLang="en-US"/>
          </a:p>
        </p:txBody>
      </p:sp>
      <p:sp>
        <p:nvSpPr>
          <p:cNvPr id="3" name="灯片编号占位符 5"/>
          <p:cNvSpPr>
            <a:spLocks noGrp="1" noChangeArrowheads="1"/>
          </p:cNvSpPr>
          <p:nvPr>
            <p:ph type="sldNum" sz="quarter" idx="11"/>
          </p:nvPr>
        </p:nvSpPr>
        <p:spPr/>
        <p:txBody>
          <a:bodyPr/>
          <a:lstStyle>
            <a:lvl1pPr>
              <a:buFont typeface="Arial" panose="020B0604020202020204" pitchFamily="34" charset="0"/>
              <a:buNone/>
              <a:defRPr smtClean="0">
                <a:ea typeface="Arial Unicode MS" panose="020B0604020202020204" charset="-122"/>
              </a:defRPr>
            </a:lvl1pPr>
          </a:lstStyle>
          <a:p>
            <a:fld id="{3430FE23-AD28-4D8B-8027-C159A3C02DDE}" type="slidenum">
              <a:rPr lang="zh-CN" altLang="en-US"/>
            </a:fld>
            <a:endParaRPr lang="en-US" altLang="zh-CN"/>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
        <p:nvSpPr>
          <p:cNvPr id="2" name="矩形 1"/>
          <p:cNvSpPr/>
          <p:nvPr userDrawn="1"/>
        </p:nvSpPr>
        <p:spPr>
          <a:xfrm>
            <a:off x="0" y="0"/>
            <a:ext cx="12192000" cy="5140325"/>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89865" tIns="44932" rIns="89865" bIns="44932" anchor="ctr"/>
          <a:lstStyle/>
          <a:p>
            <a:pPr algn="ctr" defTabSz="898525">
              <a:defRPr/>
            </a:pPr>
            <a:endParaRPr lang="zh-CN" altLang="en-US" sz="1765" dirty="0">
              <a:solidFill>
                <a:prstClr val="white"/>
              </a:solidFill>
              <a:ea typeface="Arial Unicode MS" panose="020B0604020202020204" charset="-122"/>
            </a:endParaRPr>
          </a:p>
        </p:txBody>
      </p:sp>
      <p:sp>
        <p:nvSpPr>
          <p:cNvPr id="3" name="矩形 2"/>
          <p:cNvSpPr/>
          <p:nvPr userDrawn="1"/>
        </p:nvSpPr>
        <p:spPr>
          <a:xfrm>
            <a:off x="-4233" y="5156201"/>
            <a:ext cx="12192000" cy="171291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lIns="89865" tIns="44932" rIns="89865" bIns="44932" anchor="ctr"/>
          <a:lstStyle/>
          <a:p>
            <a:pPr algn="ctr" defTabSz="898525">
              <a:defRPr/>
            </a:pPr>
            <a:endParaRPr lang="zh-CN" altLang="en-US" sz="1765">
              <a:solidFill>
                <a:prstClr val="white"/>
              </a:solidFill>
              <a:ea typeface="Arial Unicode MS" panose="020B0604020202020204" charset="-122"/>
            </a:endParaRPr>
          </a:p>
        </p:txBody>
      </p:sp>
      <p:pic>
        <p:nvPicPr>
          <p:cNvPr id="4" name="图片 12"/>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103999" y="5321300"/>
            <a:ext cx="2287540" cy="795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日期占位符 3"/>
          <p:cNvSpPr>
            <a:spLocks noGrp="1"/>
          </p:cNvSpPr>
          <p:nvPr>
            <p:ph type="dt" sz="half" idx="10"/>
          </p:nvPr>
        </p:nvSpPr>
        <p:spPr>
          <a:xfrm>
            <a:off x="609600" y="6356351"/>
            <a:ext cx="2844800" cy="365125"/>
          </a:xfrm>
          <a:prstGeom prst="rect">
            <a:avLst/>
          </a:prstGeom>
        </p:spPr>
        <p:txBody>
          <a:bodyPr rtlCol="0"/>
          <a:lstStyle>
            <a:lvl1pPr defTabSz="806450" fontAlgn="auto">
              <a:spcBef>
                <a:spcPts val="0"/>
              </a:spcBef>
              <a:spcAft>
                <a:spcPts val="0"/>
              </a:spcAft>
              <a:defRPr>
                <a:solidFill>
                  <a:prstClr val="black">
                    <a:tint val="75000"/>
                  </a:prstClr>
                </a:solidFill>
                <a:latin typeface="+mn-lt"/>
                <a:cs typeface="+mn-cs"/>
              </a:defRPr>
            </a:lvl1pPr>
          </a:lstStyle>
          <a:p>
            <a:pPr>
              <a:defRPr/>
            </a:pPr>
            <a:fld id="{714157AE-F0F8-41F9-9268-A6289242C10F}" type="datetime1">
              <a:rPr lang="zh-CN" altLang="en-US" smtClean="0"/>
            </a:fld>
            <a:endParaRPr lang="zh-CN" altLang="en-US"/>
          </a:p>
        </p:txBody>
      </p:sp>
      <p:sp>
        <p:nvSpPr>
          <p:cNvPr id="6" name="页脚占位符 4"/>
          <p:cNvSpPr>
            <a:spLocks noGrp="1"/>
          </p:cNvSpPr>
          <p:nvPr>
            <p:ph type="ftr" sz="quarter" idx="11"/>
          </p:nvPr>
        </p:nvSpPr>
        <p:spPr/>
        <p:txBody>
          <a:bodyPr rtlCol="0"/>
          <a:lstStyle>
            <a:lvl1pPr defTabSz="806450" fontAlgn="auto">
              <a:spcBef>
                <a:spcPts val="0"/>
              </a:spcBef>
              <a:spcAft>
                <a:spcPts val="0"/>
              </a:spcAft>
              <a:defRPr>
                <a:solidFill>
                  <a:prstClr val="black">
                    <a:tint val="75000"/>
                  </a:prstClr>
                </a:solidFill>
                <a:latin typeface="+mn-lt"/>
                <a:cs typeface="+mn-cs"/>
              </a:defRPr>
            </a:lvl1pPr>
          </a:lstStyle>
          <a:p>
            <a:pPr>
              <a:defRPr/>
            </a:pPr>
            <a:endParaRPr lang="zh-CN" altLang="en-US"/>
          </a:p>
        </p:txBody>
      </p:sp>
      <p:sp>
        <p:nvSpPr>
          <p:cNvPr id="7" name="灯片编号占位符 5"/>
          <p:cNvSpPr>
            <a:spLocks noGrp="1"/>
          </p:cNvSpPr>
          <p:nvPr>
            <p:ph type="sldNum" sz="quarter" idx="12"/>
          </p:nvPr>
        </p:nvSpPr>
        <p:spPr/>
        <p:txBody>
          <a:bodyPr/>
          <a:lstStyle>
            <a:lvl1pPr fontAlgn="auto">
              <a:spcBef>
                <a:spcPts val="0"/>
              </a:spcBef>
              <a:spcAft>
                <a:spcPts val="0"/>
              </a:spcAft>
              <a:defRPr/>
            </a:lvl1pPr>
          </a:lstStyle>
          <a:p>
            <a:pPr>
              <a:defRPr/>
            </a:pPr>
            <a:fld id="{BFB4C0AB-4934-4C50-83C9-E20A105D5833}" type="slidenum">
              <a:rPr lang="zh-CN" altLang="en-US">
                <a:solidFill>
                  <a:srgbClr val="FFFFFF">
                    <a:lumMod val="50000"/>
                  </a:srgbClr>
                </a:solidFill>
              </a:rPr>
            </a:fld>
            <a:endParaRPr lang="zh-CN" altLang="en-US">
              <a:solidFill>
                <a:srgbClr val="FFFFFF">
                  <a:lumMod val="50000"/>
                </a:srgbClr>
              </a:solidFill>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stretch>
            <a:fillRect/>
          </a:stretch>
        </p:blipFill>
        <p:spPr>
          <a:xfrm>
            <a:off x="0" y="0"/>
            <a:ext cx="12192000" cy="6858000"/>
          </a:xfrm>
          <a:prstGeom prst="rect">
            <a:avLst/>
          </a:prstGeom>
        </p:spPr>
      </p:pic>
      <p:pic>
        <p:nvPicPr>
          <p:cNvPr id="13" name="图片 12"/>
          <p:cNvPicPr>
            <a:picLocks noChangeAspect="1"/>
          </p:cNvPicPr>
          <p:nvPr userDrawn="1"/>
        </p:nvPicPr>
        <p:blipFill>
          <a:blip r:embed="rId3"/>
          <a:stretch>
            <a:fillRect/>
          </a:stretch>
        </p:blipFill>
        <p:spPr>
          <a:xfrm>
            <a:off x="9605396" y="480917"/>
            <a:ext cx="2198272" cy="351724"/>
          </a:xfrm>
          <a:prstGeom prst="rect">
            <a:avLst/>
          </a:prstGeom>
        </p:spPr>
      </p:pic>
      <p:pic>
        <p:nvPicPr>
          <p:cNvPr id="11" name="图片 10" descr="图片包含 游戏机, 画&#10;&#10;描述已自动生成"/>
          <p:cNvPicPr>
            <a:picLocks noChangeAspect="1"/>
          </p:cNvPicPr>
          <p:nvPr userDrawn="1"/>
        </p:nvPicPr>
        <p:blipFill rotWithShape="1">
          <a:blip r:embed="rId4"/>
          <a:srcRect b="27864"/>
          <a:stretch>
            <a:fillRect/>
          </a:stretch>
        </p:blipFill>
        <p:spPr>
          <a:xfrm>
            <a:off x="316414" y="319530"/>
            <a:ext cx="2406237" cy="709397"/>
          </a:xfrm>
          <a:prstGeom prst="rect">
            <a:avLst/>
          </a:prstGeom>
        </p:spPr>
      </p:pic>
    </p:spTree>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obj" preserve="1">
  <p:cSld name="1_标题和内容">
    <p:spTree>
      <p:nvGrpSpPr>
        <p:cNvPr id="1" name=""/>
        <p:cNvGrpSpPr/>
        <p:nvPr/>
      </p:nvGrpSpPr>
      <p:grpSpPr>
        <a:xfrm>
          <a:off x="0" y="0"/>
          <a:ext cx="0" cy="0"/>
          <a:chOff x="0" y="0"/>
          <a:chExt cx="0" cy="0"/>
        </a:xfrm>
      </p:grpSpPr>
      <p:pic>
        <p:nvPicPr>
          <p:cNvPr id="8" name="图片 7"/>
          <p:cNvPicPr>
            <a:picLocks noChangeAspect="1"/>
          </p:cNvPicPr>
          <p:nvPr userDrawn="1"/>
        </p:nvPicPr>
        <p:blipFill>
          <a:blip r:embed="rId2"/>
          <a:stretch>
            <a:fillRect/>
          </a:stretch>
        </p:blipFill>
        <p:spPr>
          <a:xfrm>
            <a:off x="0" y="0"/>
            <a:ext cx="12192000" cy="800099"/>
          </a:xfrm>
          <a:prstGeom prst="rect">
            <a:avLst/>
          </a:prstGeom>
        </p:spPr>
      </p:pic>
      <p:sp>
        <p:nvSpPr>
          <p:cNvPr id="5" name="灯片编号占位符 4"/>
          <p:cNvSpPr>
            <a:spLocks noGrp="1"/>
          </p:cNvSpPr>
          <p:nvPr>
            <p:ph type="sldNum" sz="quarter" idx="12"/>
          </p:nvPr>
        </p:nvSpPr>
        <p:spPr>
          <a:xfrm>
            <a:off x="11186795" y="6459855"/>
            <a:ext cx="912495" cy="299720"/>
          </a:xfrm>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pic>
        <p:nvPicPr>
          <p:cNvPr id="7" name="图片 6"/>
          <p:cNvPicPr>
            <a:picLocks noChangeAspect="1"/>
          </p:cNvPicPr>
          <p:nvPr userDrawn="1"/>
        </p:nvPicPr>
        <p:blipFill rotWithShape="1">
          <a:blip r:embed="rId2"/>
          <a:srcRect b="12630"/>
          <a:stretch>
            <a:fillRect/>
          </a:stretch>
        </p:blipFill>
        <p:spPr>
          <a:xfrm>
            <a:off x="0" y="5265724"/>
            <a:ext cx="12192000" cy="1592275"/>
          </a:xfrm>
          <a:prstGeom prst="rect">
            <a:avLst/>
          </a:prstGeom>
        </p:spPr>
      </p:pic>
      <p:pic>
        <p:nvPicPr>
          <p:cNvPr id="18" name="图片 17"/>
          <p:cNvPicPr>
            <a:picLocks noChangeAspect="1"/>
          </p:cNvPicPr>
          <p:nvPr userDrawn="1"/>
        </p:nvPicPr>
        <p:blipFill>
          <a:blip r:embed="rId3"/>
          <a:stretch>
            <a:fillRect/>
          </a:stretch>
        </p:blipFill>
        <p:spPr>
          <a:xfrm>
            <a:off x="0" y="0"/>
            <a:ext cx="4110087" cy="6858000"/>
          </a:xfrm>
          <a:prstGeom prst="rect">
            <a:avLst/>
          </a:prstGeom>
        </p:spPr>
      </p:pic>
      <p:sp>
        <p:nvSpPr>
          <p:cNvPr id="19" name="标题 21"/>
          <p:cNvSpPr txBox="1"/>
          <p:nvPr userDrawn="1"/>
        </p:nvSpPr>
        <p:spPr bwMode="auto">
          <a:xfrm>
            <a:off x="515073" y="1274041"/>
            <a:ext cx="3058486" cy="548255"/>
          </a:xfrm>
          <a:prstGeom prst="rect">
            <a:avLst/>
          </a:prstGeom>
        </p:spPr>
        <p:txBody>
          <a:bodyPr lIns="90000" tIns="0" rIns="90000" bIns="0" anchor="t" anchorCtr="0"/>
          <a:lstStyle>
            <a:lvl1pPr algn="l" rtl="0" eaLnBrk="1" fontAlgn="base" hangingPunct="1">
              <a:spcBef>
                <a:spcPct val="0"/>
              </a:spcBef>
              <a:spcAft>
                <a:spcPct val="0"/>
              </a:spcAft>
              <a:defRPr kumimoji="1" lang="en-US" altLang="zh-TW" sz="2200" b="1" kern="0" baseline="0" dirty="0" smtClean="0">
                <a:solidFill>
                  <a:schemeClr val="tx1"/>
                </a:solidFill>
                <a:latin typeface="Arial" panose="020B0604020202020204" pitchFamily="34" charset="0"/>
                <a:ea typeface="楷体_GB2312" panose="02010609030101010101" pitchFamily="49" charset="-122"/>
                <a:cs typeface="+mj-cs"/>
              </a:defRPr>
            </a:lvl1pPr>
            <a:lvl2pPr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2pPr>
            <a:lvl3pPr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3pPr>
            <a:lvl4pPr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4pPr>
            <a:lvl5pPr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5pPr>
            <a:lvl6pPr marL="495300"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6pPr>
            <a:lvl7pPr marL="990600"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7pPr>
            <a:lvl8pPr marL="1485900"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8pPr>
            <a:lvl9pPr marL="1981200"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9pPr>
          </a:lstStyle>
          <a:p>
            <a:pPr lvl="0" algn="ctr">
              <a:defRPr/>
            </a:pPr>
            <a:r>
              <a:rPr kumimoji="1" lang="zh-CN" altLang="en-US" sz="3200" b="1"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rPr>
              <a:t>目录</a:t>
            </a:r>
            <a:endParaRPr kumimoji="1" lang="zh-CN" altLang="en-US" sz="1800" b="0" i="0" u="none" strike="noStrike" kern="0" cap="none" spc="0" normalizeH="0" baseline="0" noProof="0" dirty="0">
              <a:ln>
                <a:noFill/>
              </a:ln>
              <a:solidFill>
                <a:schemeClr val="bg1">
                  <a:lumMod val="50000"/>
                </a:schemeClr>
              </a:solidFill>
              <a:effectLst/>
              <a:uLnTx/>
              <a:uFillTx/>
              <a:latin typeface="楷体" panose="02010609060101010101" pitchFamily="49" charset="-122"/>
              <a:ea typeface="楷体" panose="02010609060101010101" pitchFamily="49" charset="-122"/>
            </a:endParaRPr>
          </a:p>
        </p:txBody>
      </p:sp>
      <p:sp>
        <p:nvSpPr>
          <p:cNvPr id="21" name="标题 21"/>
          <p:cNvSpPr txBox="1"/>
          <p:nvPr userDrawn="1"/>
        </p:nvSpPr>
        <p:spPr bwMode="auto">
          <a:xfrm>
            <a:off x="515073" y="1789196"/>
            <a:ext cx="3058486" cy="297181"/>
          </a:xfrm>
          <a:prstGeom prst="rect">
            <a:avLst/>
          </a:prstGeom>
        </p:spPr>
        <p:txBody>
          <a:bodyPr lIns="90000" tIns="0" rIns="90000" bIns="0" anchor="t" anchorCtr="0"/>
          <a:lstStyle>
            <a:lvl1pPr algn="l" rtl="0" eaLnBrk="1" fontAlgn="base" hangingPunct="1">
              <a:spcBef>
                <a:spcPct val="0"/>
              </a:spcBef>
              <a:spcAft>
                <a:spcPct val="0"/>
              </a:spcAft>
              <a:defRPr kumimoji="1" lang="en-US" altLang="zh-TW" sz="2200" b="1" kern="0" baseline="0" dirty="0" smtClean="0">
                <a:solidFill>
                  <a:schemeClr val="tx1"/>
                </a:solidFill>
                <a:latin typeface="Arial" panose="020B0604020202020204" pitchFamily="34" charset="0"/>
                <a:ea typeface="楷体_GB2312" panose="02010609030101010101" pitchFamily="49" charset="-122"/>
                <a:cs typeface="+mj-cs"/>
              </a:defRPr>
            </a:lvl1pPr>
            <a:lvl2pPr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2pPr>
            <a:lvl3pPr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3pPr>
            <a:lvl4pPr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4pPr>
            <a:lvl5pPr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5pPr>
            <a:lvl6pPr marL="495300"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6pPr>
            <a:lvl7pPr marL="990600"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7pPr>
            <a:lvl8pPr marL="1485900"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8pPr>
            <a:lvl9pPr marL="1981200"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9pPr>
          </a:lstStyle>
          <a:p>
            <a:pPr lvl="0" algn="ctr">
              <a:defRPr/>
            </a:pPr>
            <a:r>
              <a:rPr lang="en-US" altLang="zh-CN" sz="2000" dirty="0">
                <a:solidFill>
                  <a:srgbClr val="000000"/>
                </a:solidFill>
                <a:latin typeface="Helvetica" pitchFamily="2" charset="0"/>
                <a:ea typeface="楷体" panose="02010609060101010101" pitchFamily="49" charset="-122"/>
              </a:rPr>
              <a:t>CONTENTS</a:t>
            </a:r>
            <a:endParaRPr kumimoji="1" lang="zh-CN" altLang="en-US" sz="1800" b="0" i="0" u="none" strike="noStrike" kern="0" cap="none" spc="0" normalizeH="0" baseline="0" noProof="0" dirty="0">
              <a:ln>
                <a:noFill/>
              </a:ln>
              <a:solidFill>
                <a:schemeClr val="bg1">
                  <a:lumMod val="50000"/>
                </a:schemeClr>
              </a:solidFill>
              <a:effectLst/>
              <a:uLnTx/>
              <a:uFillTx/>
              <a:latin typeface="Helvetica" pitchFamily="2" charset="0"/>
              <a:ea typeface="楷体" panose="02010609060101010101" pitchFamily="49" charset="-122"/>
            </a:endParaRPr>
          </a:p>
        </p:txBody>
      </p:sp>
      <p:pic>
        <p:nvPicPr>
          <p:cNvPr id="22" name="图片 21"/>
          <p:cNvPicPr>
            <a:picLocks noChangeAspect="1"/>
          </p:cNvPicPr>
          <p:nvPr userDrawn="1"/>
        </p:nvPicPr>
        <p:blipFill>
          <a:blip r:embed="rId4"/>
          <a:stretch>
            <a:fillRect/>
          </a:stretch>
        </p:blipFill>
        <p:spPr>
          <a:xfrm>
            <a:off x="10635538" y="155358"/>
            <a:ext cx="1256021" cy="495431"/>
          </a:xfrm>
          <a:prstGeom prst="rect">
            <a:avLst/>
          </a:prstGeom>
        </p:spPr>
      </p:pic>
    </p:spTree>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pic>
        <p:nvPicPr>
          <p:cNvPr id="8" name="图片 7"/>
          <p:cNvPicPr>
            <a:picLocks noChangeAspect="1"/>
          </p:cNvPicPr>
          <p:nvPr userDrawn="1"/>
        </p:nvPicPr>
        <p:blipFill>
          <a:blip r:embed="rId2"/>
          <a:stretch>
            <a:fillRect/>
          </a:stretch>
        </p:blipFill>
        <p:spPr>
          <a:xfrm>
            <a:off x="0" y="0"/>
            <a:ext cx="12192000" cy="800099"/>
          </a:xfrm>
          <a:prstGeom prst="rect">
            <a:avLst/>
          </a:prstGeom>
        </p:spPr>
      </p:pic>
      <p:sp>
        <p:nvSpPr>
          <p:cNvPr id="5" name="灯片编号占位符 4"/>
          <p:cNvSpPr>
            <a:spLocks noGrp="1"/>
          </p:cNvSpPr>
          <p:nvPr>
            <p:ph type="sldNum" sz="quarter" idx="12"/>
          </p:nvPr>
        </p:nvSpPr>
        <p:spPr>
          <a:xfrm>
            <a:off x="11186795" y="6459855"/>
            <a:ext cx="912495" cy="299720"/>
          </a:xfrm>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stretch>
            <a:fillRect/>
          </a:stretch>
        </p:blipFill>
        <p:spPr>
          <a:xfrm>
            <a:off x="0" y="0"/>
            <a:ext cx="12192000" cy="6858000"/>
          </a:xfrm>
          <a:prstGeom prst="rect">
            <a:avLst/>
          </a:prstGeom>
        </p:spPr>
      </p:pic>
      <p:pic>
        <p:nvPicPr>
          <p:cNvPr id="13" name="图片 12"/>
          <p:cNvPicPr>
            <a:picLocks noChangeAspect="1"/>
          </p:cNvPicPr>
          <p:nvPr userDrawn="1"/>
        </p:nvPicPr>
        <p:blipFill>
          <a:blip r:embed="rId3"/>
          <a:stretch>
            <a:fillRect/>
          </a:stretch>
        </p:blipFill>
        <p:spPr>
          <a:xfrm>
            <a:off x="9605396" y="480917"/>
            <a:ext cx="2198272" cy="351724"/>
          </a:xfrm>
          <a:prstGeom prst="rect">
            <a:avLst/>
          </a:prstGeom>
        </p:spPr>
      </p:pic>
      <p:pic>
        <p:nvPicPr>
          <p:cNvPr id="11" name="图片 10" descr="图片包含 游戏机, 画&#10;&#10;描述已自动生成"/>
          <p:cNvPicPr>
            <a:picLocks noChangeAspect="1"/>
          </p:cNvPicPr>
          <p:nvPr userDrawn="1"/>
        </p:nvPicPr>
        <p:blipFill rotWithShape="1">
          <a:blip r:embed="rId4"/>
          <a:srcRect b="27864"/>
          <a:stretch>
            <a:fillRect/>
          </a:stretch>
        </p:blipFill>
        <p:spPr>
          <a:xfrm>
            <a:off x="316414" y="319530"/>
            <a:ext cx="2406237" cy="709397"/>
          </a:xfrm>
          <a:prstGeom prst="rect">
            <a:avLst/>
          </a:prstGeom>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zh-CN" altLang="en-US"/>
              <a:t>单击此处编辑母版标题样式</a:t>
            </a:r>
            <a:endParaRPr lang="zh-CN" altLang="en-US"/>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lvl1pPr>
              <a:defRPr/>
            </a:lvl1pPr>
          </a:lstStyle>
          <a:p>
            <a:pPr>
              <a:defRPr/>
            </a:pPr>
            <a:fld id="{E63EBF79-1BC2-4A14-B5B9-6E3333F6F173}" type="datetime1">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lvl1pPr>
              <a:defRPr/>
            </a:lvl1pPr>
          </a:lstStyle>
          <a:p>
            <a:pPr>
              <a:defRPr/>
            </a:pPr>
            <a:fld id="{779B139D-CE81-49EF-BEB5-2378717F1617}" type="slidenum">
              <a:rPr lang="zh-CN" altLang="en-US">
                <a:solidFill>
                  <a:prstClr val="black">
                    <a:tint val="75000"/>
                  </a:prstClr>
                </a:solidFill>
              </a:rPr>
            </a:fld>
            <a:endParaRPr lang="zh-CN" altLang="en-US">
              <a:solidFill>
                <a:prstClr val="black">
                  <a:tint val="75000"/>
                </a:prstClr>
              </a:solidFill>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262346" y="413547"/>
            <a:ext cx="2320054" cy="640777"/>
          </a:xfrm>
          <a:prstGeom prst="rect">
            <a:avLst/>
          </a:prstGeom>
        </p:spPr>
      </p:pic>
    </p:spTree>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47700" y="258445"/>
            <a:ext cx="10515600" cy="1325563"/>
          </a:xfrm>
        </p:spPr>
        <p:txBody>
          <a:bodyPr>
            <a:normAutofit/>
          </a:bodyPr>
          <a:lstStyle>
            <a:lvl1pPr>
              <a:defRPr sz="2400" b="1" i="0">
                <a:effectLst>
                  <a:outerShdw blurRad="38100" dist="38100" dir="2700000" algn="tl">
                    <a:srgbClr val="000000">
                      <a:alpha val="43137"/>
                    </a:srgbClr>
                  </a:outerShdw>
                </a:effectLst>
              </a:defRPr>
            </a:lvl1pPr>
          </a:lstStyle>
          <a:p>
            <a:r>
              <a:rPr lang="zh-CN" altLang="en-US" dirty="0"/>
              <a:t>单击此处编辑母版标题样式</a:t>
            </a:r>
            <a:endParaRPr lang="zh-CN" altLang="en-US" dirty="0"/>
          </a:p>
        </p:txBody>
      </p:sp>
      <p:sp>
        <p:nvSpPr>
          <p:cNvPr id="3" name="内容占位符 2"/>
          <p:cNvSpPr>
            <a:spLocks noGrp="1"/>
          </p:cNvSpPr>
          <p:nvPr>
            <p:ph sz="half" idx="1"/>
          </p:nvPr>
        </p:nvSpPr>
        <p:spPr>
          <a:xfrm>
            <a:off x="647700" y="1825625"/>
            <a:ext cx="5181600" cy="4351338"/>
          </a:xfrm>
        </p:spPr>
        <p:txBody>
          <a:bodyPr>
            <a:normAutofit/>
          </a:bodyPr>
          <a:lstStyle>
            <a:lvl1pPr>
              <a:lnSpc>
                <a:spcPct val="150000"/>
              </a:lnSpc>
              <a:defRPr sz="2000">
                <a:solidFill>
                  <a:schemeClr val="tx1">
                    <a:lumMod val="75000"/>
                    <a:lumOff val="25000"/>
                  </a:schemeClr>
                </a:solidFill>
              </a:defRPr>
            </a:lvl1pPr>
            <a:lvl2pPr>
              <a:lnSpc>
                <a:spcPct val="150000"/>
              </a:lnSpc>
              <a:defRPr sz="1800">
                <a:solidFill>
                  <a:schemeClr val="tx1">
                    <a:lumMod val="75000"/>
                    <a:lumOff val="25000"/>
                  </a:schemeClr>
                </a:solidFill>
              </a:defRPr>
            </a:lvl2pPr>
            <a:lvl3pPr>
              <a:lnSpc>
                <a:spcPct val="150000"/>
              </a:lnSpc>
              <a:defRPr sz="1600">
                <a:solidFill>
                  <a:schemeClr val="tx1">
                    <a:lumMod val="75000"/>
                    <a:lumOff val="25000"/>
                  </a:schemeClr>
                </a:solidFill>
              </a:defRPr>
            </a:lvl3pPr>
            <a:lvl4pPr>
              <a:lnSpc>
                <a:spcPct val="150000"/>
              </a:lnSpc>
              <a:defRPr sz="1600">
                <a:solidFill>
                  <a:schemeClr val="tx1">
                    <a:lumMod val="75000"/>
                    <a:lumOff val="25000"/>
                  </a:schemeClr>
                </a:solidFill>
              </a:defRPr>
            </a:lvl4pPr>
            <a:lvl5pPr>
              <a:lnSpc>
                <a:spcPct val="150000"/>
              </a:lnSpc>
              <a:defRPr sz="1600">
                <a:solidFill>
                  <a:schemeClr val="tx1">
                    <a:lumMod val="75000"/>
                    <a:lumOff val="25000"/>
                  </a:schemeClr>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内容占位符 3"/>
          <p:cNvSpPr>
            <a:spLocks noGrp="1"/>
          </p:cNvSpPr>
          <p:nvPr>
            <p:ph sz="half" idx="2"/>
          </p:nvPr>
        </p:nvSpPr>
        <p:spPr>
          <a:xfrm>
            <a:off x="5981700" y="1825625"/>
            <a:ext cx="5181600" cy="4351338"/>
          </a:xfrm>
        </p:spPr>
        <p:txBody>
          <a:bodyPr>
            <a:normAutofit/>
          </a:bodyPr>
          <a:lstStyle>
            <a:lvl1pPr>
              <a:lnSpc>
                <a:spcPct val="150000"/>
              </a:lnSpc>
              <a:defRPr sz="2000">
                <a:solidFill>
                  <a:schemeClr val="tx1">
                    <a:lumMod val="75000"/>
                    <a:lumOff val="25000"/>
                  </a:schemeClr>
                </a:solidFill>
              </a:defRPr>
            </a:lvl1pPr>
            <a:lvl2pPr>
              <a:lnSpc>
                <a:spcPct val="150000"/>
              </a:lnSpc>
              <a:defRPr sz="1800">
                <a:solidFill>
                  <a:schemeClr val="tx1">
                    <a:lumMod val="75000"/>
                    <a:lumOff val="25000"/>
                  </a:schemeClr>
                </a:solidFill>
              </a:defRPr>
            </a:lvl2pPr>
            <a:lvl3pPr>
              <a:lnSpc>
                <a:spcPct val="150000"/>
              </a:lnSpc>
              <a:defRPr sz="1600">
                <a:solidFill>
                  <a:schemeClr val="tx1">
                    <a:lumMod val="75000"/>
                    <a:lumOff val="25000"/>
                  </a:schemeClr>
                </a:solidFill>
              </a:defRPr>
            </a:lvl3pPr>
            <a:lvl4pPr>
              <a:lnSpc>
                <a:spcPct val="150000"/>
              </a:lnSpc>
              <a:defRPr sz="1600">
                <a:solidFill>
                  <a:schemeClr val="tx1">
                    <a:lumMod val="75000"/>
                    <a:lumOff val="25000"/>
                  </a:schemeClr>
                </a:solidFill>
              </a:defRPr>
            </a:lvl4pPr>
            <a:lvl5pPr>
              <a:lnSpc>
                <a:spcPct val="150000"/>
              </a:lnSpc>
              <a:defRPr sz="1600">
                <a:solidFill>
                  <a:schemeClr val="tx1">
                    <a:lumMod val="75000"/>
                    <a:lumOff val="25000"/>
                  </a:schemeClr>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744961"/>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endParaRPr lang="zh-CN" altLang="en-US" dirty="0"/>
          </a:p>
        </p:txBody>
      </p:sp>
      <p:sp>
        <p:nvSpPr>
          <p:cNvPr id="4" name="内容占位符 3"/>
          <p:cNvSpPr>
            <a:spLocks noGrp="1"/>
          </p:cNvSpPr>
          <p:nvPr>
            <p:ph sz="half" idx="2"/>
          </p:nvPr>
        </p:nvSpPr>
        <p:spPr>
          <a:xfrm>
            <a:off x="839788" y="2615609"/>
            <a:ext cx="5157787" cy="3574054"/>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文本占位符 4"/>
          <p:cNvSpPr>
            <a:spLocks noGrp="1"/>
          </p:cNvSpPr>
          <p:nvPr>
            <p:ph type="body" sz="quarter" idx="3"/>
          </p:nvPr>
        </p:nvSpPr>
        <p:spPr>
          <a:xfrm>
            <a:off x="6172200" y="1744961"/>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endParaRPr lang="zh-CN" altLang="en-US" dirty="0"/>
          </a:p>
        </p:txBody>
      </p:sp>
      <p:sp>
        <p:nvSpPr>
          <p:cNvPr id="6" name="内容占位符 5"/>
          <p:cNvSpPr>
            <a:spLocks noGrp="1"/>
          </p:cNvSpPr>
          <p:nvPr>
            <p:ph sz="quarter" idx="4"/>
          </p:nvPr>
        </p:nvSpPr>
        <p:spPr>
          <a:xfrm>
            <a:off x="6172200" y="2615609"/>
            <a:ext cx="5183188" cy="3574054"/>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7" name="日期占位符 6"/>
          <p:cNvSpPr>
            <a:spLocks noGrp="1"/>
          </p:cNvSpPr>
          <p:nvPr>
            <p:ph type="dt" sz="half" idx="10"/>
          </p:nvPr>
        </p:nvSpPr>
        <p:spPr/>
        <p:txBody>
          <a:bodyPr/>
          <a:lstStyle/>
          <a:p>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2766219"/>
            <a:ext cx="10515600" cy="1325563"/>
          </a:xfrm>
        </p:spPr>
        <p:txBody>
          <a:bodyPr>
            <a:normAutofit/>
          </a:bodyPr>
          <a:lstStyle>
            <a:lvl1pPr algn="ctr">
              <a:defRPr sz="4800" b="0">
                <a:effectLst>
                  <a:outerShdw blurRad="38100" dist="38100" dir="2700000" algn="tl">
                    <a:srgbClr val="000000">
                      <a:alpha val="43137"/>
                    </a:srgbClr>
                  </a:outerShdw>
                </a:effectLst>
              </a:defRPr>
            </a:lvl1pPr>
          </a:lstStyle>
          <a:p>
            <a:r>
              <a:rPr lang="zh-CN" altLang="en-US" dirty="0"/>
              <a:t>单击此处编辑母版标题样式</a:t>
            </a:r>
            <a:endParaRPr lang="zh-CN" altLang="en-US" dirty="0"/>
          </a:p>
        </p:txBody>
      </p:sp>
      <p:sp>
        <p:nvSpPr>
          <p:cNvPr id="3" name="日期占位符 2"/>
          <p:cNvSpPr>
            <a:spLocks noGrp="1"/>
          </p:cNvSpPr>
          <p:nvPr>
            <p:ph type="dt" sz="half" idx="10"/>
          </p:nvPr>
        </p:nvSpPr>
        <p:spPr/>
        <p:txBody>
          <a:bodyPr/>
          <a:lstStyle/>
          <a:p>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646747" y="127000"/>
            <a:ext cx="4165200" cy="1600200"/>
          </a:xfrm>
        </p:spPr>
        <p:txBody>
          <a:bodyPr anchor="ctr" anchorCtr="0">
            <a:normAutofit/>
          </a:bodyPr>
          <a:lstStyle>
            <a:lvl1pPr>
              <a:defRPr sz="2400" b="1">
                <a:effectLst>
                  <a:outerShdw blurRad="38100" dist="38100" dir="2700000" algn="tl">
                    <a:srgbClr val="000000">
                      <a:alpha val="43137"/>
                    </a:srgbClr>
                  </a:outerShdw>
                </a:effectLst>
              </a:defRPr>
            </a:lvl1pPr>
          </a:lstStyle>
          <a:p>
            <a:r>
              <a:rPr lang="zh-CN" altLang="en-US" dirty="0"/>
              <a:t>单击此处编辑标题</a:t>
            </a:r>
            <a:endParaRPr lang="zh-CN" altLang="en-US" dirty="0"/>
          </a:p>
        </p:txBody>
      </p:sp>
      <p:sp>
        <p:nvSpPr>
          <p:cNvPr id="3" name="图片占位符 2"/>
          <p:cNvSpPr>
            <a:spLocks noGrp="1" noChangeAspect="1"/>
          </p:cNvSpPr>
          <p:nvPr>
            <p:ph type="pic" idx="1"/>
          </p:nvPr>
        </p:nvSpPr>
        <p:spPr>
          <a:xfrm>
            <a:off x="5184000" y="766354"/>
            <a:ext cx="5817375" cy="509444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dirty="0"/>
          </a:p>
        </p:txBody>
      </p:sp>
      <p:sp>
        <p:nvSpPr>
          <p:cNvPr id="4" name="文本占位符 3"/>
          <p:cNvSpPr>
            <a:spLocks noGrp="1"/>
          </p:cNvSpPr>
          <p:nvPr>
            <p:ph type="body" sz="half" idx="2"/>
          </p:nvPr>
        </p:nvSpPr>
        <p:spPr>
          <a:xfrm>
            <a:off x="651827" y="2057400"/>
            <a:ext cx="4165200" cy="3811588"/>
          </a:xfrm>
        </p:spPr>
        <p:txBody>
          <a:bodyPr>
            <a:normAutofit/>
          </a:bodyPr>
          <a:lstStyle>
            <a:lvl1pPr marL="0" indent="0">
              <a:lnSpc>
                <a:spcPct val="150000"/>
              </a:lnSpc>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a:t>单击此处编辑母版文本样式</a:t>
            </a:r>
            <a:endParaRPr lang="zh-CN" altLang="en-US" dirty="0"/>
          </a:p>
        </p:txBody>
      </p:sp>
      <p:sp>
        <p:nvSpPr>
          <p:cNvPr id="5" name="日期占位符 4"/>
          <p:cNvSpPr>
            <a:spLocks noGrp="1"/>
          </p:cNvSpPr>
          <p:nvPr>
            <p:ph type="dt" sz="half" idx="10"/>
          </p:nvPr>
        </p:nvSpPr>
        <p:spPr/>
        <p:txBody>
          <a:bodyPr/>
          <a:lstStyle/>
          <a:p>
            <a:endParaRPr lang="zh-CN" altLang="en-US" dirty="0"/>
          </a:p>
        </p:txBody>
      </p:sp>
      <p:sp>
        <p:nvSpPr>
          <p:cNvPr id="6" name="页脚占位符 5"/>
          <p:cNvSpPr>
            <a:spLocks noGrp="1"/>
          </p:cNvSpPr>
          <p:nvPr>
            <p:ph type="ftr" sz="quarter" idx="11"/>
          </p:nvPr>
        </p:nvSpPr>
        <p:spPr/>
        <p:txBody>
          <a:bodyPr/>
          <a:lstStyle/>
          <a:p>
            <a:endParaRPr lang="zh-CN" altLang="en-US" dirty="0"/>
          </a:p>
        </p:txBody>
      </p:sp>
      <p:sp>
        <p:nvSpPr>
          <p:cNvPr id="7" name="灯片编号占位符 6"/>
          <p:cNvSpPr>
            <a:spLocks noGrp="1"/>
          </p:cNvSpPr>
          <p:nvPr>
            <p:ph type="sldNum" sz="quarter" idx="12"/>
          </p:nvPr>
        </p:nvSpPr>
        <p:spPr/>
        <p:txBody>
          <a:bodyPr/>
          <a:lstStyle/>
          <a:p>
            <a:fld id="{FABC47A4-756D-490B-A52F-7D9E2C9FC05F}" type="slidenum">
              <a:rPr lang="zh-CN" altLang="en-US" smtClean="0"/>
            </a:fld>
            <a:endParaRPr lang="zh-CN" altLang="en-US"/>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9824484" y="365125"/>
            <a:ext cx="1529316" cy="5811838"/>
          </a:xfrm>
        </p:spPr>
        <p:txBody>
          <a:bodyPr vert="eaVert">
            <a:normAutofit/>
          </a:bodyPr>
          <a:lstStyle>
            <a:lvl1pPr>
              <a:defRPr sz="3600"/>
            </a:lvl1pPr>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8879958" cy="5811838"/>
          </a:xfrm>
        </p:spPr>
        <p:txBody>
          <a:bodyPr vert="eaVert"/>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nvPr>
        </p:nvSpPr>
        <p:spPr>
          <a:xfrm>
            <a:off x="838200" y="551543"/>
            <a:ext cx="10515600" cy="5558971"/>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userDrawn="1">
  <p:cSld name="1_自定义版式">
    <p:spTree>
      <p:nvGrpSpPr>
        <p:cNvPr id="1" name=""/>
        <p:cNvGrpSpPr/>
        <p:nvPr/>
      </p:nvGrpSpPr>
      <p:grpSpPr>
        <a:xfrm>
          <a:off x="0" y="0"/>
          <a:ext cx="0" cy="0"/>
          <a:chOff x="0" y="0"/>
          <a:chExt cx="0" cy="0"/>
        </a:xfrm>
      </p:grpSpPr>
    </p:spTree>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pic>
        <p:nvPicPr>
          <p:cNvPr id="7" name="图片 6"/>
          <p:cNvPicPr>
            <a:picLocks noChangeAspect="1"/>
          </p:cNvPicPr>
          <p:nvPr userDrawn="1"/>
        </p:nvPicPr>
        <p:blipFill rotWithShape="1">
          <a:blip r:embed="rId2"/>
          <a:srcRect b="12630"/>
          <a:stretch>
            <a:fillRect/>
          </a:stretch>
        </p:blipFill>
        <p:spPr>
          <a:xfrm>
            <a:off x="0" y="5265724"/>
            <a:ext cx="12192000" cy="1592275"/>
          </a:xfrm>
          <a:prstGeom prst="rect">
            <a:avLst/>
          </a:prstGeom>
        </p:spPr>
      </p:pic>
      <p:pic>
        <p:nvPicPr>
          <p:cNvPr id="18" name="图片 17"/>
          <p:cNvPicPr>
            <a:picLocks noChangeAspect="1"/>
          </p:cNvPicPr>
          <p:nvPr userDrawn="1"/>
        </p:nvPicPr>
        <p:blipFill>
          <a:blip r:embed="rId3"/>
          <a:stretch>
            <a:fillRect/>
          </a:stretch>
        </p:blipFill>
        <p:spPr>
          <a:xfrm>
            <a:off x="0" y="0"/>
            <a:ext cx="4110087" cy="6858000"/>
          </a:xfrm>
          <a:prstGeom prst="rect">
            <a:avLst/>
          </a:prstGeom>
        </p:spPr>
      </p:pic>
      <p:sp>
        <p:nvSpPr>
          <p:cNvPr id="19" name="标题 21"/>
          <p:cNvSpPr txBox="1"/>
          <p:nvPr userDrawn="1"/>
        </p:nvSpPr>
        <p:spPr bwMode="auto">
          <a:xfrm>
            <a:off x="515073" y="1274041"/>
            <a:ext cx="3058486" cy="548255"/>
          </a:xfrm>
          <a:prstGeom prst="rect">
            <a:avLst/>
          </a:prstGeom>
        </p:spPr>
        <p:txBody>
          <a:bodyPr lIns="90000" tIns="0" rIns="90000" bIns="0" anchor="t" anchorCtr="0"/>
          <a:lstStyle>
            <a:lvl1pPr algn="l" rtl="0" eaLnBrk="1" fontAlgn="base" hangingPunct="1">
              <a:spcBef>
                <a:spcPct val="0"/>
              </a:spcBef>
              <a:spcAft>
                <a:spcPct val="0"/>
              </a:spcAft>
              <a:defRPr kumimoji="1" lang="en-US" altLang="zh-TW" sz="2200" b="1" kern="0" baseline="0" dirty="0" smtClean="0">
                <a:solidFill>
                  <a:schemeClr val="tx1"/>
                </a:solidFill>
                <a:latin typeface="Arial" panose="020B0604020202020204" pitchFamily="34" charset="0"/>
                <a:ea typeface="楷体_GB2312" panose="02010609030101010101" pitchFamily="49" charset="-122"/>
                <a:cs typeface="+mj-cs"/>
              </a:defRPr>
            </a:lvl1pPr>
            <a:lvl2pPr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2pPr>
            <a:lvl3pPr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3pPr>
            <a:lvl4pPr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4pPr>
            <a:lvl5pPr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5pPr>
            <a:lvl6pPr marL="495300"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6pPr>
            <a:lvl7pPr marL="990600"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7pPr>
            <a:lvl8pPr marL="1485900"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8pPr>
            <a:lvl9pPr marL="1981200"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9pPr>
          </a:lstStyle>
          <a:p>
            <a:pPr lvl="0" algn="ctr">
              <a:defRPr/>
            </a:pPr>
            <a:r>
              <a:rPr kumimoji="1" lang="zh-CN" altLang="en-US" sz="3200" b="1"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rPr>
              <a:t>目录</a:t>
            </a:r>
            <a:endParaRPr kumimoji="1" lang="zh-CN" altLang="en-US" sz="1800" b="0" i="0" u="none" strike="noStrike" kern="0" cap="none" spc="0" normalizeH="0" baseline="0" noProof="0" dirty="0">
              <a:ln>
                <a:noFill/>
              </a:ln>
              <a:solidFill>
                <a:schemeClr val="bg1">
                  <a:lumMod val="50000"/>
                </a:schemeClr>
              </a:solidFill>
              <a:effectLst/>
              <a:uLnTx/>
              <a:uFillTx/>
              <a:latin typeface="楷体" panose="02010609060101010101" pitchFamily="49" charset="-122"/>
              <a:ea typeface="楷体" panose="02010609060101010101" pitchFamily="49" charset="-122"/>
            </a:endParaRPr>
          </a:p>
        </p:txBody>
      </p:sp>
      <p:sp>
        <p:nvSpPr>
          <p:cNvPr id="21" name="标题 21"/>
          <p:cNvSpPr txBox="1"/>
          <p:nvPr userDrawn="1"/>
        </p:nvSpPr>
        <p:spPr bwMode="auto">
          <a:xfrm>
            <a:off x="515073" y="1789196"/>
            <a:ext cx="3058486" cy="297181"/>
          </a:xfrm>
          <a:prstGeom prst="rect">
            <a:avLst/>
          </a:prstGeom>
        </p:spPr>
        <p:txBody>
          <a:bodyPr lIns="90000" tIns="0" rIns="90000" bIns="0" anchor="t" anchorCtr="0"/>
          <a:lstStyle>
            <a:lvl1pPr algn="l" rtl="0" eaLnBrk="1" fontAlgn="base" hangingPunct="1">
              <a:spcBef>
                <a:spcPct val="0"/>
              </a:spcBef>
              <a:spcAft>
                <a:spcPct val="0"/>
              </a:spcAft>
              <a:defRPr kumimoji="1" lang="en-US" altLang="zh-TW" sz="2200" b="1" kern="0" baseline="0" dirty="0" smtClean="0">
                <a:solidFill>
                  <a:schemeClr val="tx1"/>
                </a:solidFill>
                <a:latin typeface="Arial" panose="020B0604020202020204" pitchFamily="34" charset="0"/>
                <a:ea typeface="楷体_GB2312" panose="02010609030101010101" pitchFamily="49" charset="-122"/>
                <a:cs typeface="+mj-cs"/>
              </a:defRPr>
            </a:lvl1pPr>
            <a:lvl2pPr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2pPr>
            <a:lvl3pPr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3pPr>
            <a:lvl4pPr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4pPr>
            <a:lvl5pPr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5pPr>
            <a:lvl6pPr marL="495300"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6pPr>
            <a:lvl7pPr marL="990600"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7pPr>
            <a:lvl8pPr marL="1485900"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8pPr>
            <a:lvl9pPr marL="1981200"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9pPr>
          </a:lstStyle>
          <a:p>
            <a:pPr lvl="0" algn="ctr">
              <a:defRPr/>
            </a:pPr>
            <a:r>
              <a:rPr lang="en-US" altLang="zh-CN" sz="2000" dirty="0">
                <a:solidFill>
                  <a:srgbClr val="000000"/>
                </a:solidFill>
                <a:latin typeface="Helvetica" pitchFamily="2" charset="0"/>
                <a:ea typeface="楷体" panose="02010609060101010101" pitchFamily="49" charset="-122"/>
              </a:rPr>
              <a:t>CONTENTS</a:t>
            </a:r>
            <a:endParaRPr kumimoji="1" lang="zh-CN" altLang="en-US" sz="1800" b="0" i="0" u="none" strike="noStrike" kern="0" cap="none" spc="0" normalizeH="0" baseline="0" noProof="0" dirty="0">
              <a:ln>
                <a:noFill/>
              </a:ln>
              <a:solidFill>
                <a:schemeClr val="bg1">
                  <a:lumMod val="50000"/>
                </a:schemeClr>
              </a:solidFill>
              <a:effectLst/>
              <a:uLnTx/>
              <a:uFillTx/>
              <a:latin typeface="Helvetica" pitchFamily="2" charset="0"/>
              <a:ea typeface="楷体" panose="02010609060101010101" pitchFamily="49" charset="-122"/>
            </a:endParaRPr>
          </a:p>
        </p:txBody>
      </p:sp>
      <p:pic>
        <p:nvPicPr>
          <p:cNvPr id="22" name="图片 21"/>
          <p:cNvPicPr>
            <a:picLocks noChangeAspect="1"/>
          </p:cNvPicPr>
          <p:nvPr userDrawn="1"/>
        </p:nvPicPr>
        <p:blipFill>
          <a:blip r:embed="rId4"/>
          <a:stretch>
            <a:fillRect/>
          </a:stretch>
        </p:blipFill>
        <p:spPr>
          <a:xfrm>
            <a:off x="10635538" y="155358"/>
            <a:ext cx="1256021" cy="495431"/>
          </a:xfrm>
          <a:prstGeom prst="rect">
            <a:avLst/>
          </a:prstGeom>
        </p:spPr>
      </p:pic>
    </p:spTree>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pic>
        <p:nvPicPr>
          <p:cNvPr id="8" name="图片 7"/>
          <p:cNvPicPr>
            <a:picLocks noChangeAspect="1"/>
          </p:cNvPicPr>
          <p:nvPr userDrawn="1"/>
        </p:nvPicPr>
        <p:blipFill>
          <a:blip r:embed="rId2"/>
          <a:stretch>
            <a:fillRect/>
          </a:stretch>
        </p:blipFill>
        <p:spPr>
          <a:xfrm>
            <a:off x="0" y="0"/>
            <a:ext cx="12192000" cy="800099"/>
          </a:xfrm>
          <a:prstGeom prst="rect">
            <a:avLst/>
          </a:prstGeom>
        </p:spPr>
      </p:pic>
      <p:sp>
        <p:nvSpPr>
          <p:cNvPr id="5" name="灯片编号占位符 4"/>
          <p:cNvSpPr>
            <a:spLocks noGrp="1"/>
          </p:cNvSpPr>
          <p:nvPr>
            <p:ph type="sldNum" sz="quarter" idx="12"/>
          </p:nvPr>
        </p:nvSpPr>
        <p:spPr>
          <a:xfrm>
            <a:off x="11186795" y="6459855"/>
            <a:ext cx="912495" cy="299720"/>
          </a:xfrm>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3"/>
          <p:cNvSpPr>
            <a:spLocks noGrp="1"/>
          </p:cNvSpPr>
          <p:nvPr>
            <p:ph type="dt" sz="half" idx="10"/>
          </p:nvPr>
        </p:nvSpPr>
        <p:spPr/>
        <p:txBody>
          <a:bodyPr/>
          <a:lstStyle>
            <a:lvl1pPr>
              <a:defRPr/>
            </a:lvl1pPr>
          </a:lstStyle>
          <a:p>
            <a:pPr>
              <a:defRPr/>
            </a:pPr>
            <a:fld id="{D0871A7E-9ECD-415C-8C4E-C724827AB512}" type="datetime1">
              <a:rPr lang="zh-CN" altLang="en-US" smtClean="0">
                <a:solidFill>
                  <a:prstClr val="black">
                    <a:tint val="75000"/>
                  </a:prstClr>
                </a:solidFill>
              </a:rPr>
            </a:fld>
            <a:endParaRPr lang="zh-CN" altLang="en-US">
              <a:solidFill>
                <a:prstClr val="black">
                  <a:tint val="75000"/>
                </a:prstClr>
              </a:solidFill>
            </a:endParaRPr>
          </a:p>
        </p:txBody>
      </p:sp>
      <p:sp>
        <p:nvSpPr>
          <p:cNvPr id="6"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7" name="灯片编号占位符 5"/>
          <p:cNvSpPr>
            <a:spLocks noGrp="1"/>
          </p:cNvSpPr>
          <p:nvPr>
            <p:ph type="sldNum" sz="quarter" idx="12"/>
          </p:nvPr>
        </p:nvSpPr>
        <p:spPr/>
        <p:txBody>
          <a:bodyPr/>
          <a:lstStyle>
            <a:lvl1pPr>
              <a:defRPr/>
            </a:lvl1pPr>
          </a:lstStyle>
          <a:p>
            <a:pPr>
              <a:defRPr/>
            </a:pPr>
            <a:fld id="{48AE23F1-809F-44F9-83CB-24DAA3B994E5}" type="slidenum">
              <a:rPr lang="zh-CN" altLang="en-US">
                <a:solidFill>
                  <a:prstClr val="black">
                    <a:tint val="75000"/>
                  </a:prstClr>
                </a:solidFill>
              </a:rPr>
            </a:fld>
            <a:endParaRPr lang="zh-CN" altLang="en-US">
              <a:solidFill>
                <a:prstClr val="black">
                  <a:tint val="75000"/>
                </a:prstClr>
              </a:solidFill>
            </a:endParaRPr>
          </a:p>
        </p:txBody>
      </p:sp>
      <p:pic>
        <p:nvPicPr>
          <p:cNvPr id="9" name="图片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262346" y="413547"/>
            <a:ext cx="2320054" cy="640777"/>
          </a:xfrm>
          <a:prstGeom prst="rect">
            <a:avLst/>
          </a:prstGeom>
        </p:spPr>
      </p:pic>
    </p:spTree>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stretch>
            <a:fillRect/>
          </a:stretch>
        </p:blipFill>
        <p:spPr>
          <a:xfrm>
            <a:off x="0" y="0"/>
            <a:ext cx="12192000" cy="6858000"/>
          </a:xfrm>
          <a:prstGeom prst="rect">
            <a:avLst/>
          </a:prstGeom>
        </p:spPr>
      </p:pic>
      <p:pic>
        <p:nvPicPr>
          <p:cNvPr id="13" name="图片 12"/>
          <p:cNvPicPr>
            <a:picLocks noChangeAspect="1"/>
          </p:cNvPicPr>
          <p:nvPr userDrawn="1"/>
        </p:nvPicPr>
        <p:blipFill>
          <a:blip r:embed="rId3"/>
          <a:stretch>
            <a:fillRect/>
          </a:stretch>
        </p:blipFill>
        <p:spPr>
          <a:xfrm>
            <a:off x="9605396" y="480917"/>
            <a:ext cx="2198272" cy="351724"/>
          </a:xfrm>
          <a:prstGeom prst="rect">
            <a:avLst/>
          </a:prstGeom>
        </p:spPr>
      </p:pic>
      <p:pic>
        <p:nvPicPr>
          <p:cNvPr id="11" name="图片 10" descr="图片包含 游戏机, 画&#10;&#10;描述已自动生成"/>
          <p:cNvPicPr>
            <a:picLocks noChangeAspect="1"/>
          </p:cNvPicPr>
          <p:nvPr userDrawn="1"/>
        </p:nvPicPr>
        <p:blipFill rotWithShape="1">
          <a:blip r:embed="rId4"/>
          <a:srcRect b="27864"/>
          <a:stretch>
            <a:fillRect/>
          </a:stretch>
        </p:blipFill>
        <p:spPr>
          <a:xfrm>
            <a:off x="316414" y="319530"/>
            <a:ext cx="2406237" cy="709397"/>
          </a:xfrm>
          <a:prstGeom prst="rect">
            <a:avLst/>
          </a:prstGeom>
        </p:spPr>
      </p:pic>
    </p:spTree>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47700" y="258445"/>
            <a:ext cx="10515600" cy="1325563"/>
          </a:xfrm>
        </p:spPr>
        <p:txBody>
          <a:bodyPr>
            <a:normAutofit/>
          </a:bodyPr>
          <a:lstStyle>
            <a:lvl1pPr>
              <a:defRPr sz="2400" b="1" i="0">
                <a:effectLst>
                  <a:outerShdw blurRad="38100" dist="38100" dir="2700000" algn="tl">
                    <a:srgbClr val="000000">
                      <a:alpha val="43137"/>
                    </a:srgbClr>
                  </a:outerShdw>
                </a:effectLst>
              </a:defRPr>
            </a:lvl1pPr>
          </a:lstStyle>
          <a:p>
            <a:r>
              <a:rPr lang="zh-CN" altLang="en-US" dirty="0"/>
              <a:t>单击此处编辑母版标题样式</a:t>
            </a:r>
            <a:endParaRPr lang="zh-CN" altLang="en-US" dirty="0"/>
          </a:p>
        </p:txBody>
      </p:sp>
      <p:sp>
        <p:nvSpPr>
          <p:cNvPr id="3" name="内容占位符 2"/>
          <p:cNvSpPr>
            <a:spLocks noGrp="1"/>
          </p:cNvSpPr>
          <p:nvPr>
            <p:ph sz="half" idx="1"/>
          </p:nvPr>
        </p:nvSpPr>
        <p:spPr>
          <a:xfrm>
            <a:off x="647700" y="1825625"/>
            <a:ext cx="5181600" cy="4351338"/>
          </a:xfrm>
        </p:spPr>
        <p:txBody>
          <a:bodyPr>
            <a:normAutofit/>
          </a:bodyPr>
          <a:lstStyle>
            <a:lvl1pPr>
              <a:lnSpc>
                <a:spcPct val="150000"/>
              </a:lnSpc>
              <a:defRPr sz="2000">
                <a:solidFill>
                  <a:schemeClr val="tx1">
                    <a:lumMod val="75000"/>
                    <a:lumOff val="25000"/>
                  </a:schemeClr>
                </a:solidFill>
              </a:defRPr>
            </a:lvl1pPr>
            <a:lvl2pPr>
              <a:lnSpc>
                <a:spcPct val="150000"/>
              </a:lnSpc>
              <a:defRPr sz="1800">
                <a:solidFill>
                  <a:schemeClr val="tx1">
                    <a:lumMod val="75000"/>
                    <a:lumOff val="25000"/>
                  </a:schemeClr>
                </a:solidFill>
              </a:defRPr>
            </a:lvl2pPr>
            <a:lvl3pPr>
              <a:lnSpc>
                <a:spcPct val="150000"/>
              </a:lnSpc>
              <a:defRPr sz="1600">
                <a:solidFill>
                  <a:schemeClr val="tx1">
                    <a:lumMod val="75000"/>
                    <a:lumOff val="25000"/>
                  </a:schemeClr>
                </a:solidFill>
              </a:defRPr>
            </a:lvl3pPr>
            <a:lvl4pPr>
              <a:lnSpc>
                <a:spcPct val="150000"/>
              </a:lnSpc>
              <a:defRPr sz="1600">
                <a:solidFill>
                  <a:schemeClr val="tx1">
                    <a:lumMod val="75000"/>
                    <a:lumOff val="25000"/>
                  </a:schemeClr>
                </a:solidFill>
              </a:defRPr>
            </a:lvl4pPr>
            <a:lvl5pPr>
              <a:lnSpc>
                <a:spcPct val="150000"/>
              </a:lnSpc>
              <a:defRPr sz="1600">
                <a:solidFill>
                  <a:schemeClr val="tx1">
                    <a:lumMod val="75000"/>
                    <a:lumOff val="25000"/>
                  </a:schemeClr>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内容占位符 3"/>
          <p:cNvSpPr>
            <a:spLocks noGrp="1"/>
          </p:cNvSpPr>
          <p:nvPr>
            <p:ph sz="half" idx="2"/>
          </p:nvPr>
        </p:nvSpPr>
        <p:spPr>
          <a:xfrm>
            <a:off x="5981700" y="1825625"/>
            <a:ext cx="5181600" cy="4351338"/>
          </a:xfrm>
        </p:spPr>
        <p:txBody>
          <a:bodyPr>
            <a:normAutofit/>
          </a:bodyPr>
          <a:lstStyle>
            <a:lvl1pPr>
              <a:lnSpc>
                <a:spcPct val="150000"/>
              </a:lnSpc>
              <a:defRPr sz="2000">
                <a:solidFill>
                  <a:schemeClr val="tx1">
                    <a:lumMod val="75000"/>
                    <a:lumOff val="25000"/>
                  </a:schemeClr>
                </a:solidFill>
              </a:defRPr>
            </a:lvl1pPr>
            <a:lvl2pPr>
              <a:lnSpc>
                <a:spcPct val="150000"/>
              </a:lnSpc>
              <a:defRPr sz="1800">
                <a:solidFill>
                  <a:schemeClr val="tx1">
                    <a:lumMod val="75000"/>
                    <a:lumOff val="25000"/>
                  </a:schemeClr>
                </a:solidFill>
              </a:defRPr>
            </a:lvl2pPr>
            <a:lvl3pPr>
              <a:lnSpc>
                <a:spcPct val="150000"/>
              </a:lnSpc>
              <a:defRPr sz="1600">
                <a:solidFill>
                  <a:schemeClr val="tx1">
                    <a:lumMod val="75000"/>
                    <a:lumOff val="25000"/>
                  </a:schemeClr>
                </a:solidFill>
              </a:defRPr>
            </a:lvl3pPr>
            <a:lvl4pPr>
              <a:lnSpc>
                <a:spcPct val="150000"/>
              </a:lnSpc>
              <a:defRPr sz="1600">
                <a:solidFill>
                  <a:schemeClr val="tx1">
                    <a:lumMod val="75000"/>
                    <a:lumOff val="25000"/>
                  </a:schemeClr>
                </a:solidFill>
              </a:defRPr>
            </a:lvl4pPr>
            <a:lvl5pPr>
              <a:lnSpc>
                <a:spcPct val="150000"/>
              </a:lnSpc>
              <a:defRPr sz="1600">
                <a:solidFill>
                  <a:schemeClr val="tx1">
                    <a:lumMod val="75000"/>
                    <a:lumOff val="25000"/>
                  </a:schemeClr>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744961"/>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endParaRPr lang="zh-CN" altLang="en-US" dirty="0"/>
          </a:p>
        </p:txBody>
      </p:sp>
      <p:sp>
        <p:nvSpPr>
          <p:cNvPr id="4" name="内容占位符 3"/>
          <p:cNvSpPr>
            <a:spLocks noGrp="1"/>
          </p:cNvSpPr>
          <p:nvPr>
            <p:ph sz="half" idx="2"/>
          </p:nvPr>
        </p:nvSpPr>
        <p:spPr>
          <a:xfrm>
            <a:off x="839788" y="2615609"/>
            <a:ext cx="5157787" cy="3574054"/>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文本占位符 4"/>
          <p:cNvSpPr>
            <a:spLocks noGrp="1"/>
          </p:cNvSpPr>
          <p:nvPr>
            <p:ph type="body" sz="quarter" idx="3"/>
          </p:nvPr>
        </p:nvSpPr>
        <p:spPr>
          <a:xfrm>
            <a:off x="6172200" y="1744961"/>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endParaRPr lang="zh-CN" altLang="en-US" dirty="0"/>
          </a:p>
        </p:txBody>
      </p:sp>
      <p:sp>
        <p:nvSpPr>
          <p:cNvPr id="6" name="内容占位符 5"/>
          <p:cNvSpPr>
            <a:spLocks noGrp="1"/>
          </p:cNvSpPr>
          <p:nvPr>
            <p:ph sz="quarter" idx="4"/>
          </p:nvPr>
        </p:nvSpPr>
        <p:spPr>
          <a:xfrm>
            <a:off x="6172200" y="2615609"/>
            <a:ext cx="5183188" cy="3574054"/>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7" name="日期占位符 6"/>
          <p:cNvSpPr>
            <a:spLocks noGrp="1"/>
          </p:cNvSpPr>
          <p:nvPr>
            <p:ph type="dt" sz="half" idx="10"/>
          </p:nvPr>
        </p:nvSpPr>
        <p:spPr/>
        <p:txBody>
          <a:bodyPr/>
          <a:lstStyle/>
          <a:p>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2766219"/>
            <a:ext cx="10515600" cy="1325563"/>
          </a:xfrm>
        </p:spPr>
        <p:txBody>
          <a:bodyPr>
            <a:normAutofit/>
          </a:bodyPr>
          <a:lstStyle>
            <a:lvl1pPr algn="ctr">
              <a:defRPr sz="4800" b="0">
                <a:effectLst>
                  <a:outerShdw blurRad="38100" dist="38100" dir="2700000" algn="tl">
                    <a:srgbClr val="000000">
                      <a:alpha val="43137"/>
                    </a:srgbClr>
                  </a:outerShdw>
                </a:effectLst>
              </a:defRPr>
            </a:lvl1pPr>
          </a:lstStyle>
          <a:p>
            <a:r>
              <a:rPr lang="zh-CN" altLang="en-US" dirty="0"/>
              <a:t>单击此处编辑母版标题样式</a:t>
            </a:r>
            <a:endParaRPr lang="zh-CN" altLang="en-US" dirty="0"/>
          </a:p>
        </p:txBody>
      </p:sp>
      <p:sp>
        <p:nvSpPr>
          <p:cNvPr id="3" name="日期占位符 2"/>
          <p:cNvSpPr>
            <a:spLocks noGrp="1"/>
          </p:cNvSpPr>
          <p:nvPr>
            <p:ph type="dt" sz="half" idx="10"/>
          </p:nvPr>
        </p:nvSpPr>
        <p:spPr/>
        <p:txBody>
          <a:bodyPr/>
          <a:lstStyle/>
          <a:p>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646747" y="127000"/>
            <a:ext cx="4165200" cy="1600200"/>
          </a:xfrm>
        </p:spPr>
        <p:txBody>
          <a:bodyPr anchor="ctr" anchorCtr="0">
            <a:normAutofit/>
          </a:bodyPr>
          <a:lstStyle>
            <a:lvl1pPr>
              <a:defRPr sz="2400" b="1">
                <a:effectLst>
                  <a:outerShdw blurRad="38100" dist="38100" dir="2700000" algn="tl">
                    <a:srgbClr val="000000">
                      <a:alpha val="43137"/>
                    </a:srgbClr>
                  </a:outerShdw>
                </a:effectLst>
              </a:defRPr>
            </a:lvl1pPr>
          </a:lstStyle>
          <a:p>
            <a:r>
              <a:rPr lang="zh-CN" altLang="en-US" dirty="0"/>
              <a:t>单击此处编辑标题</a:t>
            </a:r>
            <a:endParaRPr lang="zh-CN" altLang="en-US" dirty="0"/>
          </a:p>
        </p:txBody>
      </p:sp>
      <p:sp>
        <p:nvSpPr>
          <p:cNvPr id="3" name="图片占位符 2"/>
          <p:cNvSpPr>
            <a:spLocks noGrp="1" noChangeAspect="1"/>
          </p:cNvSpPr>
          <p:nvPr>
            <p:ph type="pic" idx="1"/>
          </p:nvPr>
        </p:nvSpPr>
        <p:spPr>
          <a:xfrm>
            <a:off x="5184000" y="766354"/>
            <a:ext cx="5817375" cy="509444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dirty="0"/>
          </a:p>
        </p:txBody>
      </p:sp>
      <p:sp>
        <p:nvSpPr>
          <p:cNvPr id="4" name="文本占位符 3"/>
          <p:cNvSpPr>
            <a:spLocks noGrp="1"/>
          </p:cNvSpPr>
          <p:nvPr>
            <p:ph type="body" sz="half" idx="2"/>
          </p:nvPr>
        </p:nvSpPr>
        <p:spPr>
          <a:xfrm>
            <a:off x="651827" y="2057400"/>
            <a:ext cx="4165200" cy="3811588"/>
          </a:xfrm>
        </p:spPr>
        <p:txBody>
          <a:bodyPr>
            <a:normAutofit/>
          </a:bodyPr>
          <a:lstStyle>
            <a:lvl1pPr marL="0" indent="0">
              <a:lnSpc>
                <a:spcPct val="150000"/>
              </a:lnSpc>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a:t>单击此处编辑母版文本样式</a:t>
            </a:r>
            <a:endParaRPr lang="zh-CN" altLang="en-US" dirty="0"/>
          </a:p>
        </p:txBody>
      </p:sp>
      <p:sp>
        <p:nvSpPr>
          <p:cNvPr id="5" name="日期占位符 4"/>
          <p:cNvSpPr>
            <a:spLocks noGrp="1"/>
          </p:cNvSpPr>
          <p:nvPr>
            <p:ph type="dt" sz="half" idx="10"/>
          </p:nvPr>
        </p:nvSpPr>
        <p:spPr/>
        <p:txBody>
          <a:bodyPr/>
          <a:lstStyle/>
          <a:p>
            <a:endParaRPr lang="zh-CN" altLang="en-US" dirty="0"/>
          </a:p>
        </p:txBody>
      </p:sp>
      <p:sp>
        <p:nvSpPr>
          <p:cNvPr id="6" name="页脚占位符 5"/>
          <p:cNvSpPr>
            <a:spLocks noGrp="1"/>
          </p:cNvSpPr>
          <p:nvPr>
            <p:ph type="ftr" sz="quarter" idx="11"/>
          </p:nvPr>
        </p:nvSpPr>
        <p:spPr/>
        <p:txBody>
          <a:bodyPr/>
          <a:lstStyle/>
          <a:p>
            <a:endParaRPr lang="zh-CN" altLang="en-US" dirty="0"/>
          </a:p>
        </p:txBody>
      </p:sp>
      <p:sp>
        <p:nvSpPr>
          <p:cNvPr id="7" name="灯片编号占位符 6"/>
          <p:cNvSpPr>
            <a:spLocks noGrp="1"/>
          </p:cNvSpPr>
          <p:nvPr>
            <p:ph type="sldNum" sz="quarter" idx="12"/>
          </p:nvPr>
        </p:nvSpPr>
        <p:spPr/>
        <p:txBody>
          <a:bodyPr/>
          <a:lstStyle/>
          <a:p>
            <a:fld id="{FABC47A4-756D-490B-A52F-7D9E2C9FC05F}" type="slidenum">
              <a:rPr lang="zh-CN" altLang="en-US" smtClean="0"/>
            </a:fld>
            <a:endParaRPr lang="zh-CN" altLang="en-US"/>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9824484" y="365125"/>
            <a:ext cx="1529316" cy="5811838"/>
          </a:xfrm>
        </p:spPr>
        <p:txBody>
          <a:bodyPr vert="eaVert">
            <a:normAutofit/>
          </a:bodyPr>
          <a:lstStyle>
            <a:lvl1pPr>
              <a:defRPr sz="3600"/>
            </a:lvl1pPr>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8879958" cy="5811838"/>
          </a:xfrm>
        </p:spPr>
        <p:txBody>
          <a:bodyPr vert="eaVert"/>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nvPr>
        </p:nvSpPr>
        <p:spPr>
          <a:xfrm>
            <a:off x="838200" y="551543"/>
            <a:ext cx="10515600" cy="5558971"/>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userDrawn="1">
  <p:cSld name="1_自定义版式">
    <p:spTree>
      <p:nvGrpSpPr>
        <p:cNvPr id="1" name=""/>
        <p:cNvGrpSpPr/>
        <p:nvPr/>
      </p:nvGrpSpPr>
      <p:grpSpPr>
        <a:xfrm>
          <a:off x="0" y="0"/>
          <a:ext cx="0" cy="0"/>
          <a:chOff x="0" y="0"/>
          <a:chExt cx="0" cy="0"/>
        </a:xfrm>
      </p:grpSpPr>
    </p:spTree>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pic>
        <p:nvPicPr>
          <p:cNvPr id="7" name="图片 6"/>
          <p:cNvPicPr>
            <a:picLocks noChangeAspect="1"/>
          </p:cNvPicPr>
          <p:nvPr userDrawn="1"/>
        </p:nvPicPr>
        <p:blipFill rotWithShape="1">
          <a:blip r:embed="rId2"/>
          <a:srcRect b="12630"/>
          <a:stretch>
            <a:fillRect/>
          </a:stretch>
        </p:blipFill>
        <p:spPr>
          <a:xfrm>
            <a:off x="0" y="5265724"/>
            <a:ext cx="12192000" cy="1592275"/>
          </a:xfrm>
          <a:prstGeom prst="rect">
            <a:avLst/>
          </a:prstGeom>
        </p:spPr>
      </p:pic>
      <p:pic>
        <p:nvPicPr>
          <p:cNvPr id="18" name="图片 17"/>
          <p:cNvPicPr>
            <a:picLocks noChangeAspect="1"/>
          </p:cNvPicPr>
          <p:nvPr userDrawn="1"/>
        </p:nvPicPr>
        <p:blipFill>
          <a:blip r:embed="rId3"/>
          <a:stretch>
            <a:fillRect/>
          </a:stretch>
        </p:blipFill>
        <p:spPr>
          <a:xfrm>
            <a:off x="0" y="0"/>
            <a:ext cx="4110087" cy="6858000"/>
          </a:xfrm>
          <a:prstGeom prst="rect">
            <a:avLst/>
          </a:prstGeom>
        </p:spPr>
      </p:pic>
      <p:sp>
        <p:nvSpPr>
          <p:cNvPr id="19" name="标题 21"/>
          <p:cNvSpPr txBox="1"/>
          <p:nvPr userDrawn="1"/>
        </p:nvSpPr>
        <p:spPr bwMode="auto">
          <a:xfrm>
            <a:off x="515073" y="1274041"/>
            <a:ext cx="3058486" cy="548255"/>
          </a:xfrm>
          <a:prstGeom prst="rect">
            <a:avLst/>
          </a:prstGeom>
        </p:spPr>
        <p:txBody>
          <a:bodyPr lIns="90000" tIns="0" rIns="90000" bIns="0" anchor="t" anchorCtr="0"/>
          <a:lstStyle>
            <a:lvl1pPr algn="l" rtl="0" eaLnBrk="1" fontAlgn="base" hangingPunct="1">
              <a:spcBef>
                <a:spcPct val="0"/>
              </a:spcBef>
              <a:spcAft>
                <a:spcPct val="0"/>
              </a:spcAft>
              <a:defRPr kumimoji="1" lang="en-US" altLang="zh-TW" sz="2200" b="1" kern="0" baseline="0" dirty="0" smtClean="0">
                <a:solidFill>
                  <a:schemeClr val="tx1"/>
                </a:solidFill>
                <a:latin typeface="Arial" panose="020B0604020202020204" pitchFamily="34" charset="0"/>
                <a:ea typeface="楷体_GB2312" panose="02010609030101010101" pitchFamily="49" charset="-122"/>
                <a:cs typeface="+mj-cs"/>
              </a:defRPr>
            </a:lvl1pPr>
            <a:lvl2pPr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2pPr>
            <a:lvl3pPr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3pPr>
            <a:lvl4pPr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4pPr>
            <a:lvl5pPr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5pPr>
            <a:lvl6pPr marL="495300"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6pPr>
            <a:lvl7pPr marL="990600"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7pPr>
            <a:lvl8pPr marL="1485900"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8pPr>
            <a:lvl9pPr marL="1981200"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9pPr>
          </a:lstStyle>
          <a:p>
            <a:pPr lvl="0" algn="ctr">
              <a:defRPr/>
            </a:pPr>
            <a:r>
              <a:rPr kumimoji="1" lang="zh-CN" altLang="en-US" sz="3200" b="1"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rPr>
              <a:t>目录</a:t>
            </a:r>
            <a:endParaRPr kumimoji="1" lang="zh-CN" altLang="en-US" sz="1800" b="0" i="0" u="none" strike="noStrike" kern="0" cap="none" spc="0" normalizeH="0" baseline="0" noProof="0" dirty="0">
              <a:ln>
                <a:noFill/>
              </a:ln>
              <a:solidFill>
                <a:schemeClr val="bg1">
                  <a:lumMod val="50000"/>
                </a:schemeClr>
              </a:solidFill>
              <a:effectLst/>
              <a:uLnTx/>
              <a:uFillTx/>
              <a:latin typeface="楷体" panose="02010609060101010101" pitchFamily="49" charset="-122"/>
              <a:ea typeface="楷体" panose="02010609060101010101" pitchFamily="49" charset="-122"/>
            </a:endParaRPr>
          </a:p>
        </p:txBody>
      </p:sp>
      <p:sp>
        <p:nvSpPr>
          <p:cNvPr id="21" name="标题 21"/>
          <p:cNvSpPr txBox="1"/>
          <p:nvPr userDrawn="1"/>
        </p:nvSpPr>
        <p:spPr bwMode="auto">
          <a:xfrm>
            <a:off x="515073" y="1789196"/>
            <a:ext cx="3058486" cy="297181"/>
          </a:xfrm>
          <a:prstGeom prst="rect">
            <a:avLst/>
          </a:prstGeom>
        </p:spPr>
        <p:txBody>
          <a:bodyPr lIns="90000" tIns="0" rIns="90000" bIns="0" anchor="t" anchorCtr="0"/>
          <a:lstStyle>
            <a:lvl1pPr algn="l" rtl="0" eaLnBrk="1" fontAlgn="base" hangingPunct="1">
              <a:spcBef>
                <a:spcPct val="0"/>
              </a:spcBef>
              <a:spcAft>
                <a:spcPct val="0"/>
              </a:spcAft>
              <a:defRPr kumimoji="1" lang="en-US" altLang="zh-TW" sz="2200" b="1" kern="0" baseline="0" dirty="0" smtClean="0">
                <a:solidFill>
                  <a:schemeClr val="tx1"/>
                </a:solidFill>
                <a:latin typeface="Arial" panose="020B0604020202020204" pitchFamily="34" charset="0"/>
                <a:ea typeface="楷体_GB2312" panose="02010609030101010101" pitchFamily="49" charset="-122"/>
                <a:cs typeface="+mj-cs"/>
              </a:defRPr>
            </a:lvl1pPr>
            <a:lvl2pPr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2pPr>
            <a:lvl3pPr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3pPr>
            <a:lvl4pPr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4pPr>
            <a:lvl5pPr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5pPr>
            <a:lvl6pPr marL="495300"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6pPr>
            <a:lvl7pPr marL="990600"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7pPr>
            <a:lvl8pPr marL="1485900"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8pPr>
            <a:lvl9pPr marL="1981200"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9pPr>
          </a:lstStyle>
          <a:p>
            <a:pPr lvl="0" algn="ctr">
              <a:defRPr/>
            </a:pPr>
            <a:r>
              <a:rPr lang="en-US" altLang="zh-CN" sz="2000" dirty="0">
                <a:solidFill>
                  <a:srgbClr val="000000"/>
                </a:solidFill>
                <a:latin typeface="Helvetica" pitchFamily="2" charset="0"/>
                <a:ea typeface="楷体" panose="02010609060101010101" pitchFamily="49" charset="-122"/>
              </a:rPr>
              <a:t>CONTENTS</a:t>
            </a:r>
            <a:endParaRPr kumimoji="1" lang="zh-CN" altLang="en-US" sz="1800" b="0" i="0" u="none" strike="noStrike" kern="0" cap="none" spc="0" normalizeH="0" baseline="0" noProof="0" dirty="0">
              <a:ln>
                <a:noFill/>
              </a:ln>
              <a:solidFill>
                <a:schemeClr val="bg1">
                  <a:lumMod val="50000"/>
                </a:schemeClr>
              </a:solidFill>
              <a:effectLst/>
              <a:uLnTx/>
              <a:uFillTx/>
              <a:latin typeface="Helvetica" pitchFamily="2" charset="0"/>
              <a:ea typeface="楷体" panose="02010609060101010101" pitchFamily="49" charset="-122"/>
            </a:endParaRPr>
          </a:p>
        </p:txBody>
      </p:sp>
      <p:pic>
        <p:nvPicPr>
          <p:cNvPr id="22" name="图片 21"/>
          <p:cNvPicPr>
            <a:picLocks noChangeAspect="1"/>
          </p:cNvPicPr>
          <p:nvPr userDrawn="1"/>
        </p:nvPicPr>
        <p:blipFill>
          <a:blip r:embed="rId4"/>
          <a:stretch>
            <a:fillRect/>
          </a:stretch>
        </p:blipFill>
        <p:spPr>
          <a:xfrm>
            <a:off x="10635538" y="155358"/>
            <a:ext cx="1256021" cy="495431"/>
          </a:xfrm>
          <a:prstGeom prst="rect">
            <a:avLst/>
          </a:prstGeom>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endParaRPr lang="zh-CN" altLang="en-US"/>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3"/>
          <p:cNvSpPr>
            <a:spLocks noGrp="1"/>
          </p:cNvSpPr>
          <p:nvPr>
            <p:ph type="dt" sz="half" idx="10"/>
          </p:nvPr>
        </p:nvSpPr>
        <p:spPr/>
        <p:txBody>
          <a:bodyPr/>
          <a:lstStyle>
            <a:lvl1pPr>
              <a:defRPr/>
            </a:lvl1pPr>
          </a:lstStyle>
          <a:p>
            <a:pPr>
              <a:defRPr/>
            </a:pPr>
            <a:fld id="{ECBE1C0D-39A4-4E5E-95FF-876DC3D28B3C}" type="datetime1">
              <a:rPr lang="zh-CN" altLang="en-US" smtClean="0">
                <a:solidFill>
                  <a:prstClr val="black">
                    <a:tint val="75000"/>
                  </a:prstClr>
                </a:solidFill>
              </a:rPr>
            </a:fld>
            <a:endParaRPr lang="zh-CN" altLang="en-US">
              <a:solidFill>
                <a:prstClr val="black">
                  <a:tint val="75000"/>
                </a:prstClr>
              </a:solidFill>
            </a:endParaRPr>
          </a:p>
        </p:txBody>
      </p:sp>
      <p:sp>
        <p:nvSpPr>
          <p:cNvPr id="8"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9" name="灯片编号占位符 5"/>
          <p:cNvSpPr>
            <a:spLocks noGrp="1"/>
          </p:cNvSpPr>
          <p:nvPr>
            <p:ph type="sldNum" sz="quarter" idx="12"/>
          </p:nvPr>
        </p:nvSpPr>
        <p:spPr/>
        <p:txBody>
          <a:bodyPr/>
          <a:lstStyle>
            <a:lvl1pPr>
              <a:defRPr/>
            </a:lvl1pPr>
          </a:lstStyle>
          <a:p>
            <a:pPr>
              <a:defRPr/>
            </a:pPr>
            <a:fld id="{DDADFE6E-1E4A-4574-B7A0-F978065625DF}" type="slidenum">
              <a:rPr lang="zh-CN" altLang="en-US">
                <a:solidFill>
                  <a:prstClr val="black">
                    <a:tint val="75000"/>
                  </a:prstClr>
                </a:solidFill>
              </a:rPr>
            </a:fld>
            <a:endParaRPr lang="zh-CN" altLang="en-US">
              <a:solidFill>
                <a:prstClr val="black">
                  <a:tint val="75000"/>
                </a:prstClr>
              </a:solidFill>
            </a:endParaRPr>
          </a:p>
        </p:txBody>
      </p:sp>
      <p:pic>
        <p:nvPicPr>
          <p:cNvPr id="11" name="图片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262346" y="413547"/>
            <a:ext cx="2320054" cy="640777"/>
          </a:xfrm>
          <a:prstGeom prst="rect">
            <a:avLst/>
          </a:prstGeom>
        </p:spPr>
      </p:pic>
    </p:spTree>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pic>
        <p:nvPicPr>
          <p:cNvPr id="8" name="图片 7"/>
          <p:cNvPicPr>
            <a:picLocks noChangeAspect="1"/>
          </p:cNvPicPr>
          <p:nvPr userDrawn="1"/>
        </p:nvPicPr>
        <p:blipFill>
          <a:blip r:embed="rId2"/>
          <a:stretch>
            <a:fillRect/>
          </a:stretch>
        </p:blipFill>
        <p:spPr>
          <a:xfrm>
            <a:off x="0" y="0"/>
            <a:ext cx="12192000" cy="800099"/>
          </a:xfrm>
          <a:prstGeom prst="rect">
            <a:avLst/>
          </a:prstGeom>
        </p:spPr>
      </p:pic>
      <p:sp>
        <p:nvSpPr>
          <p:cNvPr id="5" name="灯片编号占位符 4"/>
          <p:cNvSpPr>
            <a:spLocks noGrp="1"/>
          </p:cNvSpPr>
          <p:nvPr>
            <p:ph type="sldNum" sz="quarter" idx="12"/>
          </p:nvPr>
        </p:nvSpPr>
        <p:spPr>
          <a:xfrm>
            <a:off x="11186795" y="6459855"/>
            <a:ext cx="912495" cy="299720"/>
          </a:xfrm>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stretch>
            <a:fillRect/>
          </a:stretch>
        </p:blipFill>
        <p:spPr>
          <a:xfrm>
            <a:off x="0" y="0"/>
            <a:ext cx="12192000" cy="6858000"/>
          </a:xfrm>
          <a:prstGeom prst="rect">
            <a:avLst/>
          </a:prstGeom>
        </p:spPr>
      </p:pic>
      <p:pic>
        <p:nvPicPr>
          <p:cNvPr id="13" name="图片 12"/>
          <p:cNvPicPr>
            <a:picLocks noChangeAspect="1"/>
          </p:cNvPicPr>
          <p:nvPr userDrawn="1"/>
        </p:nvPicPr>
        <p:blipFill>
          <a:blip r:embed="rId3"/>
          <a:stretch>
            <a:fillRect/>
          </a:stretch>
        </p:blipFill>
        <p:spPr>
          <a:xfrm>
            <a:off x="9605396" y="480917"/>
            <a:ext cx="2198272" cy="351724"/>
          </a:xfrm>
          <a:prstGeom prst="rect">
            <a:avLst/>
          </a:prstGeom>
        </p:spPr>
      </p:pic>
      <p:pic>
        <p:nvPicPr>
          <p:cNvPr id="11" name="图片 10" descr="图片包含 游戏机, 画&#10;&#10;描述已自动生成"/>
          <p:cNvPicPr>
            <a:picLocks noChangeAspect="1"/>
          </p:cNvPicPr>
          <p:nvPr userDrawn="1"/>
        </p:nvPicPr>
        <p:blipFill rotWithShape="1">
          <a:blip r:embed="rId4"/>
          <a:srcRect b="27864"/>
          <a:stretch>
            <a:fillRect/>
          </a:stretch>
        </p:blipFill>
        <p:spPr>
          <a:xfrm>
            <a:off x="316414" y="319530"/>
            <a:ext cx="2406237" cy="709397"/>
          </a:xfrm>
          <a:prstGeom prst="rect">
            <a:avLst/>
          </a:prstGeom>
        </p:spPr>
      </p:pic>
    </p:spTree>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47700" y="258445"/>
            <a:ext cx="10515600" cy="1325563"/>
          </a:xfrm>
        </p:spPr>
        <p:txBody>
          <a:bodyPr>
            <a:normAutofit/>
          </a:bodyPr>
          <a:lstStyle>
            <a:lvl1pPr>
              <a:defRPr sz="2400" b="1" i="0">
                <a:effectLst>
                  <a:outerShdw blurRad="38100" dist="38100" dir="2700000" algn="tl">
                    <a:srgbClr val="000000">
                      <a:alpha val="43137"/>
                    </a:srgbClr>
                  </a:outerShdw>
                </a:effectLst>
              </a:defRPr>
            </a:lvl1pPr>
          </a:lstStyle>
          <a:p>
            <a:r>
              <a:rPr lang="zh-CN" altLang="en-US" dirty="0"/>
              <a:t>单击此处编辑母版标题样式</a:t>
            </a:r>
            <a:endParaRPr lang="zh-CN" altLang="en-US" dirty="0"/>
          </a:p>
        </p:txBody>
      </p:sp>
      <p:sp>
        <p:nvSpPr>
          <p:cNvPr id="3" name="内容占位符 2"/>
          <p:cNvSpPr>
            <a:spLocks noGrp="1"/>
          </p:cNvSpPr>
          <p:nvPr>
            <p:ph sz="half" idx="1"/>
          </p:nvPr>
        </p:nvSpPr>
        <p:spPr>
          <a:xfrm>
            <a:off x="647700" y="1825625"/>
            <a:ext cx="5181600" cy="4351338"/>
          </a:xfrm>
        </p:spPr>
        <p:txBody>
          <a:bodyPr>
            <a:normAutofit/>
          </a:bodyPr>
          <a:lstStyle>
            <a:lvl1pPr>
              <a:lnSpc>
                <a:spcPct val="150000"/>
              </a:lnSpc>
              <a:defRPr sz="2000">
                <a:solidFill>
                  <a:schemeClr val="tx1">
                    <a:lumMod val="75000"/>
                    <a:lumOff val="25000"/>
                  </a:schemeClr>
                </a:solidFill>
              </a:defRPr>
            </a:lvl1pPr>
            <a:lvl2pPr>
              <a:lnSpc>
                <a:spcPct val="150000"/>
              </a:lnSpc>
              <a:defRPr sz="1800">
                <a:solidFill>
                  <a:schemeClr val="tx1">
                    <a:lumMod val="75000"/>
                    <a:lumOff val="25000"/>
                  </a:schemeClr>
                </a:solidFill>
              </a:defRPr>
            </a:lvl2pPr>
            <a:lvl3pPr>
              <a:lnSpc>
                <a:spcPct val="150000"/>
              </a:lnSpc>
              <a:defRPr sz="1600">
                <a:solidFill>
                  <a:schemeClr val="tx1">
                    <a:lumMod val="75000"/>
                    <a:lumOff val="25000"/>
                  </a:schemeClr>
                </a:solidFill>
              </a:defRPr>
            </a:lvl3pPr>
            <a:lvl4pPr>
              <a:lnSpc>
                <a:spcPct val="150000"/>
              </a:lnSpc>
              <a:defRPr sz="1600">
                <a:solidFill>
                  <a:schemeClr val="tx1">
                    <a:lumMod val="75000"/>
                    <a:lumOff val="25000"/>
                  </a:schemeClr>
                </a:solidFill>
              </a:defRPr>
            </a:lvl4pPr>
            <a:lvl5pPr>
              <a:lnSpc>
                <a:spcPct val="150000"/>
              </a:lnSpc>
              <a:defRPr sz="1600">
                <a:solidFill>
                  <a:schemeClr val="tx1">
                    <a:lumMod val="75000"/>
                    <a:lumOff val="25000"/>
                  </a:schemeClr>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内容占位符 3"/>
          <p:cNvSpPr>
            <a:spLocks noGrp="1"/>
          </p:cNvSpPr>
          <p:nvPr>
            <p:ph sz="half" idx="2"/>
          </p:nvPr>
        </p:nvSpPr>
        <p:spPr>
          <a:xfrm>
            <a:off x="5981700" y="1825625"/>
            <a:ext cx="5181600" cy="4351338"/>
          </a:xfrm>
        </p:spPr>
        <p:txBody>
          <a:bodyPr>
            <a:normAutofit/>
          </a:bodyPr>
          <a:lstStyle>
            <a:lvl1pPr>
              <a:lnSpc>
                <a:spcPct val="150000"/>
              </a:lnSpc>
              <a:defRPr sz="2000">
                <a:solidFill>
                  <a:schemeClr val="tx1">
                    <a:lumMod val="75000"/>
                    <a:lumOff val="25000"/>
                  </a:schemeClr>
                </a:solidFill>
              </a:defRPr>
            </a:lvl1pPr>
            <a:lvl2pPr>
              <a:lnSpc>
                <a:spcPct val="150000"/>
              </a:lnSpc>
              <a:defRPr sz="1800">
                <a:solidFill>
                  <a:schemeClr val="tx1">
                    <a:lumMod val="75000"/>
                    <a:lumOff val="25000"/>
                  </a:schemeClr>
                </a:solidFill>
              </a:defRPr>
            </a:lvl2pPr>
            <a:lvl3pPr>
              <a:lnSpc>
                <a:spcPct val="150000"/>
              </a:lnSpc>
              <a:defRPr sz="1600">
                <a:solidFill>
                  <a:schemeClr val="tx1">
                    <a:lumMod val="75000"/>
                    <a:lumOff val="25000"/>
                  </a:schemeClr>
                </a:solidFill>
              </a:defRPr>
            </a:lvl3pPr>
            <a:lvl4pPr>
              <a:lnSpc>
                <a:spcPct val="150000"/>
              </a:lnSpc>
              <a:defRPr sz="1600">
                <a:solidFill>
                  <a:schemeClr val="tx1">
                    <a:lumMod val="75000"/>
                    <a:lumOff val="25000"/>
                  </a:schemeClr>
                </a:solidFill>
              </a:defRPr>
            </a:lvl4pPr>
            <a:lvl5pPr>
              <a:lnSpc>
                <a:spcPct val="150000"/>
              </a:lnSpc>
              <a:defRPr sz="1600">
                <a:solidFill>
                  <a:schemeClr val="tx1">
                    <a:lumMod val="75000"/>
                    <a:lumOff val="25000"/>
                  </a:schemeClr>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744961"/>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endParaRPr lang="zh-CN" altLang="en-US" dirty="0"/>
          </a:p>
        </p:txBody>
      </p:sp>
      <p:sp>
        <p:nvSpPr>
          <p:cNvPr id="4" name="内容占位符 3"/>
          <p:cNvSpPr>
            <a:spLocks noGrp="1"/>
          </p:cNvSpPr>
          <p:nvPr>
            <p:ph sz="half" idx="2"/>
          </p:nvPr>
        </p:nvSpPr>
        <p:spPr>
          <a:xfrm>
            <a:off x="839788" y="2615609"/>
            <a:ext cx="5157787" cy="3574054"/>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文本占位符 4"/>
          <p:cNvSpPr>
            <a:spLocks noGrp="1"/>
          </p:cNvSpPr>
          <p:nvPr>
            <p:ph type="body" sz="quarter" idx="3"/>
          </p:nvPr>
        </p:nvSpPr>
        <p:spPr>
          <a:xfrm>
            <a:off x="6172200" y="1744961"/>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endParaRPr lang="zh-CN" altLang="en-US" dirty="0"/>
          </a:p>
        </p:txBody>
      </p:sp>
      <p:sp>
        <p:nvSpPr>
          <p:cNvPr id="6" name="内容占位符 5"/>
          <p:cNvSpPr>
            <a:spLocks noGrp="1"/>
          </p:cNvSpPr>
          <p:nvPr>
            <p:ph sz="quarter" idx="4"/>
          </p:nvPr>
        </p:nvSpPr>
        <p:spPr>
          <a:xfrm>
            <a:off x="6172200" y="2615609"/>
            <a:ext cx="5183188" cy="3574054"/>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7" name="日期占位符 6"/>
          <p:cNvSpPr>
            <a:spLocks noGrp="1"/>
          </p:cNvSpPr>
          <p:nvPr>
            <p:ph type="dt" sz="half" idx="10"/>
          </p:nvPr>
        </p:nvSpPr>
        <p:spPr/>
        <p:txBody>
          <a:bodyPr/>
          <a:lstStyle/>
          <a:p>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2766219"/>
            <a:ext cx="10515600" cy="1325563"/>
          </a:xfrm>
        </p:spPr>
        <p:txBody>
          <a:bodyPr>
            <a:normAutofit/>
          </a:bodyPr>
          <a:lstStyle>
            <a:lvl1pPr algn="ctr">
              <a:defRPr sz="4800" b="0">
                <a:effectLst>
                  <a:outerShdw blurRad="38100" dist="38100" dir="2700000" algn="tl">
                    <a:srgbClr val="000000">
                      <a:alpha val="43137"/>
                    </a:srgbClr>
                  </a:outerShdw>
                </a:effectLst>
              </a:defRPr>
            </a:lvl1pPr>
          </a:lstStyle>
          <a:p>
            <a:r>
              <a:rPr lang="zh-CN" altLang="en-US" dirty="0"/>
              <a:t>单击此处编辑母版标题样式</a:t>
            </a:r>
            <a:endParaRPr lang="zh-CN" altLang="en-US" dirty="0"/>
          </a:p>
        </p:txBody>
      </p:sp>
      <p:sp>
        <p:nvSpPr>
          <p:cNvPr id="3" name="日期占位符 2"/>
          <p:cNvSpPr>
            <a:spLocks noGrp="1"/>
          </p:cNvSpPr>
          <p:nvPr>
            <p:ph type="dt" sz="half" idx="10"/>
          </p:nvPr>
        </p:nvSpPr>
        <p:spPr/>
        <p:txBody>
          <a:bodyPr/>
          <a:lstStyle/>
          <a:p>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646747" y="127000"/>
            <a:ext cx="4165200" cy="1600200"/>
          </a:xfrm>
        </p:spPr>
        <p:txBody>
          <a:bodyPr anchor="ctr" anchorCtr="0">
            <a:normAutofit/>
          </a:bodyPr>
          <a:lstStyle>
            <a:lvl1pPr>
              <a:defRPr sz="2400" b="1">
                <a:effectLst>
                  <a:outerShdw blurRad="38100" dist="38100" dir="2700000" algn="tl">
                    <a:srgbClr val="000000">
                      <a:alpha val="43137"/>
                    </a:srgbClr>
                  </a:outerShdw>
                </a:effectLst>
              </a:defRPr>
            </a:lvl1pPr>
          </a:lstStyle>
          <a:p>
            <a:r>
              <a:rPr lang="zh-CN" altLang="en-US" dirty="0"/>
              <a:t>单击此处编辑标题</a:t>
            </a:r>
            <a:endParaRPr lang="zh-CN" altLang="en-US" dirty="0"/>
          </a:p>
        </p:txBody>
      </p:sp>
      <p:sp>
        <p:nvSpPr>
          <p:cNvPr id="3" name="图片占位符 2"/>
          <p:cNvSpPr>
            <a:spLocks noGrp="1" noChangeAspect="1"/>
          </p:cNvSpPr>
          <p:nvPr>
            <p:ph type="pic" idx="1"/>
          </p:nvPr>
        </p:nvSpPr>
        <p:spPr>
          <a:xfrm>
            <a:off x="5184000" y="766354"/>
            <a:ext cx="5817375" cy="509444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dirty="0"/>
          </a:p>
        </p:txBody>
      </p:sp>
      <p:sp>
        <p:nvSpPr>
          <p:cNvPr id="4" name="文本占位符 3"/>
          <p:cNvSpPr>
            <a:spLocks noGrp="1"/>
          </p:cNvSpPr>
          <p:nvPr>
            <p:ph type="body" sz="half" idx="2"/>
          </p:nvPr>
        </p:nvSpPr>
        <p:spPr>
          <a:xfrm>
            <a:off x="651827" y="2057400"/>
            <a:ext cx="4165200" cy="3811588"/>
          </a:xfrm>
        </p:spPr>
        <p:txBody>
          <a:bodyPr>
            <a:normAutofit/>
          </a:bodyPr>
          <a:lstStyle>
            <a:lvl1pPr marL="0" indent="0">
              <a:lnSpc>
                <a:spcPct val="150000"/>
              </a:lnSpc>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a:t>单击此处编辑母版文本样式</a:t>
            </a:r>
            <a:endParaRPr lang="zh-CN" altLang="en-US" dirty="0"/>
          </a:p>
        </p:txBody>
      </p:sp>
      <p:sp>
        <p:nvSpPr>
          <p:cNvPr id="5" name="日期占位符 4"/>
          <p:cNvSpPr>
            <a:spLocks noGrp="1"/>
          </p:cNvSpPr>
          <p:nvPr>
            <p:ph type="dt" sz="half" idx="10"/>
          </p:nvPr>
        </p:nvSpPr>
        <p:spPr/>
        <p:txBody>
          <a:bodyPr/>
          <a:lstStyle/>
          <a:p>
            <a:endParaRPr lang="zh-CN" altLang="en-US" dirty="0"/>
          </a:p>
        </p:txBody>
      </p:sp>
      <p:sp>
        <p:nvSpPr>
          <p:cNvPr id="6" name="页脚占位符 5"/>
          <p:cNvSpPr>
            <a:spLocks noGrp="1"/>
          </p:cNvSpPr>
          <p:nvPr>
            <p:ph type="ftr" sz="quarter" idx="11"/>
          </p:nvPr>
        </p:nvSpPr>
        <p:spPr/>
        <p:txBody>
          <a:bodyPr/>
          <a:lstStyle/>
          <a:p>
            <a:endParaRPr lang="zh-CN" altLang="en-US" dirty="0"/>
          </a:p>
        </p:txBody>
      </p:sp>
      <p:sp>
        <p:nvSpPr>
          <p:cNvPr id="7" name="灯片编号占位符 6"/>
          <p:cNvSpPr>
            <a:spLocks noGrp="1"/>
          </p:cNvSpPr>
          <p:nvPr>
            <p:ph type="sldNum" sz="quarter" idx="12"/>
          </p:nvPr>
        </p:nvSpPr>
        <p:spPr/>
        <p:txBody>
          <a:bodyPr/>
          <a:lstStyle/>
          <a:p>
            <a:fld id="{FABC47A4-756D-490B-A52F-7D9E2C9FC05F}" type="slidenum">
              <a:rPr lang="zh-CN" altLang="en-US" smtClean="0"/>
            </a:fld>
            <a:endParaRPr lang="zh-CN" altLang="en-US"/>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9824484" y="365125"/>
            <a:ext cx="1529316" cy="5811838"/>
          </a:xfrm>
        </p:spPr>
        <p:txBody>
          <a:bodyPr vert="eaVert">
            <a:normAutofit/>
          </a:bodyPr>
          <a:lstStyle>
            <a:lvl1pPr>
              <a:defRPr sz="3600"/>
            </a:lvl1pPr>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8879958" cy="5811838"/>
          </a:xfrm>
        </p:spPr>
        <p:txBody>
          <a:bodyPr vert="eaVert"/>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nvPr>
        </p:nvSpPr>
        <p:spPr>
          <a:xfrm>
            <a:off x="838200" y="551543"/>
            <a:ext cx="10515600" cy="5558971"/>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userDrawn="1">
  <p:cSld name="1_自定义版式">
    <p:spTree>
      <p:nvGrpSpPr>
        <p:cNvPr id="1" name=""/>
        <p:cNvGrpSpPr/>
        <p:nvPr/>
      </p:nvGrpSpPr>
      <p:grpSpPr>
        <a:xfrm>
          <a:off x="0" y="0"/>
          <a:ext cx="0" cy="0"/>
          <a:chOff x="0" y="0"/>
          <a:chExt cx="0" cy="0"/>
        </a:xfrm>
      </p:grpSpPr>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3"/>
          <p:cNvSpPr>
            <a:spLocks noGrp="1"/>
          </p:cNvSpPr>
          <p:nvPr>
            <p:ph type="dt" sz="half" idx="10"/>
          </p:nvPr>
        </p:nvSpPr>
        <p:spPr/>
        <p:txBody>
          <a:bodyPr/>
          <a:lstStyle>
            <a:lvl1pPr>
              <a:defRPr/>
            </a:lvl1pPr>
          </a:lstStyle>
          <a:p>
            <a:pPr>
              <a:defRPr/>
            </a:pPr>
            <a:fld id="{3423FA7F-A0F7-4DA1-9FF7-CE8970135AA5}" type="datetime1">
              <a:rPr lang="zh-CN" altLang="en-US" smtClean="0">
                <a:solidFill>
                  <a:prstClr val="black">
                    <a:tint val="75000"/>
                  </a:prstClr>
                </a:solidFill>
              </a:rPr>
            </a:fld>
            <a:endParaRPr lang="zh-CN" altLang="en-US">
              <a:solidFill>
                <a:prstClr val="black">
                  <a:tint val="75000"/>
                </a:prstClr>
              </a:solidFill>
            </a:endParaRPr>
          </a:p>
        </p:txBody>
      </p:sp>
      <p:sp>
        <p:nvSpPr>
          <p:cNvPr id="4"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5" name="灯片编号占位符 5"/>
          <p:cNvSpPr>
            <a:spLocks noGrp="1"/>
          </p:cNvSpPr>
          <p:nvPr>
            <p:ph type="sldNum" sz="quarter" idx="12"/>
          </p:nvPr>
        </p:nvSpPr>
        <p:spPr/>
        <p:txBody>
          <a:bodyPr/>
          <a:lstStyle>
            <a:lvl1pPr>
              <a:defRPr/>
            </a:lvl1pPr>
          </a:lstStyle>
          <a:p>
            <a:pPr>
              <a:defRPr/>
            </a:pPr>
            <a:fld id="{1BDAD14A-D133-4F34-A84C-1780DD9AFAF9}" type="slidenum">
              <a:rPr lang="zh-CN" altLang="en-US">
                <a:solidFill>
                  <a:prstClr val="black">
                    <a:tint val="75000"/>
                  </a:prstClr>
                </a:solidFill>
              </a:rPr>
            </a:fld>
            <a:endParaRPr lang="zh-CN" altLang="en-US">
              <a:solidFill>
                <a:prstClr val="black">
                  <a:tint val="75000"/>
                </a:prstClr>
              </a:solidFill>
            </a:endParaRPr>
          </a:p>
        </p:txBody>
      </p:sp>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262346" y="413547"/>
            <a:ext cx="2320054" cy="640777"/>
          </a:xfrm>
          <a:prstGeom prst="rect">
            <a:avLst/>
          </a:prstGeom>
        </p:spPr>
      </p:pic>
    </p:spTree>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pic>
        <p:nvPicPr>
          <p:cNvPr id="7" name="图片 6"/>
          <p:cNvPicPr>
            <a:picLocks noChangeAspect="1"/>
          </p:cNvPicPr>
          <p:nvPr userDrawn="1"/>
        </p:nvPicPr>
        <p:blipFill rotWithShape="1">
          <a:blip r:embed="rId2"/>
          <a:srcRect b="12630"/>
          <a:stretch>
            <a:fillRect/>
          </a:stretch>
        </p:blipFill>
        <p:spPr>
          <a:xfrm>
            <a:off x="0" y="5265724"/>
            <a:ext cx="12192000" cy="1592275"/>
          </a:xfrm>
          <a:prstGeom prst="rect">
            <a:avLst/>
          </a:prstGeom>
        </p:spPr>
      </p:pic>
      <p:pic>
        <p:nvPicPr>
          <p:cNvPr id="18" name="图片 17"/>
          <p:cNvPicPr>
            <a:picLocks noChangeAspect="1"/>
          </p:cNvPicPr>
          <p:nvPr userDrawn="1"/>
        </p:nvPicPr>
        <p:blipFill>
          <a:blip r:embed="rId3"/>
          <a:stretch>
            <a:fillRect/>
          </a:stretch>
        </p:blipFill>
        <p:spPr>
          <a:xfrm>
            <a:off x="0" y="0"/>
            <a:ext cx="4110087" cy="6858000"/>
          </a:xfrm>
          <a:prstGeom prst="rect">
            <a:avLst/>
          </a:prstGeom>
        </p:spPr>
      </p:pic>
      <p:sp>
        <p:nvSpPr>
          <p:cNvPr id="19" name="标题 21"/>
          <p:cNvSpPr txBox="1"/>
          <p:nvPr userDrawn="1"/>
        </p:nvSpPr>
        <p:spPr bwMode="auto">
          <a:xfrm>
            <a:off x="515073" y="1274041"/>
            <a:ext cx="3058486" cy="548255"/>
          </a:xfrm>
          <a:prstGeom prst="rect">
            <a:avLst/>
          </a:prstGeom>
        </p:spPr>
        <p:txBody>
          <a:bodyPr lIns="90000" tIns="0" rIns="90000" bIns="0" anchor="t" anchorCtr="0"/>
          <a:lstStyle>
            <a:lvl1pPr algn="l" rtl="0" eaLnBrk="1" fontAlgn="base" hangingPunct="1">
              <a:spcBef>
                <a:spcPct val="0"/>
              </a:spcBef>
              <a:spcAft>
                <a:spcPct val="0"/>
              </a:spcAft>
              <a:defRPr kumimoji="1" lang="en-US" altLang="zh-TW" sz="2200" b="1" kern="0" baseline="0" dirty="0" smtClean="0">
                <a:solidFill>
                  <a:schemeClr val="tx1"/>
                </a:solidFill>
                <a:latin typeface="Arial" panose="020B0604020202020204" pitchFamily="34" charset="0"/>
                <a:ea typeface="楷体_GB2312" panose="02010609030101010101" pitchFamily="49" charset="-122"/>
                <a:cs typeface="+mj-cs"/>
              </a:defRPr>
            </a:lvl1pPr>
            <a:lvl2pPr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2pPr>
            <a:lvl3pPr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3pPr>
            <a:lvl4pPr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4pPr>
            <a:lvl5pPr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5pPr>
            <a:lvl6pPr marL="495300"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6pPr>
            <a:lvl7pPr marL="990600"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7pPr>
            <a:lvl8pPr marL="1485900"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8pPr>
            <a:lvl9pPr marL="1981200"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9pPr>
          </a:lstStyle>
          <a:p>
            <a:pPr lvl="0" algn="ctr">
              <a:defRPr/>
            </a:pPr>
            <a:r>
              <a:rPr kumimoji="1" lang="zh-CN" altLang="en-US" sz="3200" b="1"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rPr>
              <a:t>目录</a:t>
            </a:r>
            <a:endParaRPr kumimoji="1" lang="zh-CN" altLang="en-US" sz="1800" b="0" i="0" u="none" strike="noStrike" kern="0" cap="none" spc="0" normalizeH="0" baseline="0" noProof="0" dirty="0">
              <a:ln>
                <a:noFill/>
              </a:ln>
              <a:solidFill>
                <a:schemeClr val="bg1">
                  <a:lumMod val="50000"/>
                </a:schemeClr>
              </a:solidFill>
              <a:effectLst/>
              <a:uLnTx/>
              <a:uFillTx/>
              <a:latin typeface="楷体" panose="02010609060101010101" pitchFamily="49" charset="-122"/>
              <a:ea typeface="楷体" panose="02010609060101010101" pitchFamily="49" charset="-122"/>
            </a:endParaRPr>
          </a:p>
        </p:txBody>
      </p:sp>
      <p:sp>
        <p:nvSpPr>
          <p:cNvPr id="21" name="标题 21"/>
          <p:cNvSpPr txBox="1"/>
          <p:nvPr userDrawn="1"/>
        </p:nvSpPr>
        <p:spPr bwMode="auto">
          <a:xfrm>
            <a:off x="515073" y="1789196"/>
            <a:ext cx="3058486" cy="297181"/>
          </a:xfrm>
          <a:prstGeom prst="rect">
            <a:avLst/>
          </a:prstGeom>
        </p:spPr>
        <p:txBody>
          <a:bodyPr lIns="90000" tIns="0" rIns="90000" bIns="0" anchor="t" anchorCtr="0"/>
          <a:lstStyle>
            <a:lvl1pPr algn="l" rtl="0" eaLnBrk="1" fontAlgn="base" hangingPunct="1">
              <a:spcBef>
                <a:spcPct val="0"/>
              </a:spcBef>
              <a:spcAft>
                <a:spcPct val="0"/>
              </a:spcAft>
              <a:defRPr kumimoji="1" lang="en-US" altLang="zh-TW" sz="2200" b="1" kern="0" baseline="0" dirty="0" smtClean="0">
                <a:solidFill>
                  <a:schemeClr val="tx1"/>
                </a:solidFill>
                <a:latin typeface="Arial" panose="020B0604020202020204" pitchFamily="34" charset="0"/>
                <a:ea typeface="楷体_GB2312" panose="02010609030101010101" pitchFamily="49" charset="-122"/>
                <a:cs typeface="+mj-cs"/>
              </a:defRPr>
            </a:lvl1pPr>
            <a:lvl2pPr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2pPr>
            <a:lvl3pPr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3pPr>
            <a:lvl4pPr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4pPr>
            <a:lvl5pPr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5pPr>
            <a:lvl6pPr marL="495300"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6pPr>
            <a:lvl7pPr marL="990600"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7pPr>
            <a:lvl8pPr marL="1485900"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8pPr>
            <a:lvl9pPr marL="1981200"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9pPr>
          </a:lstStyle>
          <a:p>
            <a:pPr lvl="0" algn="ctr">
              <a:defRPr/>
            </a:pPr>
            <a:r>
              <a:rPr lang="en-US" altLang="zh-CN" sz="2000" dirty="0">
                <a:solidFill>
                  <a:srgbClr val="000000"/>
                </a:solidFill>
                <a:latin typeface="Helvetica" pitchFamily="2" charset="0"/>
                <a:ea typeface="楷体" panose="02010609060101010101" pitchFamily="49" charset="-122"/>
              </a:rPr>
              <a:t>CONTENTS</a:t>
            </a:r>
            <a:endParaRPr kumimoji="1" lang="zh-CN" altLang="en-US" sz="1800" b="0" i="0" u="none" strike="noStrike" kern="0" cap="none" spc="0" normalizeH="0" baseline="0" noProof="0" dirty="0">
              <a:ln>
                <a:noFill/>
              </a:ln>
              <a:solidFill>
                <a:schemeClr val="bg1">
                  <a:lumMod val="50000"/>
                </a:schemeClr>
              </a:solidFill>
              <a:effectLst/>
              <a:uLnTx/>
              <a:uFillTx/>
              <a:latin typeface="Helvetica" pitchFamily="2" charset="0"/>
              <a:ea typeface="楷体" panose="02010609060101010101" pitchFamily="49" charset="-122"/>
            </a:endParaRPr>
          </a:p>
        </p:txBody>
      </p:sp>
      <p:pic>
        <p:nvPicPr>
          <p:cNvPr id="22" name="图片 21"/>
          <p:cNvPicPr>
            <a:picLocks noChangeAspect="1"/>
          </p:cNvPicPr>
          <p:nvPr userDrawn="1"/>
        </p:nvPicPr>
        <p:blipFill>
          <a:blip r:embed="rId4"/>
          <a:stretch>
            <a:fillRect/>
          </a:stretch>
        </p:blipFill>
        <p:spPr>
          <a:xfrm>
            <a:off x="10635538" y="155358"/>
            <a:ext cx="1256021" cy="495431"/>
          </a:xfrm>
          <a:prstGeom prst="rect">
            <a:avLst/>
          </a:prstGeom>
        </p:spPr>
      </p:pic>
    </p:spTree>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pic>
        <p:nvPicPr>
          <p:cNvPr id="8" name="图片 7"/>
          <p:cNvPicPr>
            <a:picLocks noChangeAspect="1"/>
          </p:cNvPicPr>
          <p:nvPr userDrawn="1"/>
        </p:nvPicPr>
        <p:blipFill>
          <a:blip r:embed="rId2"/>
          <a:stretch>
            <a:fillRect/>
          </a:stretch>
        </p:blipFill>
        <p:spPr>
          <a:xfrm>
            <a:off x="0" y="0"/>
            <a:ext cx="12192000" cy="800099"/>
          </a:xfrm>
          <a:prstGeom prst="rect">
            <a:avLst/>
          </a:prstGeom>
        </p:spPr>
      </p:pic>
      <p:sp>
        <p:nvSpPr>
          <p:cNvPr id="5" name="灯片编号占位符 4"/>
          <p:cNvSpPr>
            <a:spLocks noGrp="1"/>
          </p:cNvSpPr>
          <p:nvPr>
            <p:ph type="sldNum" sz="quarter" idx="12"/>
          </p:nvPr>
        </p:nvSpPr>
        <p:spPr>
          <a:xfrm>
            <a:off x="11186795" y="6459855"/>
            <a:ext cx="912495" cy="299720"/>
          </a:xfrm>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stretch>
            <a:fillRect/>
          </a:stretch>
        </p:blipFill>
        <p:spPr>
          <a:xfrm>
            <a:off x="0" y="0"/>
            <a:ext cx="12192000" cy="6858000"/>
          </a:xfrm>
          <a:prstGeom prst="rect">
            <a:avLst/>
          </a:prstGeom>
        </p:spPr>
      </p:pic>
      <p:pic>
        <p:nvPicPr>
          <p:cNvPr id="13" name="图片 12"/>
          <p:cNvPicPr>
            <a:picLocks noChangeAspect="1"/>
          </p:cNvPicPr>
          <p:nvPr userDrawn="1"/>
        </p:nvPicPr>
        <p:blipFill>
          <a:blip r:embed="rId3"/>
          <a:stretch>
            <a:fillRect/>
          </a:stretch>
        </p:blipFill>
        <p:spPr>
          <a:xfrm>
            <a:off x="9605396" y="480917"/>
            <a:ext cx="2198272" cy="351724"/>
          </a:xfrm>
          <a:prstGeom prst="rect">
            <a:avLst/>
          </a:prstGeom>
        </p:spPr>
      </p:pic>
      <p:pic>
        <p:nvPicPr>
          <p:cNvPr id="11" name="图片 10" descr="图片包含 游戏机, 画&#10;&#10;描述已自动生成"/>
          <p:cNvPicPr>
            <a:picLocks noChangeAspect="1"/>
          </p:cNvPicPr>
          <p:nvPr userDrawn="1"/>
        </p:nvPicPr>
        <p:blipFill rotWithShape="1">
          <a:blip r:embed="rId4"/>
          <a:srcRect b="27864"/>
          <a:stretch>
            <a:fillRect/>
          </a:stretch>
        </p:blipFill>
        <p:spPr>
          <a:xfrm>
            <a:off x="316414" y="319530"/>
            <a:ext cx="2406237" cy="709397"/>
          </a:xfrm>
          <a:prstGeom prst="rect">
            <a:avLst/>
          </a:prstGeom>
        </p:spPr>
      </p:pic>
    </p:spTree>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47700" y="258445"/>
            <a:ext cx="10515600" cy="1325563"/>
          </a:xfrm>
        </p:spPr>
        <p:txBody>
          <a:bodyPr>
            <a:normAutofit/>
          </a:bodyPr>
          <a:lstStyle>
            <a:lvl1pPr>
              <a:defRPr sz="2400" b="1" i="0">
                <a:effectLst>
                  <a:outerShdw blurRad="38100" dist="38100" dir="2700000" algn="tl">
                    <a:srgbClr val="000000">
                      <a:alpha val="43137"/>
                    </a:srgbClr>
                  </a:outerShdw>
                </a:effectLst>
              </a:defRPr>
            </a:lvl1pPr>
          </a:lstStyle>
          <a:p>
            <a:r>
              <a:rPr lang="zh-CN" altLang="en-US" dirty="0"/>
              <a:t>单击此处编辑母版标题样式</a:t>
            </a:r>
            <a:endParaRPr lang="zh-CN" altLang="en-US" dirty="0"/>
          </a:p>
        </p:txBody>
      </p:sp>
      <p:sp>
        <p:nvSpPr>
          <p:cNvPr id="3" name="内容占位符 2"/>
          <p:cNvSpPr>
            <a:spLocks noGrp="1"/>
          </p:cNvSpPr>
          <p:nvPr>
            <p:ph sz="half" idx="1"/>
          </p:nvPr>
        </p:nvSpPr>
        <p:spPr>
          <a:xfrm>
            <a:off x="647700" y="1825625"/>
            <a:ext cx="5181600" cy="4351338"/>
          </a:xfrm>
        </p:spPr>
        <p:txBody>
          <a:bodyPr>
            <a:normAutofit/>
          </a:bodyPr>
          <a:lstStyle>
            <a:lvl1pPr>
              <a:lnSpc>
                <a:spcPct val="150000"/>
              </a:lnSpc>
              <a:defRPr sz="2000">
                <a:solidFill>
                  <a:schemeClr val="tx1">
                    <a:lumMod val="75000"/>
                    <a:lumOff val="25000"/>
                  </a:schemeClr>
                </a:solidFill>
              </a:defRPr>
            </a:lvl1pPr>
            <a:lvl2pPr>
              <a:lnSpc>
                <a:spcPct val="150000"/>
              </a:lnSpc>
              <a:defRPr sz="1800">
                <a:solidFill>
                  <a:schemeClr val="tx1">
                    <a:lumMod val="75000"/>
                    <a:lumOff val="25000"/>
                  </a:schemeClr>
                </a:solidFill>
              </a:defRPr>
            </a:lvl2pPr>
            <a:lvl3pPr>
              <a:lnSpc>
                <a:spcPct val="150000"/>
              </a:lnSpc>
              <a:defRPr sz="1600">
                <a:solidFill>
                  <a:schemeClr val="tx1">
                    <a:lumMod val="75000"/>
                    <a:lumOff val="25000"/>
                  </a:schemeClr>
                </a:solidFill>
              </a:defRPr>
            </a:lvl3pPr>
            <a:lvl4pPr>
              <a:lnSpc>
                <a:spcPct val="150000"/>
              </a:lnSpc>
              <a:defRPr sz="1600">
                <a:solidFill>
                  <a:schemeClr val="tx1">
                    <a:lumMod val="75000"/>
                    <a:lumOff val="25000"/>
                  </a:schemeClr>
                </a:solidFill>
              </a:defRPr>
            </a:lvl4pPr>
            <a:lvl5pPr>
              <a:lnSpc>
                <a:spcPct val="150000"/>
              </a:lnSpc>
              <a:defRPr sz="1600">
                <a:solidFill>
                  <a:schemeClr val="tx1">
                    <a:lumMod val="75000"/>
                    <a:lumOff val="25000"/>
                  </a:schemeClr>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内容占位符 3"/>
          <p:cNvSpPr>
            <a:spLocks noGrp="1"/>
          </p:cNvSpPr>
          <p:nvPr>
            <p:ph sz="half" idx="2"/>
          </p:nvPr>
        </p:nvSpPr>
        <p:spPr>
          <a:xfrm>
            <a:off x="5981700" y="1825625"/>
            <a:ext cx="5181600" cy="4351338"/>
          </a:xfrm>
        </p:spPr>
        <p:txBody>
          <a:bodyPr>
            <a:normAutofit/>
          </a:bodyPr>
          <a:lstStyle>
            <a:lvl1pPr>
              <a:lnSpc>
                <a:spcPct val="150000"/>
              </a:lnSpc>
              <a:defRPr sz="2000">
                <a:solidFill>
                  <a:schemeClr val="tx1">
                    <a:lumMod val="75000"/>
                    <a:lumOff val="25000"/>
                  </a:schemeClr>
                </a:solidFill>
              </a:defRPr>
            </a:lvl1pPr>
            <a:lvl2pPr>
              <a:lnSpc>
                <a:spcPct val="150000"/>
              </a:lnSpc>
              <a:defRPr sz="1800">
                <a:solidFill>
                  <a:schemeClr val="tx1">
                    <a:lumMod val="75000"/>
                    <a:lumOff val="25000"/>
                  </a:schemeClr>
                </a:solidFill>
              </a:defRPr>
            </a:lvl2pPr>
            <a:lvl3pPr>
              <a:lnSpc>
                <a:spcPct val="150000"/>
              </a:lnSpc>
              <a:defRPr sz="1600">
                <a:solidFill>
                  <a:schemeClr val="tx1">
                    <a:lumMod val="75000"/>
                    <a:lumOff val="25000"/>
                  </a:schemeClr>
                </a:solidFill>
              </a:defRPr>
            </a:lvl3pPr>
            <a:lvl4pPr>
              <a:lnSpc>
                <a:spcPct val="150000"/>
              </a:lnSpc>
              <a:defRPr sz="1600">
                <a:solidFill>
                  <a:schemeClr val="tx1">
                    <a:lumMod val="75000"/>
                    <a:lumOff val="25000"/>
                  </a:schemeClr>
                </a:solidFill>
              </a:defRPr>
            </a:lvl4pPr>
            <a:lvl5pPr>
              <a:lnSpc>
                <a:spcPct val="150000"/>
              </a:lnSpc>
              <a:defRPr sz="1600">
                <a:solidFill>
                  <a:schemeClr val="tx1">
                    <a:lumMod val="75000"/>
                    <a:lumOff val="25000"/>
                  </a:schemeClr>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744961"/>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endParaRPr lang="zh-CN" altLang="en-US" dirty="0"/>
          </a:p>
        </p:txBody>
      </p:sp>
      <p:sp>
        <p:nvSpPr>
          <p:cNvPr id="4" name="内容占位符 3"/>
          <p:cNvSpPr>
            <a:spLocks noGrp="1"/>
          </p:cNvSpPr>
          <p:nvPr>
            <p:ph sz="half" idx="2"/>
          </p:nvPr>
        </p:nvSpPr>
        <p:spPr>
          <a:xfrm>
            <a:off x="839788" y="2615609"/>
            <a:ext cx="5157787" cy="3574054"/>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文本占位符 4"/>
          <p:cNvSpPr>
            <a:spLocks noGrp="1"/>
          </p:cNvSpPr>
          <p:nvPr>
            <p:ph type="body" sz="quarter" idx="3"/>
          </p:nvPr>
        </p:nvSpPr>
        <p:spPr>
          <a:xfrm>
            <a:off x="6172200" y="1744961"/>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endParaRPr lang="zh-CN" altLang="en-US" dirty="0"/>
          </a:p>
        </p:txBody>
      </p:sp>
      <p:sp>
        <p:nvSpPr>
          <p:cNvPr id="6" name="内容占位符 5"/>
          <p:cNvSpPr>
            <a:spLocks noGrp="1"/>
          </p:cNvSpPr>
          <p:nvPr>
            <p:ph sz="quarter" idx="4"/>
          </p:nvPr>
        </p:nvSpPr>
        <p:spPr>
          <a:xfrm>
            <a:off x="6172200" y="2615609"/>
            <a:ext cx="5183188" cy="3574054"/>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7" name="日期占位符 6"/>
          <p:cNvSpPr>
            <a:spLocks noGrp="1"/>
          </p:cNvSpPr>
          <p:nvPr>
            <p:ph type="dt" sz="half" idx="10"/>
          </p:nvPr>
        </p:nvSpPr>
        <p:spPr/>
        <p:txBody>
          <a:bodyPr/>
          <a:lstStyle/>
          <a:p>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2766219"/>
            <a:ext cx="10515600" cy="1325563"/>
          </a:xfrm>
        </p:spPr>
        <p:txBody>
          <a:bodyPr>
            <a:normAutofit/>
          </a:bodyPr>
          <a:lstStyle>
            <a:lvl1pPr algn="ctr">
              <a:defRPr sz="4800" b="0">
                <a:effectLst>
                  <a:outerShdw blurRad="38100" dist="38100" dir="2700000" algn="tl">
                    <a:srgbClr val="000000">
                      <a:alpha val="43137"/>
                    </a:srgbClr>
                  </a:outerShdw>
                </a:effectLst>
              </a:defRPr>
            </a:lvl1pPr>
          </a:lstStyle>
          <a:p>
            <a:r>
              <a:rPr lang="zh-CN" altLang="en-US" dirty="0"/>
              <a:t>单击此处编辑母版标题样式</a:t>
            </a:r>
            <a:endParaRPr lang="zh-CN" altLang="en-US" dirty="0"/>
          </a:p>
        </p:txBody>
      </p:sp>
      <p:sp>
        <p:nvSpPr>
          <p:cNvPr id="3" name="日期占位符 2"/>
          <p:cNvSpPr>
            <a:spLocks noGrp="1"/>
          </p:cNvSpPr>
          <p:nvPr>
            <p:ph type="dt" sz="half" idx="10"/>
          </p:nvPr>
        </p:nvSpPr>
        <p:spPr/>
        <p:txBody>
          <a:bodyPr/>
          <a:lstStyle/>
          <a:p>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646747" y="127000"/>
            <a:ext cx="4165200" cy="1600200"/>
          </a:xfrm>
        </p:spPr>
        <p:txBody>
          <a:bodyPr anchor="ctr" anchorCtr="0">
            <a:normAutofit/>
          </a:bodyPr>
          <a:lstStyle>
            <a:lvl1pPr>
              <a:defRPr sz="2400" b="1">
                <a:effectLst>
                  <a:outerShdw blurRad="38100" dist="38100" dir="2700000" algn="tl">
                    <a:srgbClr val="000000">
                      <a:alpha val="43137"/>
                    </a:srgbClr>
                  </a:outerShdw>
                </a:effectLst>
              </a:defRPr>
            </a:lvl1pPr>
          </a:lstStyle>
          <a:p>
            <a:r>
              <a:rPr lang="zh-CN" altLang="en-US" dirty="0"/>
              <a:t>单击此处编辑标题</a:t>
            </a:r>
            <a:endParaRPr lang="zh-CN" altLang="en-US" dirty="0"/>
          </a:p>
        </p:txBody>
      </p:sp>
      <p:sp>
        <p:nvSpPr>
          <p:cNvPr id="3" name="图片占位符 2"/>
          <p:cNvSpPr>
            <a:spLocks noGrp="1" noChangeAspect="1"/>
          </p:cNvSpPr>
          <p:nvPr>
            <p:ph type="pic" idx="1"/>
          </p:nvPr>
        </p:nvSpPr>
        <p:spPr>
          <a:xfrm>
            <a:off x="5184000" y="766354"/>
            <a:ext cx="5817375" cy="509444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dirty="0"/>
          </a:p>
        </p:txBody>
      </p:sp>
      <p:sp>
        <p:nvSpPr>
          <p:cNvPr id="4" name="文本占位符 3"/>
          <p:cNvSpPr>
            <a:spLocks noGrp="1"/>
          </p:cNvSpPr>
          <p:nvPr>
            <p:ph type="body" sz="half" idx="2"/>
          </p:nvPr>
        </p:nvSpPr>
        <p:spPr>
          <a:xfrm>
            <a:off x="651827" y="2057400"/>
            <a:ext cx="4165200" cy="3811588"/>
          </a:xfrm>
        </p:spPr>
        <p:txBody>
          <a:bodyPr>
            <a:normAutofit/>
          </a:bodyPr>
          <a:lstStyle>
            <a:lvl1pPr marL="0" indent="0">
              <a:lnSpc>
                <a:spcPct val="150000"/>
              </a:lnSpc>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a:t>单击此处编辑母版文本样式</a:t>
            </a:r>
            <a:endParaRPr lang="zh-CN" altLang="en-US" dirty="0"/>
          </a:p>
        </p:txBody>
      </p:sp>
      <p:sp>
        <p:nvSpPr>
          <p:cNvPr id="5" name="日期占位符 4"/>
          <p:cNvSpPr>
            <a:spLocks noGrp="1"/>
          </p:cNvSpPr>
          <p:nvPr>
            <p:ph type="dt" sz="half" idx="10"/>
          </p:nvPr>
        </p:nvSpPr>
        <p:spPr/>
        <p:txBody>
          <a:bodyPr/>
          <a:lstStyle/>
          <a:p>
            <a:endParaRPr lang="zh-CN" altLang="en-US" dirty="0"/>
          </a:p>
        </p:txBody>
      </p:sp>
      <p:sp>
        <p:nvSpPr>
          <p:cNvPr id="6" name="页脚占位符 5"/>
          <p:cNvSpPr>
            <a:spLocks noGrp="1"/>
          </p:cNvSpPr>
          <p:nvPr>
            <p:ph type="ftr" sz="quarter" idx="11"/>
          </p:nvPr>
        </p:nvSpPr>
        <p:spPr/>
        <p:txBody>
          <a:bodyPr/>
          <a:lstStyle/>
          <a:p>
            <a:endParaRPr lang="zh-CN" altLang="en-US" dirty="0"/>
          </a:p>
        </p:txBody>
      </p:sp>
      <p:sp>
        <p:nvSpPr>
          <p:cNvPr id="7" name="灯片编号占位符 6"/>
          <p:cNvSpPr>
            <a:spLocks noGrp="1"/>
          </p:cNvSpPr>
          <p:nvPr>
            <p:ph type="sldNum" sz="quarter" idx="12"/>
          </p:nvPr>
        </p:nvSpPr>
        <p:spPr/>
        <p:txBody>
          <a:bodyPr/>
          <a:lstStyle/>
          <a:p>
            <a:fld id="{FABC47A4-756D-490B-A52F-7D9E2C9FC05F}" type="slidenum">
              <a:rPr lang="zh-CN" altLang="en-US" smtClean="0"/>
            </a:fld>
            <a:endParaRPr lang="zh-CN" altLang="en-US"/>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9824484" y="365125"/>
            <a:ext cx="1529316" cy="5811838"/>
          </a:xfrm>
        </p:spPr>
        <p:txBody>
          <a:bodyPr vert="eaVert">
            <a:normAutofit/>
          </a:bodyPr>
          <a:lstStyle>
            <a:lvl1pPr>
              <a:defRPr sz="3600"/>
            </a:lvl1pPr>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8879958" cy="5811838"/>
          </a:xfrm>
        </p:spPr>
        <p:txBody>
          <a:bodyPr vert="eaVert"/>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nvPr>
        </p:nvSpPr>
        <p:spPr>
          <a:xfrm>
            <a:off x="838200" y="551543"/>
            <a:ext cx="10515600" cy="5558971"/>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fld id="{259DBCB2-0EE6-4C49-8F24-E1EFC622FCC5}" type="datetime1">
              <a:rPr lang="zh-CN" altLang="en-US" smtClean="0">
                <a:solidFill>
                  <a:prstClr val="black">
                    <a:tint val="75000"/>
                  </a:prstClr>
                </a:solidFill>
              </a:rPr>
            </a:fld>
            <a:endParaRPr lang="zh-CN" altLang="en-US">
              <a:solidFill>
                <a:prstClr val="black">
                  <a:tint val="75000"/>
                </a:prstClr>
              </a:solidFill>
            </a:endParaRPr>
          </a:p>
        </p:txBody>
      </p:sp>
      <p:sp>
        <p:nvSpPr>
          <p:cNvPr id="3"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4" name="灯片编号占位符 5"/>
          <p:cNvSpPr>
            <a:spLocks noGrp="1"/>
          </p:cNvSpPr>
          <p:nvPr>
            <p:ph type="sldNum" sz="quarter" idx="12"/>
          </p:nvPr>
        </p:nvSpPr>
        <p:spPr/>
        <p:txBody>
          <a:bodyPr/>
          <a:lstStyle>
            <a:lvl1pPr>
              <a:defRPr/>
            </a:lvl1pPr>
          </a:lstStyle>
          <a:p>
            <a:pPr>
              <a:defRPr/>
            </a:pPr>
            <a:fld id="{827110EF-7D0F-4029-BADF-6619AB3B2228}" type="slidenum">
              <a:rPr lang="zh-CN" altLang="en-US">
                <a:solidFill>
                  <a:prstClr val="black">
                    <a:tint val="75000"/>
                  </a:prstClr>
                </a:solidFill>
              </a:rPr>
            </a:fld>
            <a:endParaRPr lang="zh-CN" altLang="en-US">
              <a:solidFill>
                <a:prstClr val="black">
                  <a:tint val="75000"/>
                </a:prstClr>
              </a:solidFill>
            </a:endParaRPr>
          </a:p>
        </p:txBody>
      </p:sp>
      <p:sp>
        <p:nvSpPr>
          <p:cNvPr id="6" name="矩形 5"/>
          <p:cNvSpPr/>
          <p:nvPr userDrawn="1"/>
        </p:nvSpPr>
        <p:spPr>
          <a:xfrm>
            <a:off x="342900" y="200025"/>
            <a:ext cx="11306175" cy="21145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userDrawn="1">
  <p:cSld name="1_自定义版式">
    <p:spTree>
      <p:nvGrpSpPr>
        <p:cNvPr id="1" name=""/>
        <p:cNvGrpSpPr/>
        <p:nvPr/>
      </p:nvGrpSpPr>
      <p:grpSpPr>
        <a:xfrm>
          <a:off x="0" y="0"/>
          <a:ext cx="0" cy="0"/>
          <a:chOff x="0" y="0"/>
          <a:chExt cx="0" cy="0"/>
        </a:xfrm>
      </p:grpSpPr>
    </p:spTree>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pic>
        <p:nvPicPr>
          <p:cNvPr id="7" name="图片 6"/>
          <p:cNvPicPr>
            <a:picLocks noChangeAspect="1"/>
          </p:cNvPicPr>
          <p:nvPr userDrawn="1"/>
        </p:nvPicPr>
        <p:blipFill rotWithShape="1">
          <a:blip r:embed="rId2"/>
          <a:srcRect b="12630"/>
          <a:stretch>
            <a:fillRect/>
          </a:stretch>
        </p:blipFill>
        <p:spPr>
          <a:xfrm>
            <a:off x="0" y="5265724"/>
            <a:ext cx="12192000" cy="1592275"/>
          </a:xfrm>
          <a:prstGeom prst="rect">
            <a:avLst/>
          </a:prstGeom>
        </p:spPr>
      </p:pic>
      <p:pic>
        <p:nvPicPr>
          <p:cNvPr id="18" name="图片 17"/>
          <p:cNvPicPr>
            <a:picLocks noChangeAspect="1"/>
          </p:cNvPicPr>
          <p:nvPr userDrawn="1"/>
        </p:nvPicPr>
        <p:blipFill>
          <a:blip r:embed="rId3"/>
          <a:stretch>
            <a:fillRect/>
          </a:stretch>
        </p:blipFill>
        <p:spPr>
          <a:xfrm>
            <a:off x="0" y="0"/>
            <a:ext cx="4110087" cy="6858000"/>
          </a:xfrm>
          <a:prstGeom prst="rect">
            <a:avLst/>
          </a:prstGeom>
        </p:spPr>
      </p:pic>
      <p:sp>
        <p:nvSpPr>
          <p:cNvPr id="19" name="标题 21"/>
          <p:cNvSpPr txBox="1"/>
          <p:nvPr userDrawn="1"/>
        </p:nvSpPr>
        <p:spPr bwMode="auto">
          <a:xfrm>
            <a:off x="515073" y="1274041"/>
            <a:ext cx="3058486" cy="548255"/>
          </a:xfrm>
          <a:prstGeom prst="rect">
            <a:avLst/>
          </a:prstGeom>
        </p:spPr>
        <p:txBody>
          <a:bodyPr lIns="90000" tIns="0" rIns="90000" bIns="0" anchor="t" anchorCtr="0"/>
          <a:lstStyle>
            <a:lvl1pPr algn="l" rtl="0" eaLnBrk="1" fontAlgn="base" hangingPunct="1">
              <a:spcBef>
                <a:spcPct val="0"/>
              </a:spcBef>
              <a:spcAft>
                <a:spcPct val="0"/>
              </a:spcAft>
              <a:defRPr kumimoji="1" lang="en-US" altLang="zh-TW" sz="2200" b="1" kern="0" baseline="0" dirty="0" smtClean="0">
                <a:solidFill>
                  <a:schemeClr val="tx1"/>
                </a:solidFill>
                <a:latin typeface="Arial" panose="020B0604020202020204" pitchFamily="34" charset="0"/>
                <a:ea typeface="楷体_GB2312" panose="02010609030101010101" pitchFamily="49" charset="-122"/>
                <a:cs typeface="+mj-cs"/>
              </a:defRPr>
            </a:lvl1pPr>
            <a:lvl2pPr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2pPr>
            <a:lvl3pPr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3pPr>
            <a:lvl4pPr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4pPr>
            <a:lvl5pPr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5pPr>
            <a:lvl6pPr marL="495300"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6pPr>
            <a:lvl7pPr marL="990600"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7pPr>
            <a:lvl8pPr marL="1485900"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8pPr>
            <a:lvl9pPr marL="1981200"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9pPr>
          </a:lstStyle>
          <a:p>
            <a:pPr lvl="0" algn="ctr">
              <a:defRPr/>
            </a:pPr>
            <a:r>
              <a:rPr kumimoji="1" lang="zh-CN" altLang="en-US" sz="3200" b="1"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rPr>
              <a:t>目录</a:t>
            </a:r>
            <a:endParaRPr kumimoji="1" lang="zh-CN" altLang="en-US" sz="1800" b="0" i="0" u="none" strike="noStrike" kern="0" cap="none" spc="0" normalizeH="0" baseline="0" noProof="0" dirty="0">
              <a:ln>
                <a:noFill/>
              </a:ln>
              <a:solidFill>
                <a:schemeClr val="bg1">
                  <a:lumMod val="50000"/>
                </a:schemeClr>
              </a:solidFill>
              <a:effectLst/>
              <a:uLnTx/>
              <a:uFillTx/>
              <a:latin typeface="楷体" panose="02010609060101010101" pitchFamily="49" charset="-122"/>
              <a:ea typeface="楷体" panose="02010609060101010101" pitchFamily="49" charset="-122"/>
            </a:endParaRPr>
          </a:p>
        </p:txBody>
      </p:sp>
      <p:sp>
        <p:nvSpPr>
          <p:cNvPr id="21" name="标题 21"/>
          <p:cNvSpPr txBox="1"/>
          <p:nvPr userDrawn="1"/>
        </p:nvSpPr>
        <p:spPr bwMode="auto">
          <a:xfrm>
            <a:off x="515073" y="1789196"/>
            <a:ext cx="3058486" cy="297181"/>
          </a:xfrm>
          <a:prstGeom prst="rect">
            <a:avLst/>
          </a:prstGeom>
        </p:spPr>
        <p:txBody>
          <a:bodyPr lIns="90000" tIns="0" rIns="90000" bIns="0" anchor="t" anchorCtr="0"/>
          <a:lstStyle>
            <a:lvl1pPr algn="l" rtl="0" eaLnBrk="1" fontAlgn="base" hangingPunct="1">
              <a:spcBef>
                <a:spcPct val="0"/>
              </a:spcBef>
              <a:spcAft>
                <a:spcPct val="0"/>
              </a:spcAft>
              <a:defRPr kumimoji="1" lang="en-US" altLang="zh-TW" sz="2200" b="1" kern="0" baseline="0" dirty="0" smtClean="0">
                <a:solidFill>
                  <a:schemeClr val="tx1"/>
                </a:solidFill>
                <a:latin typeface="Arial" panose="020B0604020202020204" pitchFamily="34" charset="0"/>
                <a:ea typeface="楷体_GB2312" panose="02010609030101010101" pitchFamily="49" charset="-122"/>
                <a:cs typeface="+mj-cs"/>
              </a:defRPr>
            </a:lvl1pPr>
            <a:lvl2pPr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2pPr>
            <a:lvl3pPr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3pPr>
            <a:lvl4pPr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4pPr>
            <a:lvl5pPr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5pPr>
            <a:lvl6pPr marL="495300"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6pPr>
            <a:lvl7pPr marL="990600"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7pPr>
            <a:lvl8pPr marL="1485900"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8pPr>
            <a:lvl9pPr marL="1981200"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9pPr>
          </a:lstStyle>
          <a:p>
            <a:pPr lvl="0" algn="ctr">
              <a:defRPr/>
            </a:pPr>
            <a:r>
              <a:rPr lang="en-US" altLang="zh-CN" sz="2000" dirty="0">
                <a:solidFill>
                  <a:srgbClr val="000000"/>
                </a:solidFill>
                <a:latin typeface="Helvetica" pitchFamily="2" charset="0"/>
                <a:ea typeface="楷体" panose="02010609060101010101" pitchFamily="49" charset="-122"/>
              </a:rPr>
              <a:t>CONTENTS</a:t>
            </a:r>
            <a:endParaRPr kumimoji="1" lang="zh-CN" altLang="en-US" sz="1800" b="0" i="0" u="none" strike="noStrike" kern="0" cap="none" spc="0" normalizeH="0" baseline="0" noProof="0" dirty="0">
              <a:ln>
                <a:noFill/>
              </a:ln>
              <a:solidFill>
                <a:schemeClr val="bg1">
                  <a:lumMod val="50000"/>
                </a:schemeClr>
              </a:solidFill>
              <a:effectLst/>
              <a:uLnTx/>
              <a:uFillTx/>
              <a:latin typeface="Helvetica" pitchFamily="2" charset="0"/>
              <a:ea typeface="楷体" panose="02010609060101010101" pitchFamily="49" charset="-122"/>
            </a:endParaRPr>
          </a:p>
        </p:txBody>
      </p:sp>
      <p:pic>
        <p:nvPicPr>
          <p:cNvPr id="22" name="图片 21"/>
          <p:cNvPicPr>
            <a:picLocks noChangeAspect="1"/>
          </p:cNvPicPr>
          <p:nvPr userDrawn="1"/>
        </p:nvPicPr>
        <p:blipFill>
          <a:blip r:embed="rId4"/>
          <a:stretch>
            <a:fillRect/>
          </a:stretch>
        </p:blipFill>
        <p:spPr>
          <a:xfrm>
            <a:off x="10635538" y="155358"/>
            <a:ext cx="1256021" cy="495431"/>
          </a:xfrm>
          <a:prstGeom prst="rect">
            <a:avLst/>
          </a:prstGeom>
        </p:spPr>
      </p:pic>
    </p:spTree>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pic>
        <p:nvPicPr>
          <p:cNvPr id="8" name="图片 7"/>
          <p:cNvPicPr>
            <a:picLocks noChangeAspect="1"/>
          </p:cNvPicPr>
          <p:nvPr userDrawn="1"/>
        </p:nvPicPr>
        <p:blipFill>
          <a:blip r:embed="rId2"/>
          <a:stretch>
            <a:fillRect/>
          </a:stretch>
        </p:blipFill>
        <p:spPr>
          <a:xfrm>
            <a:off x="0" y="0"/>
            <a:ext cx="12192000" cy="800099"/>
          </a:xfrm>
          <a:prstGeom prst="rect">
            <a:avLst/>
          </a:prstGeom>
        </p:spPr>
      </p:pic>
      <p:sp>
        <p:nvSpPr>
          <p:cNvPr id="5" name="灯片编号占位符 4"/>
          <p:cNvSpPr>
            <a:spLocks noGrp="1"/>
          </p:cNvSpPr>
          <p:nvPr>
            <p:ph type="sldNum" sz="quarter" idx="12"/>
          </p:nvPr>
        </p:nvSpPr>
        <p:spPr>
          <a:xfrm>
            <a:off x="11186795" y="6459855"/>
            <a:ext cx="912495" cy="299720"/>
          </a:xfrm>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stretch>
            <a:fillRect/>
          </a:stretch>
        </p:blipFill>
        <p:spPr>
          <a:xfrm>
            <a:off x="0" y="0"/>
            <a:ext cx="12192000" cy="6858000"/>
          </a:xfrm>
          <a:prstGeom prst="rect">
            <a:avLst/>
          </a:prstGeom>
        </p:spPr>
      </p:pic>
      <p:pic>
        <p:nvPicPr>
          <p:cNvPr id="13" name="图片 12"/>
          <p:cNvPicPr>
            <a:picLocks noChangeAspect="1"/>
          </p:cNvPicPr>
          <p:nvPr userDrawn="1"/>
        </p:nvPicPr>
        <p:blipFill>
          <a:blip r:embed="rId3"/>
          <a:stretch>
            <a:fillRect/>
          </a:stretch>
        </p:blipFill>
        <p:spPr>
          <a:xfrm>
            <a:off x="9605396" y="480917"/>
            <a:ext cx="2198272" cy="351724"/>
          </a:xfrm>
          <a:prstGeom prst="rect">
            <a:avLst/>
          </a:prstGeom>
        </p:spPr>
      </p:pic>
      <p:pic>
        <p:nvPicPr>
          <p:cNvPr id="11" name="图片 10" descr="图片包含 游戏机, 画&#10;&#10;描述已自动生成"/>
          <p:cNvPicPr>
            <a:picLocks noChangeAspect="1"/>
          </p:cNvPicPr>
          <p:nvPr userDrawn="1"/>
        </p:nvPicPr>
        <p:blipFill rotWithShape="1">
          <a:blip r:embed="rId4"/>
          <a:srcRect b="27864"/>
          <a:stretch>
            <a:fillRect/>
          </a:stretch>
        </p:blipFill>
        <p:spPr>
          <a:xfrm>
            <a:off x="316414" y="319530"/>
            <a:ext cx="2406237" cy="709397"/>
          </a:xfrm>
          <a:prstGeom prst="rect">
            <a:avLst/>
          </a:prstGeom>
        </p:spPr>
      </p:pic>
    </p:spTree>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47700" y="258445"/>
            <a:ext cx="10515600" cy="1325563"/>
          </a:xfrm>
        </p:spPr>
        <p:txBody>
          <a:bodyPr>
            <a:normAutofit/>
          </a:bodyPr>
          <a:lstStyle>
            <a:lvl1pPr>
              <a:defRPr sz="2400" b="1" i="0">
                <a:effectLst>
                  <a:outerShdw blurRad="38100" dist="38100" dir="2700000" algn="tl">
                    <a:srgbClr val="000000">
                      <a:alpha val="43137"/>
                    </a:srgbClr>
                  </a:outerShdw>
                </a:effectLst>
              </a:defRPr>
            </a:lvl1pPr>
          </a:lstStyle>
          <a:p>
            <a:r>
              <a:rPr lang="zh-CN" altLang="en-US" dirty="0"/>
              <a:t>单击此处编辑母版标题样式</a:t>
            </a:r>
            <a:endParaRPr lang="zh-CN" altLang="en-US" dirty="0"/>
          </a:p>
        </p:txBody>
      </p:sp>
      <p:sp>
        <p:nvSpPr>
          <p:cNvPr id="3" name="内容占位符 2"/>
          <p:cNvSpPr>
            <a:spLocks noGrp="1"/>
          </p:cNvSpPr>
          <p:nvPr>
            <p:ph sz="half" idx="1"/>
          </p:nvPr>
        </p:nvSpPr>
        <p:spPr>
          <a:xfrm>
            <a:off x="647700" y="1825625"/>
            <a:ext cx="5181600" cy="4351338"/>
          </a:xfrm>
        </p:spPr>
        <p:txBody>
          <a:bodyPr>
            <a:normAutofit/>
          </a:bodyPr>
          <a:lstStyle>
            <a:lvl1pPr>
              <a:lnSpc>
                <a:spcPct val="150000"/>
              </a:lnSpc>
              <a:defRPr sz="2000">
                <a:solidFill>
                  <a:schemeClr val="tx1">
                    <a:lumMod val="75000"/>
                    <a:lumOff val="25000"/>
                  </a:schemeClr>
                </a:solidFill>
              </a:defRPr>
            </a:lvl1pPr>
            <a:lvl2pPr>
              <a:lnSpc>
                <a:spcPct val="150000"/>
              </a:lnSpc>
              <a:defRPr sz="1800">
                <a:solidFill>
                  <a:schemeClr val="tx1">
                    <a:lumMod val="75000"/>
                    <a:lumOff val="25000"/>
                  </a:schemeClr>
                </a:solidFill>
              </a:defRPr>
            </a:lvl2pPr>
            <a:lvl3pPr>
              <a:lnSpc>
                <a:spcPct val="150000"/>
              </a:lnSpc>
              <a:defRPr sz="1600">
                <a:solidFill>
                  <a:schemeClr val="tx1">
                    <a:lumMod val="75000"/>
                    <a:lumOff val="25000"/>
                  </a:schemeClr>
                </a:solidFill>
              </a:defRPr>
            </a:lvl3pPr>
            <a:lvl4pPr>
              <a:lnSpc>
                <a:spcPct val="150000"/>
              </a:lnSpc>
              <a:defRPr sz="1600">
                <a:solidFill>
                  <a:schemeClr val="tx1">
                    <a:lumMod val="75000"/>
                    <a:lumOff val="25000"/>
                  </a:schemeClr>
                </a:solidFill>
              </a:defRPr>
            </a:lvl4pPr>
            <a:lvl5pPr>
              <a:lnSpc>
                <a:spcPct val="150000"/>
              </a:lnSpc>
              <a:defRPr sz="1600">
                <a:solidFill>
                  <a:schemeClr val="tx1">
                    <a:lumMod val="75000"/>
                    <a:lumOff val="25000"/>
                  </a:schemeClr>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内容占位符 3"/>
          <p:cNvSpPr>
            <a:spLocks noGrp="1"/>
          </p:cNvSpPr>
          <p:nvPr>
            <p:ph sz="half" idx="2"/>
          </p:nvPr>
        </p:nvSpPr>
        <p:spPr>
          <a:xfrm>
            <a:off x="5981700" y="1825625"/>
            <a:ext cx="5181600" cy="4351338"/>
          </a:xfrm>
        </p:spPr>
        <p:txBody>
          <a:bodyPr>
            <a:normAutofit/>
          </a:bodyPr>
          <a:lstStyle>
            <a:lvl1pPr>
              <a:lnSpc>
                <a:spcPct val="150000"/>
              </a:lnSpc>
              <a:defRPr sz="2000">
                <a:solidFill>
                  <a:schemeClr val="tx1">
                    <a:lumMod val="75000"/>
                    <a:lumOff val="25000"/>
                  </a:schemeClr>
                </a:solidFill>
              </a:defRPr>
            </a:lvl1pPr>
            <a:lvl2pPr>
              <a:lnSpc>
                <a:spcPct val="150000"/>
              </a:lnSpc>
              <a:defRPr sz="1800">
                <a:solidFill>
                  <a:schemeClr val="tx1">
                    <a:lumMod val="75000"/>
                    <a:lumOff val="25000"/>
                  </a:schemeClr>
                </a:solidFill>
              </a:defRPr>
            </a:lvl2pPr>
            <a:lvl3pPr>
              <a:lnSpc>
                <a:spcPct val="150000"/>
              </a:lnSpc>
              <a:defRPr sz="1600">
                <a:solidFill>
                  <a:schemeClr val="tx1">
                    <a:lumMod val="75000"/>
                    <a:lumOff val="25000"/>
                  </a:schemeClr>
                </a:solidFill>
              </a:defRPr>
            </a:lvl3pPr>
            <a:lvl4pPr>
              <a:lnSpc>
                <a:spcPct val="150000"/>
              </a:lnSpc>
              <a:defRPr sz="1600">
                <a:solidFill>
                  <a:schemeClr val="tx1">
                    <a:lumMod val="75000"/>
                    <a:lumOff val="25000"/>
                  </a:schemeClr>
                </a:solidFill>
              </a:defRPr>
            </a:lvl4pPr>
            <a:lvl5pPr>
              <a:lnSpc>
                <a:spcPct val="150000"/>
              </a:lnSpc>
              <a:defRPr sz="1600">
                <a:solidFill>
                  <a:schemeClr val="tx1">
                    <a:lumMod val="75000"/>
                    <a:lumOff val="25000"/>
                  </a:schemeClr>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744961"/>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endParaRPr lang="zh-CN" altLang="en-US" dirty="0"/>
          </a:p>
        </p:txBody>
      </p:sp>
      <p:sp>
        <p:nvSpPr>
          <p:cNvPr id="4" name="内容占位符 3"/>
          <p:cNvSpPr>
            <a:spLocks noGrp="1"/>
          </p:cNvSpPr>
          <p:nvPr>
            <p:ph sz="half" idx="2"/>
          </p:nvPr>
        </p:nvSpPr>
        <p:spPr>
          <a:xfrm>
            <a:off x="839788" y="2615609"/>
            <a:ext cx="5157787" cy="3574054"/>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文本占位符 4"/>
          <p:cNvSpPr>
            <a:spLocks noGrp="1"/>
          </p:cNvSpPr>
          <p:nvPr>
            <p:ph type="body" sz="quarter" idx="3"/>
          </p:nvPr>
        </p:nvSpPr>
        <p:spPr>
          <a:xfrm>
            <a:off x="6172200" y="1744961"/>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endParaRPr lang="zh-CN" altLang="en-US" dirty="0"/>
          </a:p>
        </p:txBody>
      </p:sp>
      <p:sp>
        <p:nvSpPr>
          <p:cNvPr id="6" name="内容占位符 5"/>
          <p:cNvSpPr>
            <a:spLocks noGrp="1"/>
          </p:cNvSpPr>
          <p:nvPr>
            <p:ph sz="quarter" idx="4"/>
          </p:nvPr>
        </p:nvSpPr>
        <p:spPr>
          <a:xfrm>
            <a:off x="6172200" y="2615609"/>
            <a:ext cx="5183188" cy="3574054"/>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7" name="日期占位符 6"/>
          <p:cNvSpPr>
            <a:spLocks noGrp="1"/>
          </p:cNvSpPr>
          <p:nvPr>
            <p:ph type="dt" sz="half" idx="10"/>
          </p:nvPr>
        </p:nvSpPr>
        <p:spPr/>
        <p:txBody>
          <a:bodyPr/>
          <a:lstStyle/>
          <a:p>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2766219"/>
            <a:ext cx="10515600" cy="1325563"/>
          </a:xfrm>
        </p:spPr>
        <p:txBody>
          <a:bodyPr>
            <a:normAutofit/>
          </a:bodyPr>
          <a:lstStyle>
            <a:lvl1pPr algn="ctr">
              <a:defRPr sz="4800" b="0">
                <a:effectLst>
                  <a:outerShdw blurRad="38100" dist="38100" dir="2700000" algn="tl">
                    <a:srgbClr val="000000">
                      <a:alpha val="43137"/>
                    </a:srgbClr>
                  </a:outerShdw>
                </a:effectLst>
              </a:defRPr>
            </a:lvl1pPr>
          </a:lstStyle>
          <a:p>
            <a:r>
              <a:rPr lang="zh-CN" altLang="en-US" dirty="0"/>
              <a:t>单击此处编辑母版标题样式</a:t>
            </a:r>
            <a:endParaRPr lang="zh-CN" altLang="en-US" dirty="0"/>
          </a:p>
        </p:txBody>
      </p:sp>
      <p:sp>
        <p:nvSpPr>
          <p:cNvPr id="3" name="日期占位符 2"/>
          <p:cNvSpPr>
            <a:spLocks noGrp="1"/>
          </p:cNvSpPr>
          <p:nvPr>
            <p:ph type="dt" sz="half" idx="10"/>
          </p:nvPr>
        </p:nvSpPr>
        <p:spPr/>
        <p:txBody>
          <a:bodyPr/>
          <a:lstStyle/>
          <a:p>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646747" y="127000"/>
            <a:ext cx="4165200" cy="1600200"/>
          </a:xfrm>
        </p:spPr>
        <p:txBody>
          <a:bodyPr anchor="ctr" anchorCtr="0">
            <a:normAutofit/>
          </a:bodyPr>
          <a:lstStyle>
            <a:lvl1pPr>
              <a:defRPr sz="2400" b="1">
                <a:effectLst>
                  <a:outerShdw blurRad="38100" dist="38100" dir="2700000" algn="tl">
                    <a:srgbClr val="000000">
                      <a:alpha val="43137"/>
                    </a:srgbClr>
                  </a:outerShdw>
                </a:effectLst>
              </a:defRPr>
            </a:lvl1pPr>
          </a:lstStyle>
          <a:p>
            <a:r>
              <a:rPr lang="zh-CN" altLang="en-US" dirty="0"/>
              <a:t>单击此处编辑标题</a:t>
            </a:r>
            <a:endParaRPr lang="zh-CN" altLang="en-US" dirty="0"/>
          </a:p>
        </p:txBody>
      </p:sp>
      <p:sp>
        <p:nvSpPr>
          <p:cNvPr id="3" name="图片占位符 2"/>
          <p:cNvSpPr>
            <a:spLocks noGrp="1" noChangeAspect="1"/>
          </p:cNvSpPr>
          <p:nvPr>
            <p:ph type="pic" idx="1"/>
          </p:nvPr>
        </p:nvSpPr>
        <p:spPr>
          <a:xfrm>
            <a:off x="5184000" y="766354"/>
            <a:ext cx="5817375" cy="509444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dirty="0"/>
          </a:p>
        </p:txBody>
      </p:sp>
      <p:sp>
        <p:nvSpPr>
          <p:cNvPr id="4" name="文本占位符 3"/>
          <p:cNvSpPr>
            <a:spLocks noGrp="1"/>
          </p:cNvSpPr>
          <p:nvPr>
            <p:ph type="body" sz="half" idx="2"/>
          </p:nvPr>
        </p:nvSpPr>
        <p:spPr>
          <a:xfrm>
            <a:off x="651827" y="2057400"/>
            <a:ext cx="4165200" cy="3811588"/>
          </a:xfrm>
        </p:spPr>
        <p:txBody>
          <a:bodyPr>
            <a:normAutofit/>
          </a:bodyPr>
          <a:lstStyle>
            <a:lvl1pPr marL="0" indent="0">
              <a:lnSpc>
                <a:spcPct val="150000"/>
              </a:lnSpc>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a:t>单击此处编辑母版文本样式</a:t>
            </a:r>
            <a:endParaRPr lang="zh-CN" altLang="en-US" dirty="0"/>
          </a:p>
        </p:txBody>
      </p:sp>
      <p:sp>
        <p:nvSpPr>
          <p:cNvPr id="5" name="日期占位符 4"/>
          <p:cNvSpPr>
            <a:spLocks noGrp="1"/>
          </p:cNvSpPr>
          <p:nvPr>
            <p:ph type="dt" sz="half" idx="10"/>
          </p:nvPr>
        </p:nvSpPr>
        <p:spPr/>
        <p:txBody>
          <a:bodyPr/>
          <a:lstStyle/>
          <a:p>
            <a:endParaRPr lang="zh-CN" altLang="en-US" dirty="0"/>
          </a:p>
        </p:txBody>
      </p:sp>
      <p:sp>
        <p:nvSpPr>
          <p:cNvPr id="6" name="页脚占位符 5"/>
          <p:cNvSpPr>
            <a:spLocks noGrp="1"/>
          </p:cNvSpPr>
          <p:nvPr>
            <p:ph type="ftr" sz="quarter" idx="11"/>
          </p:nvPr>
        </p:nvSpPr>
        <p:spPr/>
        <p:txBody>
          <a:bodyPr/>
          <a:lstStyle/>
          <a:p>
            <a:endParaRPr lang="zh-CN" altLang="en-US" dirty="0"/>
          </a:p>
        </p:txBody>
      </p:sp>
      <p:sp>
        <p:nvSpPr>
          <p:cNvPr id="7" name="灯片编号占位符 6"/>
          <p:cNvSpPr>
            <a:spLocks noGrp="1"/>
          </p:cNvSpPr>
          <p:nvPr>
            <p:ph type="sldNum" sz="quarter" idx="12"/>
          </p:nvPr>
        </p:nvSpPr>
        <p:spPr/>
        <p:txBody>
          <a:bodyPr/>
          <a:lstStyle/>
          <a:p>
            <a:fld id="{FABC47A4-756D-490B-A52F-7D9E2C9FC05F}" type="slidenum">
              <a:rPr lang="zh-CN" altLang="en-US" smtClean="0"/>
            </a:fld>
            <a:endParaRPr lang="zh-CN" altLang="en-US"/>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9824484" y="365125"/>
            <a:ext cx="1529316" cy="5811838"/>
          </a:xfrm>
        </p:spPr>
        <p:txBody>
          <a:bodyPr vert="eaVert">
            <a:normAutofit/>
          </a:bodyPr>
          <a:lstStyle>
            <a:lvl1pPr>
              <a:defRPr sz="3600"/>
            </a:lvl1pPr>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8879958" cy="5811838"/>
          </a:xfrm>
        </p:spPr>
        <p:txBody>
          <a:bodyPr vert="eaVert"/>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
        <p:nvSpPr>
          <p:cNvPr id="7" name="矩形 6"/>
          <p:cNvSpPr/>
          <p:nvPr userDrawn="1"/>
        </p:nvSpPr>
        <p:spPr>
          <a:xfrm>
            <a:off x="0" y="0"/>
            <a:ext cx="12192000" cy="68580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2" name="标题 1"/>
          <p:cNvSpPr>
            <a:spLocks noGrp="1"/>
          </p:cNvSpPr>
          <p:nvPr>
            <p:ph type="ctrTitle"/>
          </p:nvPr>
        </p:nvSpPr>
        <p:spPr>
          <a:xfrm>
            <a:off x="914400" y="2130426"/>
            <a:ext cx="10363200" cy="1470025"/>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ACF0348A-51BD-4EEA-8EAC-3BB547ABE20B}"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0EE0AB6-6AC8-4915-9674-E7D77B86CA7D}" type="slidenum">
              <a:rPr lang="zh-CN" altLang="en-US" smtClean="0"/>
            </a:fld>
            <a:endParaRPr lang="zh-CN" altLang="en-US"/>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nvPr>
        </p:nvSpPr>
        <p:spPr>
          <a:xfrm>
            <a:off x="838200" y="551543"/>
            <a:ext cx="10515600" cy="5558971"/>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userDrawn="1">
  <p:cSld name="1_自定义版式">
    <p:spTree>
      <p:nvGrpSpPr>
        <p:cNvPr id="1" name=""/>
        <p:cNvGrpSpPr/>
        <p:nvPr/>
      </p:nvGrpSpPr>
      <p:grpSpPr>
        <a:xfrm>
          <a:off x="0" y="0"/>
          <a:ext cx="0" cy="0"/>
          <a:chOff x="0" y="0"/>
          <a:chExt cx="0" cy="0"/>
        </a:xfrm>
      </p:grpSpPr>
    </p:spTree>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pic>
        <p:nvPicPr>
          <p:cNvPr id="7" name="图片 6"/>
          <p:cNvPicPr>
            <a:picLocks noChangeAspect="1"/>
          </p:cNvPicPr>
          <p:nvPr userDrawn="1"/>
        </p:nvPicPr>
        <p:blipFill rotWithShape="1">
          <a:blip r:embed="rId2"/>
          <a:srcRect b="12630"/>
          <a:stretch>
            <a:fillRect/>
          </a:stretch>
        </p:blipFill>
        <p:spPr>
          <a:xfrm>
            <a:off x="0" y="5265724"/>
            <a:ext cx="12192000" cy="1592275"/>
          </a:xfrm>
          <a:prstGeom prst="rect">
            <a:avLst/>
          </a:prstGeom>
        </p:spPr>
      </p:pic>
      <p:pic>
        <p:nvPicPr>
          <p:cNvPr id="18" name="图片 17"/>
          <p:cNvPicPr>
            <a:picLocks noChangeAspect="1"/>
          </p:cNvPicPr>
          <p:nvPr userDrawn="1"/>
        </p:nvPicPr>
        <p:blipFill>
          <a:blip r:embed="rId3"/>
          <a:stretch>
            <a:fillRect/>
          </a:stretch>
        </p:blipFill>
        <p:spPr>
          <a:xfrm>
            <a:off x="0" y="0"/>
            <a:ext cx="4110087" cy="6858000"/>
          </a:xfrm>
          <a:prstGeom prst="rect">
            <a:avLst/>
          </a:prstGeom>
        </p:spPr>
      </p:pic>
      <p:sp>
        <p:nvSpPr>
          <p:cNvPr id="19" name="标题 21"/>
          <p:cNvSpPr txBox="1"/>
          <p:nvPr userDrawn="1"/>
        </p:nvSpPr>
        <p:spPr bwMode="auto">
          <a:xfrm>
            <a:off x="515073" y="1274041"/>
            <a:ext cx="3058486" cy="548255"/>
          </a:xfrm>
          <a:prstGeom prst="rect">
            <a:avLst/>
          </a:prstGeom>
        </p:spPr>
        <p:txBody>
          <a:bodyPr lIns="90000" tIns="0" rIns="90000" bIns="0" anchor="t" anchorCtr="0"/>
          <a:lstStyle>
            <a:lvl1pPr algn="l" rtl="0" eaLnBrk="1" fontAlgn="base" hangingPunct="1">
              <a:spcBef>
                <a:spcPct val="0"/>
              </a:spcBef>
              <a:spcAft>
                <a:spcPct val="0"/>
              </a:spcAft>
              <a:defRPr kumimoji="1" lang="en-US" altLang="zh-TW" sz="2200" b="1" kern="0" baseline="0" dirty="0" smtClean="0">
                <a:solidFill>
                  <a:schemeClr val="tx1"/>
                </a:solidFill>
                <a:latin typeface="Arial" panose="020B0604020202020204" pitchFamily="34" charset="0"/>
                <a:ea typeface="楷体_GB2312" panose="02010609030101010101" pitchFamily="49" charset="-122"/>
                <a:cs typeface="+mj-cs"/>
              </a:defRPr>
            </a:lvl1pPr>
            <a:lvl2pPr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2pPr>
            <a:lvl3pPr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3pPr>
            <a:lvl4pPr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4pPr>
            <a:lvl5pPr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5pPr>
            <a:lvl6pPr marL="495300"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6pPr>
            <a:lvl7pPr marL="990600"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7pPr>
            <a:lvl8pPr marL="1485900"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8pPr>
            <a:lvl9pPr marL="1981200"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9pPr>
          </a:lstStyle>
          <a:p>
            <a:pPr lvl="0" algn="ctr">
              <a:defRPr/>
            </a:pPr>
            <a:r>
              <a:rPr kumimoji="1" lang="zh-CN" altLang="en-US" sz="3200" b="1"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rPr>
              <a:t>目录</a:t>
            </a:r>
            <a:endParaRPr kumimoji="1" lang="zh-CN" altLang="en-US" sz="1800" b="0" i="0" u="none" strike="noStrike" kern="0" cap="none" spc="0" normalizeH="0" baseline="0" noProof="0" dirty="0">
              <a:ln>
                <a:noFill/>
              </a:ln>
              <a:solidFill>
                <a:schemeClr val="bg1">
                  <a:lumMod val="50000"/>
                </a:schemeClr>
              </a:solidFill>
              <a:effectLst/>
              <a:uLnTx/>
              <a:uFillTx/>
              <a:latin typeface="楷体" panose="02010609060101010101" pitchFamily="49" charset="-122"/>
              <a:ea typeface="楷体" panose="02010609060101010101" pitchFamily="49" charset="-122"/>
            </a:endParaRPr>
          </a:p>
        </p:txBody>
      </p:sp>
      <p:sp>
        <p:nvSpPr>
          <p:cNvPr id="21" name="标题 21"/>
          <p:cNvSpPr txBox="1"/>
          <p:nvPr userDrawn="1"/>
        </p:nvSpPr>
        <p:spPr bwMode="auto">
          <a:xfrm>
            <a:off x="515073" y="1789196"/>
            <a:ext cx="3058486" cy="297181"/>
          </a:xfrm>
          <a:prstGeom prst="rect">
            <a:avLst/>
          </a:prstGeom>
        </p:spPr>
        <p:txBody>
          <a:bodyPr lIns="90000" tIns="0" rIns="90000" bIns="0" anchor="t" anchorCtr="0"/>
          <a:lstStyle>
            <a:lvl1pPr algn="l" rtl="0" eaLnBrk="1" fontAlgn="base" hangingPunct="1">
              <a:spcBef>
                <a:spcPct val="0"/>
              </a:spcBef>
              <a:spcAft>
                <a:spcPct val="0"/>
              </a:spcAft>
              <a:defRPr kumimoji="1" lang="en-US" altLang="zh-TW" sz="2200" b="1" kern="0" baseline="0" dirty="0" smtClean="0">
                <a:solidFill>
                  <a:schemeClr val="tx1"/>
                </a:solidFill>
                <a:latin typeface="Arial" panose="020B0604020202020204" pitchFamily="34" charset="0"/>
                <a:ea typeface="楷体_GB2312" panose="02010609030101010101" pitchFamily="49" charset="-122"/>
                <a:cs typeface="+mj-cs"/>
              </a:defRPr>
            </a:lvl1pPr>
            <a:lvl2pPr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2pPr>
            <a:lvl3pPr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3pPr>
            <a:lvl4pPr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4pPr>
            <a:lvl5pPr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5pPr>
            <a:lvl6pPr marL="495300"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6pPr>
            <a:lvl7pPr marL="990600"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7pPr>
            <a:lvl8pPr marL="1485900"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8pPr>
            <a:lvl9pPr marL="1981200"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9pPr>
          </a:lstStyle>
          <a:p>
            <a:pPr lvl="0" algn="ctr">
              <a:defRPr/>
            </a:pPr>
            <a:r>
              <a:rPr lang="en-US" altLang="zh-CN" sz="2000" dirty="0">
                <a:solidFill>
                  <a:srgbClr val="000000"/>
                </a:solidFill>
                <a:latin typeface="Helvetica" pitchFamily="2" charset="0"/>
                <a:ea typeface="楷体" panose="02010609060101010101" pitchFamily="49" charset="-122"/>
              </a:rPr>
              <a:t>CONTENTS</a:t>
            </a:r>
            <a:endParaRPr kumimoji="1" lang="zh-CN" altLang="en-US" sz="1800" b="0" i="0" u="none" strike="noStrike" kern="0" cap="none" spc="0" normalizeH="0" baseline="0" noProof="0" dirty="0">
              <a:ln>
                <a:noFill/>
              </a:ln>
              <a:solidFill>
                <a:schemeClr val="bg1">
                  <a:lumMod val="50000"/>
                </a:schemeClr>
              </a:solidFill>
              <a:effectLst/>
              <a:uLnTx/>
              <a:uFillTx/>
              <a:latin typeface="Helvetica" pitchFamily="2" charset="0"/>
              <a:ea typeface="楷体" panose="02010609060101010101" pitchFamily="49" charset="-122"/>
            </a:endParaRPr>
          </a:p>
        </p:txBody>
      </p:sp>
      <p:pic>
        <p:nvPicPr>
          <p:cNvPr id="22" name="图片 21"/>
          <p:cNvPicPr>
            <a:picLocks noChangeAspect="1"/>
          </p:cNvPicPr>
          <p:nvPr userDrawn="1"/>
        </p:nvPicPr>
        <p:blipFill>
          <a:blip r:embed="rId4"/>
          <a:stretch>
            <a:fillRect/>
          </a:stretch>
        </p:blipFill>
        <p:spPr>
          <a:xfrm>
            <a:off x="10635538" y="155358"/>
            <a:ext cx="1256021" cy="495431"/>
          </a:xfrm>
          <a:prstGeom prst="rect">
            <a:avLst/>
          </a:prstGeom>
        </p:spPr>
      </p:pic>
    </p:spTree>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pic>
        <p:nvPicPr>
          <p:cNvPr id="8" name="图片 7"/>
          <p:cNvPicPr>
            <a:picLocks noChangeAspect="1"/>
          </p:cNvPicPr>
          <p:nvPr userDrawn="1"/>
        </p:nvPicPr>
        <p:blipFill>
          <a:blip r:embed="rId2"/>
          <a:stretch>
            <a:fillRect/>
          </a:stretch>
        </p:blipFill>
        <p:spPr>
          <a:xfrm>
            <a:off x="0" y="0"/>
            <a:ext cx="12192000" cy="800099"/>
          </a:xfrm>
          <a:prstGeom prst="rect">
            <a:avLst/>
          </a:prstGeom>
        </p:spPr>
      </p:pic>
      <p:sp>
        <p:nvSpPr>
          <p:cNvPr id="5" name="灯片编号占位符 4"/>
          <p:cNvSpPr>
            <a:spLocks noGrp="1"/>
          </p:cNvSpPr>
          <p:nvPr>
            <p:ph type="sldNum" sz="quarter" idx="12"/>
          </p:nvPr>
        </p:nvSpPr>
        <p:spPr>
          <a:xfrm>
            <a:off x="11186795" y="6459855"/>
            <a:ext cx="912495" cy="299720"/>
          </a:xfrm>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stretch>
            <a:fillRect/>
          </a:stretch>
        </p:blipFill>
        <p:spPr>
          <a:xfrm>
            <a:off x="0" y="0"/>
            <a:ext cx="12192000" cy="6858000"/>
          </a:xfrm>
          <a:prstGeom prst="rect">
            <a:avLst/>
          </a:prstGeom>
        </p:spPr>
      </p:pic>
      <p:pic>
        <p:nvPicPr>
          <p:cNvPr id="13" name="图片 12"/>
          <p:cNvPicPr>
            <a:picLocks noChangeAspect="1"/>
          </p:cNvPicPr>
          <p:nvPr userDrawn="1"/>
        </p:nvPicPr>
        <p:blipFill>
          <a:blip r:embed="rId3"/>
          <a:stretch>
            <a:fillRect/>
          </a:stretch>
        </p:blipFill>
        <p:spPr>
          <a:xfrm>
            <a:off x="9605396" y="480917"/>
            <a:ext cx="2198272" cy="351724"/>
          </a:xfrm>
          <a:prstGeom prst="rect">
            <a:avLst/>
          </a:prstGeom>
        </p:spPr>
      </p:pic>
      <p:pic>
        <p:nvPicPr>
          <p:cNvPr id="11" name="图片 10" descr="图片包含 游戏机, 画&#10;&#10;描述已自动生成"/>
          <p:cNvPicPr>
            <a:picLocks noChangeAspect="1"/>
          </p:cNvPicPr>
          <p:nvPr userDrawn="1"/>
        </p:nvPicPr>
        <p:blipFill rotWithShape="1">
          <a:blip r:embed="rId4"/>
          <a:srcRect b="27864"/>
          <a:stretch>
            <a:fillRect/>
          </a:stretch>
        </p:blipFill>
        <p:spPr>
          <a:xfrm>
            <a:off x="316414" y="319530"/>
            <a:ext cx="2406237" cy="709397"/>
          </a:xfrm>
          <a:prstGeom prst="rect">
            <a:avLst/>
          </a:prstGeom>
        </p:spPr>
      </p:pic>
    </p:spTree>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47700" y="258445"/>
            <a:ext cx="10515600" cy="1325563"/>
          </a:xfrm>
        </p:spPr>
        <p:txBody>
          <a:bodyPr>
            <a:normAutofit/>
          </a:bodyPr>
          <a:lstStyle>
            <a:lvl1pPr>
              <a:defRPr sz="2400" b="1" i="0">
                <a:effectLst>
                  <a:outerShdw blurRad="38100" dist="38100" dir="2700000" algn="tl">
                    <a:srgbClr val="000000">
                      <a:alpha val="43137"/>
                    </a:srgbClr>
                  </a:outerShdw>
                </a:effectLst>
              </a:defRPr>
            </a:lvl1pPr>
          </a:lstStyle>
          <a:p>
            <a:r>
              <a:rPr lang="zh-CN" altLang="en-US" dirty="0"/>
              <a:t>单击此处编辑母版标题样式</a:t>
            </a:r>
            <a:endParaRPr lang="zh-CN" altLang="en-US" dirty="0"/>
          </a:p>
        </p:txBody>
      </p:sp>
      <p:sp>
        <p:nvSpPr>
          <p:cNvPr id="3" name="内容占位符 2"/>
          <p:cNvSpPr>
            <a:spLocks noGrp="1"/>
          </p:cNvSpPr>
          <p:nvPr>
            <p:ph sz="half" idx="1"/>
          </p:nvPr>
        </p:nvSpPr>
        <p:spPr>
          <a:xfrm>
            <a:off x="647700" y="1825625"/>
            <a:ext cx="5181600" cy="4351338"/>
          </a:xfrm>
        </p:spPr>
        <p:txBody>
          <a:bodyPr>
            <a:normAutofit/>
          </a:bodyPr>
          <a:lstStyle>
            <a:lvl1pPr>
              <a:lnSpc>
                <a:spcPct val="150000"/>
              </a:lnSpc>
              <a:defRPr sz="2000">
                <a:solidFill>
                  <a:schemeClr val="tx1">
                    <a:lumMod val="75000"/>
                    <a:lumOff val="25000"/>
                  </a:schemeClr>
                </a:solidFill>
              </a:defRPr>
            </a:lvl1pPr>
            <a:lvl2pPr>
              <a:lnSpc>
                <a:spcPct val="150000"/>
              </a:lnSpc>
              <a:defRPr sz="1800">
                <a:solidFill>
                  <a:schemeClr val="tx1">
                    <a:lumMod val="75000"/>
                    <a:lumOff val="25000"/>
                  </a:schemeClr>
                </a:solidFill>
              </a:defRPr>
            </a:lvl2pPr>
            <a:lvl3pPr>
              <a:lnSpc>
                <a:spcPct val="150000"/>
              </a:lnSpc>
              <a:defRPr sz="1600">
                <a:solidFill>
                  <a:schemeClr val="tx1">
                    <a:lumMod val="75000"/>
                    <a:lumOff val="25000"/>
                  </a:schemeClr>
                </a:solidFill>
              </a:defRPr>
            </a:lvl3pPr>
            <a:lvl4pPr>
              <a:lnSpc>
                <a:spcPct val="150000"/>
              </a:lnSpc>
              <a:defRPr sz="1600">
                <a:solidFill>
                  <a:schemeClr val="tx1">
                    <a:lumMod val="75000"/>
                    <a:lumOff val="25000"/>
                  </a:schemeClr>
                </a:solidFill>
              </a:defRPr>
            </a:lvl4pPr>
            <a:lvl5pPr>
              <a:lnSpc>
                <a:spcPct val="150000"/>
              </a:lnSpc>
              <a:defRPr sz="1600">
                <a:solidFill>
                  <a:schemeClr val="tx1">
                    <a:lumMod val="75000"/>
                    <a:lumOff val="25000"/>
                  </a:schemeClr>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内容占位符 3"/>
          <p:cNvSpPr>
            <a:spLocks noGrp="1"/>
          </p:cNvSpPr>
          <p:nvPr>
            <p:ph sz="half" idx="2"/>
          </p:nvPr>
        </p:nvSpPr>
        <p:spPr>
          <a:xfrm>
            <a:off x="5981700" y="1825625"/>
            <a:ext cx="5181600" cy="4351338"/>
          </a:xfrm>
        </p:spPr>
        <p:txBody>
          <a:bodyPr>
            <a:normAutofit/>
          </a:bodyPr>
          <a:lstStyle>
            <a:lvl1pPr>
              <a:lnSpc>
                <a:spcPct val="150000"/>
              </a:lnSpc>
              <a:defRPr sz="2000">
                <a:solidFill>
                  <a:schemeClr val="tx1">
                    <a:lumMod val="75000"/>
                    <a:lumOff val="25000"/>
                  </a:schemeClr>
                </a:solidFill>
              </a:defRPr>
            </a:lvl1pPr>
            <a:lvl2pPr>
              <a:lnSpc>
                <a:spcPct val="150000"/>
              </a:lnSpc>
              <a:defRPr sz="1800">
                <a:solidFill>
                  <a:schemeClr val="tx1">
                    <a:lumMod val="75000"/>
                    <a:lumOff val="25000"/>
                  </a:schemeClr>
                </a:solidFill>
              </a:defRPr>
            </a:lvl2pPr>
            <a:lvl3pPr>
              <a:lnSpc>
                <a:spcPct val="150000"/>
              </a:lnSpc>
              <a:defRPr sz="1600">
                <a:solidFill>
                  <a:schemeClr val="tx1">
                    <a:lumMod val="75000"/>
                    <a:lumOff val="25000"/>
                  </a:schemeClr>
                </a:solidFill>
              </a:defRPr>
            </a:lvl3pPr>
            <a:lvl4pPr>
              <a:lnSpc>
                <a:spcPct val="150000"/>
              </a:lnSpc>
              <a:defRPr sz="1600">
                <a:solidFill>
                  <a:schemeClr val="tx1">
                    <a:lumMod val="75000"/>
                    <a:lumOff val="25000"/>
                  </a:schemeClr>
                </a:solidFill>
              </a:defRPr>
            </a:lvl4pPr>
            <a:lvl5pPr>
              <a:lnSpc>
                <a:spcPct val="150000"/>
              </a:lnSpc>
              <a:defRPr sz="1600">
                <a:solidFill>
                  <a:schemeClr val="tx1">
                    <a:lumMod val="75000"/>
                    <a:lumOff val="25000"/>
                  </a:schemeClr>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744961"/>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endParaRPr lang="zh-CN" altLang="en-US" dirty="0"/>
          </a:p>
        </p:txBody>
      </p:sp>
      <p:sp>
        <p:nvSpPr>
          <p:cNvPr id="4" name="内容占位符 3"/>
          <p:cNvSpPr>
            <a:spLocks noGrp="1"/>
          </p:cNvSpPr>
          <p:nvPr>
            <p:ph sz="half" idx="2"/>
          </p:nvPr>
        </p:nvSpPr>
        <p:spPr>
          <a:xfrm>
            <a:off x="839788" y="2615609"/>
            <a:ext cx="5157787" cy="3574054"/>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文本占位符 4"/>
          <p:cNvSpPr>
            <a:spLocks noGrp="1"/>
          </p:cNvSpPr>
          <p:nvPr>
            <p:ph type="body" sz="quarter" idx="3"/>
          </p:nvPr>
        </p:nvSpPr>
        <p:spPr>
          <a:xfrm>
            <a:off x="6172200" y="1744961"/>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endParaRPr lang="zh-CN" altLang="en-US" dirty="0"/>
          </a:p>
        </p:txBody>
      </p:sp>
      <p:sp>
        <p:nvSpPr>
          <p:cNvPr id="6" name="内容占位符 5"/>
          <p:cNvSpPr>
            <a:spLocks noGrp="1"/>
          </p:cNvSpPr>
          <p:nvPr>
            <p:ph sz="quarter" idx="4"/>
          </p:nvPr>
        </p:nvSpPr>
        <p:spPr>
          <a:xfrm>
            <a:off x="6172200" y="2615609"/>
            <a:ext cx="5183188" cy="3574054"/>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7" name="日期占位符 6"/>
          <p:cNvSpPr>
            <a:spLocks noGrp="1"/>
          </p:cNvSpPr>
          <p:nvPr>
            <p:ph type="dt" sz="half" idx="10"/>
          </p:nvPr>
        </p:nvSpPr>
        <p:spPr/>
        <p:txBody>
          <a:bodyPr/>
          <a:lstStyle/>
          <a:p>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2766219"/>
            <a:ext cx="10515600" cy="1325563"/>
          </a:xfrm>
        </p:spPr>
        <p:txBody>
          <a:bodyPr>
            <a:normAutofit/>
          </a:bodyPr>
          <a:lstStyle>
            <a:lvl1pPr algn="ctr">
              <a:defRPr sz="4800" b="0">
                <a:effectLst>
                  <a:outerShdw blurRad="38100" dist="38100" dir="2700000" algn="tl">
                    <a:srgbClr val="000000">
                      <a:alpha val="43137"/>
                    </a:srgbClr>
                  </a:outerShdw>
                </a:effectLst>
              </a:defRPr>
            </a:lvl1pPr>
          </a:lstStyle>
          <a:p>
            <a:r>
              <a:rPr lang="zh-CN" altLang="en-US" dirty="0"/>
              <a:t>单击此处编辑母版标题样式</a:t>
            </a:r>
            <a:endParaRPr lang="zh-CN" altLang="en-US" dirty="0"/>
          </a:p>
        </p:txBody>
      </p:sp>
      <p:sp>
        <p:nvSpPr>
          <p:cNvPr id="3" name="日期占位符 2"/>
          <p:cNvSpPr>
            <a:spLocks noGrp="1"/>
          </p:cNvSpPr>
          <p:nvPr>
            <p:ph type="dt" sz="half" idx="10"/>
          </p:nvPr>
        </p:nvSpPr>
        <p:spPr/>
        <p:txBody>
          <a:bodyPr/>
          <a:lstStyle/>
          <a:p>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646747" y="127000"/>
            <a:ext cx="4165200" cy="1600200"/>
          </a:xfrm>
        </p:spPr>
        <p:txBody>
          <a:bodyPr anchor="ctr" anchorCtr="0">
            <a:normAutofit/>
          </a:bodyPr>
          <a:lstStyle>
            <a:lvl1pPr>
              <a:defRPr sz="2400" b="1">
                <a:effectLst>
                  <a:outerShdw blurRad="38100" dist="38100" dir="2700000" algn="tl">
                    <a:srgbClr val="000000">
                      <a:alpha val="43137"/>
                    </a:srgbClr>
                  </a:outerShdw>
                </a:effectLst>
              </a:defRPr>
            </a:lvl1pPr>
          </a:lstStyle>
          <a:p>
            <a:r>
              <a:rPr lang="zh-CN" altLang="en-US" dirty="0"/>
              <a:t>单击此处编辑标题</a:t>
            </a:r>
            <a:endParaRPr lang="zh-CN" altLang="en-US" dirty="0"/>
          </a:p>
        </p:txBody>
      </p:sp>
      <p:sp>
        <p:nvSpPr>
          <p:cNvPr id="3" name="图片占位符 2"/>
          <p:cNvSpPr>
            <a:spLocks noGrp="1" noChangeAspect="1"/>
          </p:cNvSpPr>
          <p:nvPr>
            <p:ph type="pic" idx="1"/>
          </p:nvPr>
        </p:nvSpPr>
        <p:spPr>
          <a:xfrm>
            <a:off x="5184000" y="766354"/>
            <a:ext cx="5817375" cy="509444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dirty="0"/>
          </a:p>
        </p:txBody>
      </p:sp>
      <p:sp>
        <p:nvSpPr>
          <p:cNvPr id="4" name="文本占位符 3"/>
          <p:cNvSpPr>
            <a:spLocks noGrp="1"/>
          </p:cNvSpPr>
          <p:nvPr>
            <p:ph type="body" sz="half" idx="2"/>
          </p:nvPr>
        </p:nvSpPr>
        <p:spPr>
          <a:xfrm>
            <a:off x="651827" y="2057400"/>
            <a:ext cx="4165200" cy="3811588"/>
          </a:xfrm>
        </p:spPr>
        <p:txBody>
          <a:bodyPr>
            <a:normAutofit/>
          </a:bodyPr>
          <a:lstStyle>
            <a:lvl1pPr marL="0" indent="0">
              <a:lnSpc>
                <a:spcPct val="150000"/>
              </a:lnSpc>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a:t>单击此处编辑母版文本样式</a:t>
            </a:r>
            <a:endParaRPr lang="zh-CN" altLang="en-US" dirty="0"/>
          </a:p>
        </p:txBody>
      </p:sp>
      <p:sp>
        <p:nvSpPr>
          <p:cNvPr id="5" name="日期占位符 4"/>
          <p:cNvSpPr>
            <a:spLocks noGrp="1"/>
          </p:cNvSpPr>
          <p:nvPr>
            <p:ph type="dt" sz="half" idx="10"/>
          </p:nvPr>
        </p:nvSpPr>
        <p:spPr/>
        <p:txBody>
          <a:bodyPr/>
          <a:lstStyle/>
          <a:p>
            <a:endParaRPr lang="zh-CN" altLang="en-US" dirty="0"/>
          </a:p>
        </p:txBody>
      </p:sp>
      <p:sp>
        <p:nvSpPr>
          <p:cNvPr id="6" name="页脚占位符 5"/>
          <p:cNvSpPr>
            <a:spLocks noGrp="1"/>
          </p:cNvSpPr>
          <p:nvPr>
            <p:ph type="ftr" sz="quarter" idx="11"/>
          </p:nvPr>
        </p:nvSpPr>
        <p:spPr/>
        <p:txBody>
          <a:bodyPr/>
          <a:lstStyle/>
          <a:p>
            <a:endParaRPr lang="zh-CN" altLang="en-US" dirty="0"/>
          </a:p>
        </p:txBody>
      </p:sp>
      <p:sp>
        <p:nvSpPr>
          <p:cNvPr id="7" name="灯片编号占位符 6"/>
          <p:cNvSpPr>
            <a:spLocks noGrp="1"/>
          </p:cNvSpPr>
          <p:nvPr>
            <p:ph type="sldNum" sz="quarter" idx="12"/>
          </p:nvPr>
        </p:nvSpPr>
        <p:spPr/>
        <p:txBody>
          <a:bodyPr/>
          <a:lstStyle/>
          <a:p>
            <a:fld id="{FABC47A4-756D-490B-A52F-7D9E2C9FC05F}" type="slidenum">
              <a:rPr lang="zh-CN" altLang="en-US" smtClean="0"/>
            </a:fld>
            <a:endParaRPr lang="zh-CN" alt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3" name="矩形 2"/>
          <p:cNvSpPr/>
          <p:nvPr userDrawn="1"/>
        </p:nvSpPr>
        <p:spPr>
          <a:xfrm>
            <a:off x="0" y="4889500"/>
            <a:ext cx="12192000" cy="1968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solidFill>
                <a:prstClr val="white"/>
              </a:solidFill>
              <a:ea typeface="Arial Unicode MS" panose="020B0604020202020204" charset="-122"/>
            </a:endParaRPr>
          </a:p>
        </p:txBody>
      </p:sp>
      <p:sp>
        <p:nvSpPr>
          <p:cNvPr id="5" name="日期占位符 3"/>
          <p:cNvSpPr>
            <a:spLocks noGrp="1"/>
          </p:cNvSpPr>
          <p:nvPr>
            <p:ph type="dt" sz="half" idx="10"/>
          </p:nvPr>
        </p:nvSpPr>
        <p:spPr/>
        <p:txBody>
          <a:bodyPr/>
          <a:lstStyle>
            <a:lvl1pPr>
              <a:defRPr/>
            </a:lvl1pPr>
          </a:lstStyle>
          <a:p>
            <a:pPr>
              <a:defRPr/>
            </a:pPr>
            <a:fld id="{B0F1EF56-F15E-4B59-AF0C-685DF4E18E7F}" type="datetime1">
              <a:rPr lang="zh-CN" altLang="en-US" smtClean="0">
                <a:solidFill>
                  <a:prstClr val="black">
                    <a:tint val="75000"/>
                  </a:prstClr>
                </a:solidFill>
              </a:rPr>
            </a:fld>
            <a:endParaRPr lang="zh-CN" altLang="en-US">
              <a:solidFill>
                <a:prstClr val="black">
                  <a:tint val="75000"/>
                </a:prstClr>
              </a:solidFill>
            </a:endParaRPr>
          </a:p>
        </p:txBody>
      </p:sp>
      <p:sp>
        <p:nvSpPr>
          <p:cNvPr id="6"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7" name="灯片编号占位符 5"/>
          <p:cNvSpPr>
            <a:spLocks noGrp="1"/>
          </p:cNvSpPr>
          <p:nvPr>
            <p:ph type="sldNum" sz="quarter" idx="12"/>
          </p:nvPr>
        </p:nvSpPr>
        <p:spPr/>
        <p:txBody>
          <a:bodyPr/>
          <a:lstStyle>
            <a:lvl1pPr>
              <a:defRPr/>
            </a:lvl1pPr>
          </a:lstStyle>
          <a:p>
            <a:pPr>
              <a:defRPr/>
            </a:pPr>
            <a:fld id="{774BDD3E-675A-4BFC-9AB6-6E663592F16F}" type="slidenum">
              <a:rPr lang="zh-CN" altLang="en-US">
                <a:solidFill>
                  <a:prstClr val="black">
                    <a:tint val="75000"/>
                  </a:prstClr>
                </a:solidFill>
              </a:rPr>
            </a:fld>
            <a:endParaRPr lang="zh-CN" altLang="en-US">
              <a:solidFill>
                <a:prstClr val="black">
                  <a:tint val="75000"/>
                </a:prstClr>
              </a:solidFill>
            </a:endParaRPr>
          </a:p>
        </p:txBody>
      </p:sp>
      <p:pic>
        <p:nvPicPr>
          <p:cNvPr id="12" name="图片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262346" y="413547"/>
            <a:ext cx="2320054" cy="640777"/>
          </a:xfrm>
          <a:prstGeom prst="rect">
            <a:avLst/>
          </a:prstGeom>
        </p:spPr>
      </p:pic>
    </p:spTree>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9824484" y="365125"/>
            <a:ext cx="1529316" cy="5811838"/>
          </a:xfrm>
        </p:spPr>
        <p:txBody>
          <a:bodyPr vert="eaVert">
            <a:normAutofit/>
          </a:bodyPr>
          <a:lstStyle>
            <a:lvl1pPr>
              <a:defRPr sz="3600"/>
            </a:lvl1pPr>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8879958" cy="5811838"/>
          </a:xfrm>
        </p:spPr>
        <p:txBody>
          <a:bodyPr vert="eaVert"/>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nvPr>
        </p:nvSpPr>
        <p:spPr>
          <a:xfrm>
            <a:off x="838200" y="551543"/>
            <a:ext cx="10515600" cy="5558971"/>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userDrawn="1">
  <p:cSld name="1_自定义版式">
    <p:spTree>
      <p:nvGrpSpPr>
        <p:cNvPr id="1" name=""/>
        <p:cNvGrpSpPr/>
        <p:nvPr/>
      </p:nvGrpSpPr>
      <p:grpSpPr>
        <a:xfrm>
          <a:off x="0" y="0"/>
          <a:ext cx="0" cy="0"/>
          <a:chOff x="0" y="0"/>
          <a:chExt cx="0" cy="0"/>
        </a:xfrm>
      </p:grpSpPr>
    </p:spTree>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pic>
        <p:nvPicPr>
          <p:cNvPr id="7" name="图片 6"/>
          <p:cNvPicPr>
            <a:picLocks noChangeAspect="1"/>
          </p:cNvPicPr>
          <p:nvPr userDrawn="1"/>
        </p:nvPicPr>
        <p:blipFill rotWithShape="1">
          <a:blip r:embed="rId2"/>
          <a:srcRect b="12630"/>
          <a:stretch>
            <a:fillRect/>
          </a:stretch>
        </p:blipFill>
        <p:spPr>
          <a:xfrm>
            <a:off x="0" y="5265724"/>
            <a:ext cx="12192000" cy="1592275"/>
          </a:xfrm>
          <a:prstGeom prst="rect">
            <a:avLst/>
          </a:prstGeom>
        </p:spPr>
      </p:pic>
      <p:pic>
        <p:nvPicPr>
          <p:cNvPr id="18" name="图片 17"/>
          <p:cNvPicPr>
            <a:picLocks noChangeAspect="1"/>
          </p:cNvPicPr>
          <p:nvPr userDrawn="1"/>
        </p:nvPicPr>
        <p:blipFill>
          <a:blip r:embed="rId3"/>
          <a:stretch>
            <a:fillRect/>
          </a:stretch>
        </p:blipFill>
        <p:spPr>
          <a:xfrm>
            <a:off x="0" y="0"/>
            <a:ext cx="4110087" cy="6858000"/>
          </a:xfrm>
          <a:prstGeom prst="rect">
            <a:avLst/>
          </a:prstGeom>
        </p:spPr>
      </p:pic>
      <p:sp>
        <p:nvSpPr>
          <p:cNvPr id="19" name="标题 21"/>
          <p:cNvSpPr txBox="1"/>
          <p:nvPr userDrawn="1"/>
        </p:nvSpPr>
        <p:spPr bwMode="auto">
          <a:xfrm>
            <a:off x="515073" y="1274041"/>
            <a:ext cx="3058486" cy="548255"/>
          </a:xfrm>
          <a:prstGeom prst="rect">
            <a:avLst/>
          </a:prstGeom>
        </p:spPr>
        <p:txBody>
          <a:bodyPr lIns="90000" tIns="0" rIns="90000" bIns="0" anchor="t" anchorCtr="0"/>
          <a:lstStyle>
            <a:lvl1pPr algn="l" rtl="0" eaLnBrk="1" fontAlgn="base" hangingPunct="1">
              <a:spcBef>
                <a:spcPct val="0"/>
              </a:spcBef>
              <a:spcAft>
                <a:spcPct val="0"/>
              </a:spcAft>
              <a:defRPr kumimoji="1" lang="en-US" altLang="zh-TW" sz="2200" b="1" kern="0" baseline="0" dirty="0" smtClean="0">
                <a:solidFill>
                  <a:schemeClr val="tx1"/>
                </a:solidFill>
                <a:latin typeface="Arial" panose="020B0604020202020204" pitchFamily="34" charset="0"/>
                <a:ea typeface="楷体_GB2312" panose="02010609030101010101" pitchFamily="49" charset="-122"/>
                <a:cs typeface="+mj-cs"/>
              </a:defRPr>
            </a:lvl1pPr>
            <a:lvl2pPr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2pPr>
            <a:lvl3pPr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3pPr>
            <a:lvl4pPr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4pPr>
            <a:lvl5pPr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5pPr>
            <a:lvl6pPr marL="495300"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6pPr>
            <a:lvl7pPr marL="990600"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7pPr>
            <a:lvl8pPr marL="1485900"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8pPr>
            <a:lvl9pPr marL="1981200"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9pPr>
          </a:lstStyle>
          <a:p>
            <a:pPr lvl="0" algn="ctr">
              <a:defRPr/>
            </a:pPr>
            <a:r>
              <a:rPr kumimoji="1" lang="zh-CN" altLang="en-US" sz="3200" b="1"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rPr>
              <a:t>目录</a:t>
            </a:r>
            <a:endParaRPr kumimoji="1" lang="zh-CN" altLang="en-US" sz="1800" b="0" i="0" u="none" strike="noStrike" kern="0" cap="none" spc="0" normalizeH="0" baseline="0" noProof="0" dirty="0">
              <a:ln>
                <a:noFill/>
              </a:ln>
              <a:solidFill>
                <a:schemeClr val="bg1">
                  <a:lumMod val="50000"/>
                </a:schemeClr>
              </a:solidFill>
              <a:effectLst/>
              <a:uLnTx/>
              <a:uFillTx/>
              <a:latin typeface="楷体" panose="02010609060101010101" pitchFamily="49" charset="-122"/>
              <a:ea typeface="楷体" panose="02010609060101010101" pitchFamily="49" charset="-122"/>
            </a:endParaRPr>
          </a:p>
        </p:txBody>
      </p:sp>
      <p:sp>
        <p:nvSpPr>
          <p:cNvPr id="21" name="标题 21"/>
          <p:cNvSpPr txBox="1"/>
          <p:nvPr userDrawn="1"/>
        </p:nvSpPr>
        <p:spPr bwMode="auto">
          <a:xfrm>
            <a:off x="515073" y="1789196"/>
            <a:ext cx="3058486" cy="297181"/>
          </a:xfrm>
          <a:prstGeom prst="rect">
            <a:avLst/>
          </a:prstGeom>
        </p:spPr>
        <p:txBody>
          <a:bodyPr lIns="90000" tIns="0" rIns="90000" bIns="0" anchor="t" anchorCtr="0"/>
          <a:lstStyle>
            <a:lvl1pPr algn="l" rtl="0" eaLnBrk="1" fontAlgn="base" hangingPunct="1">
              <a:spcBef>
                <a:spcPct val="0"/>
              </a:spcBef>
              <a:spcAft>
                <a:spcPct val="0"/>
              </a:spcAft>
              <a:defRPr kumimoji="1" lang="en-US" altLang="zh-TW" sz="2200" b="1" kern="0" baseline="0" dirty="0" smtClean="0">
                <a:solidFill>
                  <a:schemeClr val="tx1"/>
                </a:solidFill>
                <a:latin typeface="Arial" panose="020B0604020202020204" pitchFamily="34" charset="0"/>
                <a:ea typeface="楷体_GB2312" panose="02010609030101010101" pitchFamily="49" charset="-122"/>
                <a:cs typeface="+mj-cs"/>
              </a:defRPr>
            </a:lvl1pPr>
            <a:lvl2pPr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2pPr>
            <a:lvl3pPr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3pPr>
            <a:lvl4pPr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4pPr>
            <a:lvl5pPr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5pPr>
            <a:lvl6pPr marL="495300"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6pPr>
            <a:lvl7pPr marL="990600"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7pPr>
            <a:lvl8pPr marL="1485900"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8pPr>
            <a:lvl9pPr marL="1981200"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9pPr>
          </a:lstStyle>
          <a:p>
            <a:pPr lvl="0" algn="ctr">
              <a:defRPr/>
            </a:pPr>
            <a:r>
              <a:rPr lang="en-US" altLang="zh-CN" sz="2000" dirty="0">
                <a:solidFill>
                  <a:srgbClr val="000000"/>
                </a:solidFill>
                <a:latin typeface="Helvetica" pitchFamily="2" charset="0"/>
                <a:ea typeface="楷体" panose="02010609060101010101" pitchFamily="49" charset="-122"/>
              </a:rPr>
              <a:t>CONTENTS</a:t>
            </a:r>
            <a:endParaRPr kumimoji="1" lang="zh-CN" altLang="en-US" sz="1800" b="0" i="0" u="none" strike="noStrike" kern="0" cap="none" spc="0" normalizeH="0" baseline="0" noProof="0" dirty="0">
              <a:ln>
                <a:noFill/>
              </a:ln>
              <a:solidFill>
                <a:schemeClr val="bg1">
                  <a:lumMod val="50000"/>
                </a:schemeClr>
              </a:solidFill>
              <a:effectLst/>
              <a:uLnTx/>
              <a:uFillTx/>
              <a:latin typeface="Helvetica" pitchFamily="2" charset="0"/>
              <a:ea typeface="楷体" panose="02010609060101010101" pitchFamily="49" charset="-122"/>
            </a:endParaRPr>
          </a:p>
        </p:txBody>
      </p:sp>
      <p:pic>
        <p:nvPicPr>
          <p:cNvPr id="22" name="图片 21"/>
          <p:cNvPicPr>
            <a:picLocks noChangeAspect="1"/>
          </p:cNvPicPr>
          <p:nvPr userDrawn="1"/>
        </p:nvPicPr>
        <p:blipFill>
          <a:blip r:embed="rId4"/>
          <a:stretch>
            <a:fillRect/>
          </a:stretch>
        </p:blipFill>
        <p:spPr>
          <a:xfrm>
            <a:off x="10635538" y="155358"/>
            <a:ext cx="1256021" cy="495431"/>
          </a:xfrm>
          <a:prstGeom prst="rect">
            <a:avLst/>
          </a:prstGeom>
        </p:spPr>
      </p:pic>
    </p:spTree>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pic>
        <p:nvPicPr>
          <p:cNvPr id="8" name="图片 7"/>
          <p:cNvPicPr>
            <a:picLocks noChangeAspect="1"/>
          </p:cNvPicPr>
          <p:nvPr userDrawn="1"/>
        </p:nvPicPr>
        <p:blipFill>
          <a:blip r:embed="rId2"/>
          <a:stretch>
            <a:fillRect/>
          </a:stretch>
        </p:blipFill>
        <p:spPr>
          <a:xfrm>
            <a:off x="0" y="0"/>
            <a:ext cx="12192000" cy="800099"/>
          </a:xfrm>
          <a:prstGeom prst="rect">
            <a:avLst/>
          </a:prstGeom>
        </p:spPr>
      </p:pic>
      <p:sp>
        <p:nvSpPr>
          <p:cNvPr id="5" name="灯片编号占位符 4"/>
          <p:cNvSpPr>
            <a:spLocks noGrp="1"/>
          </p:cNvSpPr>
          <p:nvPr>
            <p:ph type="sldNum" sz="quarter" idx="12"/>
          </p:nvPr>
        </p:nvSpPr>
        <p:spPr>
          <a:xfrm>
            <a:off x="11186795" y="6459855"/>
            <a:ext cx="912495" cy="299720"/>
          </a:xfrm>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stretch>
            <a:fillRect/>
          </a:stretch>
        </p:blipFill>
        <p:spPr>
          <a:xfrm>
            <a:off x="0" y="0"/>
            <a:ext cx="12192000" cy="6858000"/>
          </a:xfrm>
          <a:prstGeom prst="rect">
            <a:avLst/>
          </a:prstGeom>
        </p:spPr>
      </p:pic>
      <p:pic>
        <p:nvPicPr>
          <p:cNvPr id="13" name="图片 12"/>
          <p:cNvPicPr>
            <a:picLocks noChangeAspect="1"/>
          </p:cNvPicPr>
          <p:nvPr userDrawn="1"/>
        </p:nvPicPr>
        <p:blipFill>
          <a:blip r:embed="rId3"/>
          <a:stretch>
            <a:fillRect/>
          </a:stretch>
        </p:blipFill>
        <p:spPr>
          <a:xfrm>
            <a:off x="9605396" y="480917"/>
            <a:ext cx="2198272" cy="351724"/>
          </a:xfrm>
          <a:prstGeom prst="rect">
            <a:avLst/>
          </a:prstGeom>
        </p:spPr>
      </p:pic>
      <p:pic>
        <p:nvPicPr>
          <p:cNvPr id="11" name="图片 10" descr="图片包含 游戏机, 画&#10;&#10;描述已自动生成"/>
          <p:cNvPicPr>
            <a:picLocks noChangeAspect="1"/>
          </p:cNvPicPr>
          <p:nvPr userDrawn="1"/>
        </p:nvPicPr>
        <p:blipFill rotWithShape="1">
          <a:blip r:embed="rId4"/>
          <a:srcRect b="27864"/>
          <a:stretch>
            <a:fillRect/>
          </a:stretch>
        </p:blipFill>
        <p:spPr>
          <a:xfrm>
            <a:off x="316414" y="319530"/>
            <a:ext cx="2406237" cy="709397"/>
          </a:xfrm>
          <a:prstGeom prst="rect">
            <a:avLst/>
          </a:prstGeom>
        </p:spPr>
      </p:pic>
    </p:spTree>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47700" y="258445"/>
            <a:ext cx="10515600" cy="1325563"/>
          </a:xfrm>
        </p:spPr>
        <p:txBody>
          <a:bodyPr>
            <a:normAutofit/>
          </a:bodyPr>
          <a:lstStyle>
            <a:lvl1pPr>
              <a:defRPr sz="2400" b="1" i="0">
                <a:effectLst>
                  <a:outerShdw blurRad="38100" dist="38100" dir="2700000" algn="tl">
                    <a:srgbClr val="000000">
                      <a:alpha val="43137"/>
                    </a:srgbClr>
                  </a:outerShdw>
                </a:effectLst>
              </a:defRPr>
            </a:lvl1pPr>
          </a:lstStyle>
          <a:p>
            <a:r>
              <a:rPr lang="zh-CN" altLang="en-US" dirty="0"/>
              <a:t>单击此处编辑母版标题样式</a:t>
            </a:r>
            <a:endParaRPr lang="zh-CN" altLang="en-US" dirty="0"/>
          </a:p>
        </p:txBody>
      </p:sp>
      <p:sp>
        <p:nvSpPr>
          <p:cNvPr id="3" name="内容占位符 2"/>
          <p:cNvSpPr>
            <a:spLocks noGrp="1"/>
          </p:cNvSpPr>
          <p:nvPr>
            <p:ph sz="half" idx="1"/>
          </p:nvPr>
        </p:nvSpPr>
        <p:spPr>
          <a:xfrm>
            <a:off x="647700" y="1825625"/>
            <a:ext cx="5181600" cy="4351338"/>
          </a:xfrm>
        </p:spPr>
        <p:txBody>
          <a:bodyPr>
            <a:normAutofit/>
          </a:bodyPr>
          <a:lstStyle>
            <a:lvl1pPr>
              <a:lnSpc>
                <a:spcPct val="150000"/>
              </a:lnSpc>
              <a:defRPr sz="2000">
                <a:solidFill>
                  <a:schemeClr val="tx1">
                    <a:lumMod val="75000"/>
                    <a:lumOff val="25000"/>
                  </a:schemeClr>
                </a:solidFill>
              </a:defRPr>
            </a:lvl1pPr>
            <a:lvl2pPr>
              <a:lnSpc>
                <a:spcPct val="150000"/>
              </a:lnSpc>
              <a:defRPr sz="1800">
                <a:solidFill>
                  <a:schemeClr val="tx1">
                    <a:lumMod val="75000"/>
                    <a:lumOff val="25000"/>
                  </a:schemeClr>
                </a:solidFill>
              </a:defRPr>
            </a:lvl2pPr>
            <a:lvl3pPr>
              <a:lnSpc>
                <a:spcPct val="150000"/>
              </a:lnSpc>
              <a:defRPr sz="1600">
                <a:solidFill>
                  <a:schemeClr val="tx1">
                    <a:lumMod val="75000"/>
                    <a:lumOff val="25000"/>
                  </a:schemeClr>
                </a:solidFill>
              </a:defRPr>
            </a:lvl3pPr>
            <a:lvl4pPr>
              <a:lnSpc>
                <a:spcPct val="150000"/>
              </a:lnSpc>
              <a:defRPr sz="1600">
                <a:solidFill>
                  <a:schemeClr val="tx1">
                    <a:lumMod val="75000"/>
                    <a:lumOff val="25000"/>
                  </a:schemeClr>
                </a:solidFill>
              </a:defRPr>
            </a:lvl4pPr>
            <a:lvl5pPr>
              <a:lnSpc>
                <a:spcPct val="150000"/>
              </a:lnSpc>
              <a:defRPr sz="1600">
                <a:solidFill>
                  <a:schemeClr val="tx1">
                    <a:lumMod val="75000"/>
                    <a:lumOff val="25000"/>
                  </a:schemeClr>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内容占位符 3"/>
          <p:cNvSpPr>
            <a:spLocks noGrp="1"/>
          </p:cNvSpPr>
          <p:nvPr>
            <p:ph sz="half" idx="2"/>
          </p:nvPr>
        </p:nvSpPr>
        <p:spPr>
          <a:xfrm>
            <a:off x="5981700" y="1825625"/>
            <a:ext cx="5181600" cy="4351338"/>
          </a:xfrm>
        </p:spPr>
        <p:txBody>
          <a:bodyPr>
            <a:normAutofit/>
          </a:bodyPr>
          <a:lstStyle>
            <a:lvl1pPr>
              <a:lnSpc>
                <a:spcPct val="150000"/>
              </a:lnSpc>
              <a:defRPr sz="2000">
                <a:solidFill>
                  <a:schemeClr val="tx1">
                    <a:lumMod val="75000"/>
                    <a:lumOff val="25000"/>
                  </a:schemeClr>
                </a:solidFill>
              </a:defRPr>
            </a:lvl1pPr>
            <a:lvl2pPr>
              <a:lnSpc>
                <a:spcPct val="150000"/>
              </a:lnSpc>
              <a:defRPr sz="1800">
                <a:solidFill>
                  <a:schemeClr val="tx1">
                    <a:lumMod val="75000"/>
                    <a:lumOff val="25000"/>
                  </a:schemeClr>
                </a:solidFill>
              </a:defRPr>
            </a:lvl2pPr>
            <a:lvl3pPr>
              <a:lnSpc>
                <a:spcPct val="150000"/>
              </a:lnSpc>
              <a:defRPr sz="1600">
                <a:solidFill>
                  <a:schemeClr val="tx1">
                    <a:lumMod val="75000"/>
                    <a:lumOff val="25000"/>
                  </a:schemeClr>
                </a:solidFill>
              </a:defRPr>
            </a:lvl3pPr>
            <a:lvl4pPr>
              <a:lnSpc>
                <a:spcPct val="150000"/>
              </a:lnSpc>
              <a:defRPr sz="1600">
                <a:solidFill>
                  <a:schemeClr val="tx1">
                    <a:lumMod val="75000"/>
                    <a:lumOff val="25000"/>
                  </a:schemeClr>
                </a:solidFill>
              </a:defRPr>
            </a:lvl4pPr>
            <a:lvl5pPr>
              <a:lnSpc>
                <a:spcPct val="150000"/>
              </a:lnSpc>
              <a:defRPr sz="1600">
                <a:solidFill>
                  <a:schemeClr val="tx1">
                    <a:lumMod val="75000"/>
                    <a:lumOff val="25000"/>
                  </a:schemeClr>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744961"/>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endParaRPr lang="zh-CN" altLang="en-US" dirty="0"/>
          </a:p>
        </p:txBody>
      </p:sp>
      <p:sp>
        <p:nvSpPr>
          <p:cNvPr id="4" name="内容占位符 3"/>
          <p:cNvSpPr>
            <a:spLocks noGrp="1"/>
          </p:cNvSpPr>
          <p:nvPr>
            <p:ph sz="half" idx="2"/>
          </p:nvPr>
        </p:nvSpPr>
        <p:spPr>
          <a:xfrm>
            <a:off x="839788" y="2615609"/>
            <a:ext cx="5157787" cy="3574054"/>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文本占位符 4"/>
          <p:cNvSpPr>
            <a:spLocks noGrp="1"/>
          </p:cNvSpPr>
          <p:nvPr>
            <p:ph type="body" sz="quarter" idx="3"/>
          </p:nvPr>
        </p:nvSpPr>
        <p:spPr>
          <a:xfrm>
            <a:off x="6172200" y="1744961"/>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endParaRPr lang="zh-CN" altLang="en-US" dirty="0"/>
          </a:p>
        </p:txBody>
      </p:sp>
      <p:sp>
        <p:nvSpPr>
          <p:cNvPr id="6" name="内容占位符 5"/>
          <p:cNvSpPr>
            <a:spLocks noGrp="1"/>
          </p:cNvSpPr>
          <p:nvPr>
            <p:ph sz="quarter" idx="4"/>
          </p:nvPr>
        </p:nvSpPr>
        <p:spPr>
          <a:xfrm>
            <a:off x="6172200" y="2615609"/>
            <a:ext cx="5183188" cy="3574054"/>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7" name="日期占位符 6"/>
          <p:cNvSpPr>
            <a:spLocks noGrp="1"/>
          </p:cNvSpPr>
          <p:nvPr>
            <p:ph type="dt" sz="half" idx="10"/>
          </p:nvPr>
        </p:nvSpPr>
        <p:spPr/>
        <p:txBody>
          <a:bodyPr/>
          <a:lstStyle/>
          <a:p>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2766219"/>
            <a:ext cx="10515600" cy="1325563"/>
          </a:xfrm>
        </p:spPr>
        <p:txBody>
          <a:bodyPr>
            <a:normAutofit/>
          </a:bodyPr>
          <a:lstStyle>
            <a:lvl1pPr algn="ctr">
              <a:defRPr sz="4800" b="0">
                <a:effectLst>
                  <a:outerShdw blurRad="38100" dist="38100" dir="2700000" algn="tl">
                    <a:srgbClr val="000000">
                      <a:alpha val="43137"/>
                    </a:srgbClr>
                  </a:outerShdw>
                </a:effectLst>
              </a:defRPr>
            </a:lvl1pPr>
          </a:lstStyle>
          <a:p>
            <a:r>
              <a:rPr lang="zh-CN" altLang="en-US" dirty="0"/>
              <a:t>单击此处编辑母版标题样式</a:t>
            </a:r>
            <a:endParaRPr lang="zh-CN" altLang="en-US" dirty="0"/>
          </a:p>
        </p:txBody>
      </p:sp>
      <p:sp>
        <p:nvSpPr>
          <p:cNvPr id="3" name="日期占位符 2"/>
          <p:cNvSpPr>
            <a:spLocks noGrp="1"/>
          </p:cNvSpPr>
          <p:nvPr>
            <p:ph type="dt" sz="half" idx="10"/>
          </p:nvPr>
        </p:nvSpPr>
        <p:spPr/>
        <p:txBody>
          <a:bodyPr/>
          <a:lstStyle/>
          <a:p>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4" name="矩形 3"/>
          <p:cNvSpPr/>
          <p:nvPr userDrawn="1"/>
        </p:nvSpPr>
        <p:spPr>
          <a:xfrm>
            <a:off x="624418" y="404813"/>
            <a:ext cx="478367" cy="476250"/>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dirty="0">
              <a:solidFill>
                <a:srgbClr val="C00000"/>
              </a:solidFill>
              <a:ea typeface="Arial Unicode MS" panose="020B0604020202020204" charset="-122"/>
            </a:endParaRPr>
          </a:p>
        </p:txBody>
      </p:sp>
      <p:sp>
        <p:nvSpPr>
          <p:cNvPr id="5" name="矩形 4"/>
          <p:cNvSpPr/>
          <p:nvPr userDrawn="1"/>
        </p:nvSpPr>
        <p:spPr>
          <a:xfrm>
            <a:off x="624418" y="981075"/>
            <a:ext cx="10943167" cy="71438"/>
          </a:xfrm>
          <a:prstGeom prst="rect">
            <a:avLst/>
          </a:prstGeom>
          <a:gradFill flip="none" rotWithShape="1">
            <a:gsLst>
              <a:gs pos="0">
                <a:srgbClr val="C00000"/>
              </a:gs>
              <a:gs pos="50000">
                <a:srgbClr val="C00000">
                  <a:tint val="44500"/>
                  <a:satMod val="160000"/>
                </a:srgbClr>
              </a:gs>
              <a:gs pos="100000">
                <a:srgbClr val="C00000">
                  <a:tint val="23500"/>
                  <a:satMod val="160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solidFill>
                <a:prstClr val="white"/>
              </a:solidFill>
              <a:ea typeface="Arial Unicode MS" panose="020B0604020202020204" charset="-122"/>
            </a:endParaRPr>
          </a:p>
        </p:txBody>
      </p:sp>
      <p:sp>
        <p:nvSpPr>
          <p:cNvPr id="2" name="标题 1"/>
          <p:cNvSpPr>
            <a:spLocks noGrp="1"/>
          </p:cNvSpPr>
          <p:nvPr>
            <p:ph type="title"/>
          </p:nvPr>
        </p:nvSpPr>
        <p:spPr>
          <a:xfrm>
            <a:off x="1199456" y="274638"/>
            <a:ext cx="10382944" cy="706090"/>
          </a:xfrm>
        </p:spPr>
        <p:txBody>
          <a:bodyPr>
            <a:normAutofit/>
          </a:bodyPr>
          <a:lstStyle>
            <a:lvl1pPr algn="l">
              <a:defRPr sz="4000">
                <a:latin typeface="Arial Unicode MS" panose="020B0604020202020204" charset="-122"/>
                <a:ea typeface="Arial Unicode MS" panose="020B0604020202020204" charset="-122"/>
              </a:defRPr>
            </a:lvl1p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7" name="灯片编号占位符 5"/>
          <p:cNvSpPr>
            <a:spLocks noGrp="1"/>
          </p:cNvSpPr>
          <p:nvPr>
            <p:ph type="sldNum" sz="quarter" idx="11"/>
          </p:nvPr>
        </p:nvSpPr>
        <p:spPr/>
        <p:txBody>
          <a:bodyPr/>
          <a:lstStyle>
            <a:lvl1pPr>
              <a:defRPr/>
            </a:lvl1pPr>
          </a:lstStyle>
          <a:p>
            <a:pPr>
              <a:defRPr/>
            </a:pPr>
            <a:fld id="{3714EF77-38A2-4DCE-AA63-AB5AF4F208D0}" type="slidenum">
              <a:rPr lang="zh-CN" altLang="en-US">
                <a:solidFill>
                  <a:prstClr val="black">
                    <a:tint val="75000"/>
                  </a:prstClr>
                </a:solidFill>
              </a:rPr>
            </a:fld>
            <a:endParaRPr lang="zh-CN" altLang="en-US" dirty="0">
              <a:solidFill>
                <a:prstClr val="black">
                  <a:tint val="75000"/>
                </a:prstClr>
              </a:solidFill>
            </a:endParaRPr>
          </a:p>
        </p:txBody>
      </p:sp>
      <p:pic>
        <p:nvPicPr>
          <p:cNvPr id="12" name="图片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522622" y="6213467"/>
            <a:ext cx="1146728" cy="460385"/>
          </a:xfrm>
          <a:prstGeom prst="rect">
            <a:avLst/>
          </a:prstGeom>
        </p:spPr>
      </p:pic>
      <p:sp>
        <p:nvSpPr>
          <p:cNvPr id="8" name="椭圆 7"/>
          <p:cNvSpPr/>
          <p:nvPr userDrawn="1"/>
        </p:nvSpPr>
        <p:spPr>
          <a:xfrm flipH="1">
            <a:off x="5180664" y="6527622"/>
            <a:ext cx="45719" cy="4571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cxnSp>
        <p:nvCxnSpPr>
          <p:cNvPr id="16" name="直接连接符 15"/>
          <p:cNvCxnSpPr/>
          <p:nvPr userDrawn="1"/>
        </p:nvCxnSpPr>
        <p:spPr>
          <a:xfrm>
            <a:off x="1069850" y="6554294"/>
            <a:ext cx="4081423" cy="0"/>
          </a:xfrm>
          <a:prstGeom prst="line">
            <a:avLst/>
          </a:prstGeom>
          <a:ln w="12700"/>
          <a:effectLst/>
        </p:spPr>
        <p:style>
          <a:lnRef idx="2">
            <a:schemeClr val="dk1"/>
          </a:lnRef>
          <a:fillRef idx="0">
            <a:schemeClr val="dk1"/>
          </a:fillRef>
          <a:effectRef idx="1">
            <a:schemeClr val="dk1"/>
          </a:effectRef>
          <a:fontRef idx="minor">
            <a:schemeClr val="tx1"/>
          </a:fontRef>
        </p:style>
      </p:cxnSp>
      <p:cxnSp>
        <p:nvCxnSpPr>
          <p:cNvPr id="24" name="直接连接符 23"/>
          <p:cNvCxnSpPr/>
          <p:nvPr userDrawn="1"/>
        </p:nvCxnSpPr>
        <p:spPr>
          <a:xfrm>
            <a:off x="7055962" y="6553614"/>
            <a:ext cx="4081423" cy="0"/>
          </a:xfrm>
          <a:prstGeom prst="line">
            <a:avLst/>
          </a:prstGeom>
          <a:ln w="12700"/>
          <a:effectLst/>
        </p:spPr>
        <p:style>
          <a:lnRef idx="2">
            <a:schemeClr val="dk1"/>
          </a:lnRef>
          <a:fillRef idx="0">
            <a:schemeClr val="dk1"/>
          </a:fillRef>
          <a:effectRef idx="1">
            <a:schemeClr val="dk1"/>
          </a:effectRef>
          <a:fontRef idx="minor">
            <a:schemeClr val="tx1"/>
          </a:fontRef>
        </p:style>
      </p:cxnSp>
      <p:sp>
        <p:nvSpPr>
          <p:cNvPr id="15" name="椭圆 14"/>
          <p:cNvSpPr/>
          <p:nvPr userDrawn="1"/>
        </p:nvSpPr>
        <p:spPr>
          <a:xfrm flipH="1">
            <a:off x="6982252" y="6524901"/>
            <a:ext cx="45719" cy="4571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646747" y="127000"/>
            <a:ext cx="4165200" cy="1600200"/>
          </a:xfrm>
        </p:spPr>
        <p:txBody>
          <a:bodyPr anchor="ctr" anchorCtr="0">
            <a:normAutofit/>
          </a:bodyPr>
          <a:lstStyle>
            <a:lvl1pPr>
              <a:defRPr sz="2400" b="1">
                <a:effectLst>
                  <a:outerShdw blurRad="38100" dist="38100" dir="2700000" algn="tl">
                    <a:srgbClr val="000000">
                      <a:alpha val="43137"/>
                    </a:srgbClr>
                  </a:outerShdw>
                </a:effectLst>
              </a:defRPr>
            </a:lvl1pPr>
          </a:lstStyle>
          <a:p>
            <a:r>
              <a:rPr lang="zh-CN" altLang="en-US" dirty="0"/>
              <a:t>单击此处编辑标题</a:t>
            </a:r>
            <a:endParaRPr lang="zh-CN" altLang="en-US" dirty="0"/>
          </a:p>
        </p:txBody>
      </p:sp>
      <p:sp>
        <p:nvSpPr>
          <p:cNvPr id="3" name="图片占位符 2"/>
          <p:cNvSpPr>
            <a:spLocks noGrp="1" noChangeAspect="1"/>
          </p:cNvSpPr>
          <p:nvPr>
            <p:ph type="pic" idx="1"/>
          </p:nvPr>
        </p:nvSpPr>
        <p:spPr>
          <a:xfrm>
            <a:off x="5184000" y="766354"/>
            <a:ext cx="5817375" cy="509444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dirty="0"/>
          </a:p>
        </p:txBody>
      </p:sp>
      <p:sp>
        <p:nvSpPr>
          <p:cNvPr id="4" name="文本占位符 3"/>
          <p:cNvSpPr>
            <a:spLocks noGrp="1"/>
          </p:cNvSpPr>
          <p:nvPr>
            <p:ph type="body" sz="half" idx="2"/>
          </p:nvPr>
        </p:nvSpPr>
        <p:spPr>
          <a:xfrm>
            <a:off x="651827" y="2057400"/>
            <a:ext cx="4165200" cy="3811588"/>
          </a:xfrm>
        </p:spPr>
        <p:txBody>
          <a:bodyPr>
            <a:normAutofit/>
          </a:bodyPr>
          <a:lstStyle>
            <a:lvl1pPr marL="0" indent="0">
              <a:lnSpc>
                <a:spcPct val="150000"/>
              </a:lnSpc>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a:t>单击此处编辑母版文本样式</a:t>
            </a:r>
            <a:endParaRPr lang="zh-CN" altLang="en-US" dirty="0"/>
          </a:p>
        </p:txBody>
      </p:sp>
      <p:sp>
        <p:nvSpPr>
          <p:cNvPr id="5" name="日期占位符 4"/>
          <p:cNvSpPr>
            <a:spLocks noGrp="1"/>
          </p:cNvSpPr>
          <p:nvPr>
            <p:ph type="dt" sz="half" idx="10"/>
          </p:nvPr>
        </p:nvSpPr>
        <p:spPr/>
        <p:txBody>
          <a:bodyPr/>
          <a:lstStyle/>
          <a:p>
            <a:endParaRPr lang="zh-CN" altLang="en-US" dirty="0"/>
          </a:p>
        </p:txBody>
      </p:sp>
      <p:sp>
        <p:nvSpPr>
          <p:cNvPr id="6" name="页脚占位符 5"/>
          <p:cNvSpPr>
            <a:spLocks noGrp="1"/>
          </p:cNvSpPr>
          <p:nvPr>
            <p:ph type="ftr" sz="quarter" idx="11"/>
          </p:nvPr>
        </p:nvSpPr>
        <p:spPr/>
        <p:txBody>
          <a:bodyPr/>
          <a:lstStyle/>
          <a:p>
            <a:endParaRPr lang="zh-CN" altLang="en-US" dirty="0"/>
          </a:p>
        </p:txBody>
      </p:sp>
      <p:sp>
        <p:nvSpPr>
          <p:cNvPr id="7" name="灯片编号占位符 6"/>
          <p:cNvSpPr>
            <a:spLocks noGrp="1"/>
          </p:cNvSpPr>
          <p:nvPr>
            <p:ph type="sldNum" sz="quarter" idx="12"/>
          </p:nvPr>
        </p:nvSpPr>
        <p:spPr/>
        <p:txBody>
          <a:bodyPr/>
          <a:lstStyle/>
          <a:p>
            <a:fld id="{FABC47A4-756D-490B-A52F-7D9E2C9FC05F}" type="slidenum">
              <a:rPr lang="zh-CN" altLang="en-US" smtClean="0"/>
            </a:fld>
            <a:endParaRPr lang="zh-CN" altLang="en-US"/>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9824484" y="365125"/>
            <a:ext cx="1529316" cy="5811838"/>
          </a:xfrm>
        </p:spPr>
        <p:txBody>
          <a:bodyPr vert="eaVert">
            <a:normAutofit/>
          </a:bodyPr>
          <a:lstStyle>
            <a:lvl1pPr>
              <a:defRPr sz="3600"/>
            </a:lvl1pPr>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8879958" cy="5811838"/>
          </a:xfrm>
        </p:spPr>
        <p:txBody>
          <a:bodyPr vert="eaVert"/>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nvPr>
        </p:nvSpPr>
        <p:spPr>
          <a:xfrm>
            <a:off x="838200" y="551543"/>
            <a:ext cx="10515600" cy="5558971"/>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userDrawn="1">
  <p:cSld name="1_自定义版式">
    <p:spTree>
      <p:nvGrpSpPr>
        <p:cNvPr id="1" name=""/>
        <p:cNvGrpSpPr/>
        <p:nvPr/>
      </p:nvGrpSpPr>
      <p:grpSpPr>
        <a:xfrm>
          <a:off x="0" y="0"/>
          <a:ext cx="0" cy="0"/>
          <a:chOff x="0" y="0"/>
          <a:chExt cx="0" cy="0"/>
        </a:xfrm>
      </p:grpSpPr>
    </p:spTree>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pic>
        <p:nvPicPr>
          <p:cNvPr id="7" name="图片 6"/>
          <p:cNvPicPr>
            <a:picLocks noChangeAspect="1"/>
          </p:cNvPicPr>
          <p:nvPr userDrawn="1"/>
        </p:nvPicPr>
        <p:blipFill rotWithShape="1">
          <a:blip r:embed="rId2"/>
          <a:srcRect b="12630"/>
          <a:stretch>
            <a:fillRect/>
          </a:stretch>
        </p:blipFill>
        <p:spPr>
          <a:xfrm>
            <a:off x="0" y="5265724"/>
            <a:ext cx="12192000" cy="1592275"/>
          </a:xfrm>
          <a:prstGeom prst="rect">
            <a:avLst/>
          </a:prstGeom>
        </p:spPr>
      </p:pic>
      <p:pic>
        <p:nvPicPr>
          <p:cNvPr id="18" name="图片 17"/>
          <p:cNvPicPr>
            <a:picLocks noChangeAspect="1"/>
          </p:cNvPicPr>
          <p:nvPr userDrawn="1"/>
        </p:nvPicPr>
        <p:blipFill>
          <a:blip r:embed="rId3"/>
          <a:stretch>
            <a:fillRect/>
          </a:stretch>
        </p:blipFill>
        <p:spPr>
          <a:xfrm>
            <a:off x="0" y="0"/>
            <a:ext cx="4110087" cy="6858000"/>
          </a:xfrm>
          <a:prstGeom prst="rect">
            <a:avLst/>
          </a:prstGeom>
        </p:spPr>
      </p:pic>
      <p:sp>
        <p:nvSpPr>
          <p:cNvPr id="19" name="标题 21"/>
          <p:cNvSpPr txBox="1"/>
          <p:nvPr userDrawn="1"/>
        </p:nvSpPr>
        <p:spPr bwMode="auto">
          <a:xfrm>
            <a:off x="515073" y="1274041"/>
            <a:ext cx="3058486" cy="548255"/>
          </a:xfrm>
          <a:prstGeom prst="rect">
            <a:avLst/>
          </a:prstGeom>
        </p:spPr>
        <p:txBody>
          <a:bodyPr lIns="90000" tIns="0" rIns="90000" bIns="0" anchor="t" anchorCtr="0"/>
          <a:lstStyle>
            <a:lvl1pPr algn="l" rtl="0" eaLnBrk="1" fontAlgn="base" hangingPunct="1">
              <a:spcBef>
                <a:spcPct val="0"/>
              </a:spcBef>
              <a:spcAft>
                <a:spcPct val="0"/>
              </a:spcAft>
              <a:defRPr kumimoji="1" lang="en-US" altLang="zh-TW" sz="2200" b="1" kern="0" baseline="0" dirty="0" smtClean="0">
                <a:solidFill>
                  <a:schemeClr val="tx1"/>
                </a:solidFill>
                <a:latin typeface="Arial" panose="020B0604020202020204" pitchFamily="34" charset="0"/>
                <a:ea typeface="楷体_GB2312" panose="02010609030101010101" pitchFamily="49" charset="-122"/>
                <a:cs typeface="+mj-cs"/>
              </a:defRPr>
            </a:lvl1pPr>
            <a:lvl2pPr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2pPr>
            <a:lvl3pPr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3pPr>
            <a:lvl4pPr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4pPr>
            <a:lvl5pPr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5pPr>
            <a:lvl6pPr marL="495300"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6pPr>
            <a:lvl7pPr marL="990600"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7pPr>
            <a:lvl8pPr marL="1485900"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8pPr>
            <a:lvl9pPr marL="1981200"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9pPr>
          </a:lstStyle>
          <a:p>
            <a:pPr lvl="0" algn="ctr">
              <a:defRPr/>
            </a:pPr>
            <a:r>
              <a:rPr kumimoji="1" lang="zh-CN" altLang="en-US" sz="3200" b="1"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rPr>
              <a:t>目录</a:t>
            </a:r>
            <a:endParaRPr kumimoji="1" lang="zh-CN" altLang="en-US" sz="1800" b="0" i="0" u="none" strike="noStrike" kern="0" cap="none" spc="0" normalizeH="0" baseline="0" noProof="0" dirty="0">
              <a:ln>
                <a:noFill/>
              </a:ln>
              <a:solidFill>
                <a:schemeClr val="bg1">
                  <a:lumMod val="50000"/>
                </a:schemeClr>
              </a:solidFill>
              <a:effectLst/>
              <a:uLnTx/>
              <a:uFillTx/>
              <a:latin typeface="楷体" panose="02010609060101010101" pitchFamily="49" charset="-122"/>
              <a:ea typeface="楷体" panose="02010609060101010101" pitchFamily="49" charset="-122"/>
            </a:endParaRPr>
          </a:p>
        </p:txBody>
      </p:sp>
      <p:sp>
        <p:nvSpPr>
          <p:cNvPr id="21" name="标题 21"/>
          <p:cNvSpPr txBox="1"/>
          <p:nvPr userDrawn="1"/>
        </p:nvSpPr>
        <p:spPr bwMode="auto">
          <a:xfrm>
            <a:off x="515073" y="1789196"/>
            <a:ext cx="3058486" cy="297181"/>
          </a:xfrm>
          <a:prstGeom prst="rect">
            <a:avLst/>
          </a:prstGeom>
        </p:spPr>
        <p:txBody>
          <a:bodyPr lIns="90000" tIns="0" rIns="90000" bIns="0" anchor="t" anchorCtr="0"/>
          <a:lstStyle>
            <a:lvl1pPr algn="l" rtl="0" eaLnBrk="1" fontAlgn="base" hangingPunct="1">
              <a:spcBef>
                <a:spcPct val="0"/>
              </a:spcBef>
              <a:spcAft>
                <a:spcPct val="0"/>
              </a:spcAft>
              <a:defRPr kumimoji="1" lang="en-US" altLang="zh-TW" sz="2200" b="1" kern="0" baseline="0" dirty="0" smtClean="0">
                <a:solidFill>
                  <a:schemeClr val="tx1"/>
                </a:solidFill>
                <a:latin typeface="Arial" panose="020B0604020202020204" pitchFamily="34" charset="0"/>
                <a:ea typeface="楷体_GB2312" panose="02010609030101010101" pitchFamily="49" charset="-122"/>
                <a:cs typeface="+mj-cs"/>
              </a:defRPr>
            </a:lvl1pPr>
            <a:lvl2pPr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2pPr>
            <a:lvl3pPr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3pPr>
            <a:lvl4pPr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4pPr>
            <a:lvl5pPr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5pPr>
            <a:lvl6pPr marL="495300"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6pPr>
            <a:lvl7pPr marL="990600"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7pPr>
            <a:lvl8pPr marL="1485900"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8pPr>
            <a:lvl9pPr marL="1981200"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9pPr>
          </a:lstStyle>
          <a:p>
            <a:pPr lvl="0" algn="ctr">
              <a:defRPr/>
            </a:pPr>
            <a:r>
              <a:rPr lang="en-US" altLang="zh-CN" sz="2000" dirty="0">
                <a:solidFill>
                  <a:srgbClr val="000000"/>
                </a:solidFill>
                <a:latin typeface="Helvetica" pitchFamily="2" charset="0"/>
                <a:ea typeface="楷体" panose="02010609060101010101" pitchFamily="49" charset="-122"/>
              </a:rPr>
              <a:t>CONTENTS</a:t>
            </a:r>
            <a:endParaRPr kumimoji="1" lang="zh-CN" altLang="en-US" sz="1800" b="0" i="0" u="none" strike="noStrike" kern="0" cap="none" spc="0" normalizeH="0" baseline="0" noProof="0" dirty="0">
              <a:ln>
                <a:noFill/>
              </a:ln>
              <a:solidFill>
                <a:schemeClr val="bg1">
                  <a:lumMod val="50000"/>
                </a:schemeClr>
              </a:solidFill>
              <a:effectLst/>
              <a:uLnTx/>
              <a:uFillTx/>
              <a:latin typeface="Helvetica" pitchFamily="2" charset="0"/>
              <a:ea typeface="楷体" panose="02010609060101010101" pitchFamily="49" charset="-122"/>
            </a:endParaRPr>
          </a:p>
        </p:txBody>
      </p:sp>
      <p:pic>
        <p:nvPicPr>
          <p:cNvPr id="22" name="图片 21"/>
          <p:cNvPicPr>
            <a:picLocks noChangeAspect="1"/>
          </p:cNvPicPr>
          <p:nvPr userDrawn="1"/>
        </p:nvPicPr>
        <p:blipFill>
          <a:blip r:embed="rId4"/>
          <a:stretch>
            <a:fillRect/>
          </a:stretch>
        </p:blipFill>
        <p:spPr>
          <a:xfrm>
            <a:off x="10635538" y="155358"/>
            <a:ext cx="1256021" cy="495431"/>
          </a:xfrm>
          <a:prstGeom prst="rect">
            <a:avLst/>
          </a:prstGeom>
        </p:spPr>
      </p:pic>
    </p:spTree>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pic>
        <p:nvPicPr>
          <p:cNvPr id="8" name="图片 7"/>
          <p:cNvPicPr>
            <a:picLocks noChangeAspect="1"/>
          </p:cNvPicPr>
          <p:nvPr userDrawn="1"/>
        </p:nvPicPr>
        <p:blipFill>
          <a:blip r:embed="rId2"/>
          <a:stretch>
            <a:fillRect/>
          </a:stretch>
        </p:blipFill>
        <p:spPr>
          <a:xfrm>
            <a:off x="0" y="0"/>
            <a:ext cx="12192000" cy="800099"/>
          </a:xfrm>
          <a:prstGeom prst="rect">
            <a:avLst/>
          </a:prstGeom>
        </p:spPr>
      </p:pic>
      <p:sp>
        <p:nvSpPr>
          <p:cNvPr id="5" name="灯片编号占位符 4"/>
          <p:cNvSpPr>
            <a:spLocks noGrp="1"/>
          </p:cNvSpPr>
          <p:nvPr>
            <p:ph type="sldNum" sz="quarter" idx="12"/>
          </p:nvPr>
        </p:nvSpPr>
        <p:spPr>
          <a:xfrm>
            <a:off x="11186795" y="6459855"/>
            <a:ext cx="912495" cy="299720"/>
          </a:xfrm>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stretch>
            <a:fillRect/>
          </a:stretch>
        </p:blipFill>
        <p:spPr>
          <a:xfrm>
            <a:off x="0" y="0"/>
            <a:ext cx="12192000" cy="6858000"/>
          </a:xfrm>
          <a:prstGeom prst="rect">
            <a:avLst/>
          </a:prstGeom>
        </p:spPr>
      </p:pic>
      <p:pic>
        <p:nvPicPr>
          <p:cNvPr id="13" name="图片 12"/>
          <p:cNvPicPr>
            <a:picLocks noChangeAspect="1"/>
          </p:cNvPicPr>
          <p:nvPr userDrawn="1"/>
        </p:nvPicPr>
        <p:blipFill>
          <a:blip r:embed="rId3"/>
          <a:stretch>
            <a:fillRect/>
          </a:stretch>
        </p:blipFill>
        <p:spPr>
          <a:xfrm>
            <a:off x="9605396" y="480917"/>
            <a:ext cx="2198272" cy="351724"/>
          </a:xfrm>
          <a:prstGeom prst="rect">
            <a:avLst/>
          </a:prstGeom>
        </p:spPr>
      </p:pic>
      <p:pic>
        <p:nvPicPr>
          <p:cNvPr id="11" name="图片 10" descr="图片包含 游戏机, 画&#10;&#10;描述已自动生成"/>
          <p:cNvPicPr>
            <a:picLocks noChangeAspect="1"/>
          </p:cNvPicPr>
          <p:nvPr userDrawn="1"/>
        </p:nvPicPr>
        <p:blipFill rotWithShape="1">
          <a:blip r:embed="rId4"/>
          <a:srcRect b="27864"/>
          <a:stretch>
            <a:fillRect/>
          </a:stretch>
        </p:blipFill>
        <p:spPr>
          <a:xfrm>
            <a:off x="316414" y="319530"/>
            <a:ext cx="2406237" cy="709397"/>
          </a:xfrm>
          <a:prstGeom prst="rect">
            <a:avLst/>
          </a:prstGeom>
        </p:spPr>
      </p:pic>
    </p:spTree>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47700" y="258445"/>
            <a:ext cx="10515600" cy="1325563"/>
          </a:xfrm>
        </p:spPr>
        <p:txBody>
          <a:bodyPr>
            <a:normAutofit/>
          </a:bodyPr>
          <a:lstStyle>
            <a:lvl1pPr>
              <a:defRPr sz="2400" b="1" i="0">
                <a:effectLst>
                  <a:outerShdw blurRad="38100" dist="38100" dir="2700000" algn="tl">
                    <a:srgbClr val="000000">
                      <a:alpha val="43137"/>
                    </a:srgbClr>
                  </a:outerShdw>
                </a:effectLst>
              </a:defRPr>
            </a:lvl1pPr>
          </a:lstStyle>
          <a:p>
            <a:r>
              <a:rPr lang="zh-CN" altLang="en-US" dirty="0"/>
              <a:t>单击此处编辑母版标题样式</a:t>
            </a:r>
            <a:endParaRPr lang="zh-CN" altLang="en-US" dirty="0"/>
          </a:p>
        </p:txBody>
      </p:sp>
      <p:sp>
        <p:nvSpPr>
          <p:cNvPr id="3" name="内容占位符 2"/>
          <p:cNvSpPr>
            <a:spLocks noGrp="1"/>
          </p:cNvSpPr>
          <p:nvPr>
            <p:ph sz="half" idx="1"/>
          </p:nvPr>
        </p:nvSpPr>
        <p:spPr>
          <a:xfrm>
            <a:off x="647700" y="1825625"/>
            <a:ext cx="5181600" cy="4351338"/>
          </a:xfrm>
        </p:spPr>
        <p:txBody>
          <a:bodyPr>
            <a:normAutofit/>
          </a:bodyPr>
          <a:lstStyle>
            <a:lvl1pPr>
              <a:lnSpc>
                <a:spcPct val="150000"/>
              </a:lnSpc>
              <a:defRPr sz="2000">
                <a:solidFill>
                  <a:schemeClr val="tx1">
                    <a:lumMod val="75000"/>
                    <a:lumOff val="25000"/>
                  </a:schemeClr>
                </a:solidFill>
              </a:defRPr>
            </a:lvl1pPr>
            <a:lvl2pPr>
              <a:lnSpc>
                <a:spcPct val="150000"/>
              </a:lnSpc>
              <a:defRPr sz="1800">
                <a:solidFill>
                  <a:schemeClr val="tx1">
                    <a:lumMod val="75000"/>
                    <a:lumOff val="25000"/>
                  </a:schemeClr>
                </a:solidFill>
              </a:defRPr>
            </a:lvl2pPr>
            <a:lvl3pPr>
              <a:lnSpc>
                <a:spcPct val="150000"/>
              </a:lnSpc>
              <a:defRPr sz="1600">
                <a:solidFill>
                  <a:schemeClr val="tx1">
                    <a:lumMod val="75000"/>
                    <a:lumOff val="25000"/>
                  </a:schemeClr>
                </a:solidFill>
              </a:defRPr>
            </a:lvl3pPr>
            <a:lvl4pPr>
              <a:lnSpc>
                <a:spcPct val="150000"/>
              </a:lnSpc>
              <a:defRPr sz="1600">
                <a:solidFill>
                  <a:schemeClr val="tx1">
                    <a:lumMod val="75000"/>
                    <a:lumOff val="25000"/>
                  </a:schemeClr>
                </a:solidFill>
              </a:defRPr>
            </a:lvl4pPr>
            <a:lvl5pPr>
              <a:lnSpc>
                <a:spcPct val="150000"/>
              </a:lnSpc>
              <a:defRPr sz="1600">
                <a:solidFill>
                  <a:schemeClr val="tx1">
                    <a:lumMod val="75000"/>
                    <a:lumOff val="25000"/>
                  </a:schemeClr>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内容占位符 3"/>
          <p:cNvSpPr>
            <a:spLocks noGrp="1"/>
          </p:cNvSpPr>
          <p:nvPr>
            <p:ph sz="half" idx="2"/>
          </p:nvPr>
        </p:nvSpPr>
        <p:spPr>
          <a:xfrm>
            <a:off x="5981700" y="1825625"/>
            <a:ext cx="5181600" cy="4351338"/>
          </a:xfrm>
        </p:spPr>
        <p:txBody>
          <a:bodyPr>
            <a:normAutofit/>
          </a:bodyPr>
          <a:lstStyle>
            <a:lvl1pPr>
              <a:lnSpc>
                <a:spcPct val="150000"/>
              </a:lnSpc>
              <a:defRPr sz="2000">
                <a:solidFill>
                  <a:schemeClr val="tx1">
                    <a:lumMod val="75000"/>
                    <a:lumOff val="25000"/>
                  </a:schemeClr>
                </a:solidFill>
              </a:defRPr>
            </a:lvl1pPr>
            <a:lvl2pPr>
              <a:lnSpc>
                <a:spcPct val="150000"/>
              </a:lnSpc>
              <a:defRPr sz="1800">
                <a:solidFill>
                  <a:schemeClr val="tx1">
                    <a:lumMod val="75000"/>
                    <a:lumOff val="25000"/>
                  </a:schemeClr>
                </a:solidFill>
              </a:defRPr>
            </a:lvl2pPr>
            <a:lvl3pPr>
              <a:lnSpc>
                <a:spcPct val="150000"/>
              </a:lnSpc>
              <a:defRPr sz="1600">
                <a:solidFill>
                  <a:schemeClr val="tx1">
                    <a:lumMod val="75000"/>
                    <a:lumOff val="25000"/>
                  </a:schemeClr>
                </a:solidFill>
              </a:defRPr>
            </a:lvl3pPr>
            <a:lvl4pPr>
              <a:lnSpc>
                <a:spcPct val="150000"/>
              </a:lnSpc>
              <a:defRPr sz="1600">
                <a:solidFill>
                  <a:schemeClr val="tx1">
                    <a:lumMod val="75000"/>
                    <a:lumOff val="25000"/>
                  </a:schemeClr>
                </a:solidFill>
              </a:defRPr>
            </a:lvl4pPr>
            <a:lvl5pPr>
              <a:lnSpc>
                <a:spcPct val="150000"/>
              </a:lnSpc>
              <a:defRPr sz="1600">
                <a:solidFill>
                  <a:schemeClr val="tx1">
                    <a:lumMod val="75000"/>
                    <a:lumOff val="25000"/>
                  </a:schemeClr>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744961"/>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endParaRPr lang="zh-CN" altLang="en-US" dirty="0"/>
          </a:p>
        </p:txBody>
      </p:sp>
      <p:sp>
        <p:nvSpPr>
          <p:cNvPr id="4" name="内容占位符 3"/>
          <p:cNvSpPr>
            <a:spLocks noGrp="1"/>
          </p:cNvSpPr>
          <p:nvPr>
            <p:ph sz="half" idx="2"/>
          </p:nvPr>
        </p:nvSpPr>
        <p:spPr>
          <a:xfrm>
            <a:off x="839788" y="2615609"/>
            <a:ext cx="5157787" cy="3574054"/>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文本占位符 4"/>
          <p:cNvSpPr>
            <a:spLocks noGrp="1"/>
          </p:cNvSpPr>
          <p:nvPr>
            <p:ph type="body" sz="quarter" idx="3"/>
          </p:nvPr>
        </p:nvSpPr>
        <p:spPr>
          <a:xfrm>
            <a:off x="6172200" y="1744961"/>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endParaRPr lang="zh-CN" altLang="en-US" dirty="0"/>
          </a:p>
        </p:txBody>
      </p:sp>
      <p:sp>
        <p:nvSpPr>
          <p:cNvPr id="6" name="内容占位符 5"/>
          <p:cNvSpPr>
            <a:spLocks noGrp="1"/>
          </p:cNvSpPr>
          <p:nvPr>
            <p:ph sz="quarter" idx="4"/>
          </p:nvPr>
        </p:nvSpPr>
        <p:spPr>
          <a:xfrm>
            <a:off x="6172200" y="2615609"/>
            <a:ext cx="5183188" cy="3574054"/>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7" name="日期占位符 6"/>
          <p:cNvSpPr>
            <a:spLocks noGrp="1"/>
          </p:cNvSpPr>
          <p:nvPr>
            <p:ph type="dt" sz="half" idx="10"/>
          </p:nvPr>
        </p:nvSpPr>
        <p:spPr/>
        <p:txBody>
          <a:bodyPr/>
          <a:lstStyle/>
          <a:p>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2766219"/>
            <a:ext cx="10515600" cy="1325563"/>
          </a:xfrm>
        </p:spPr>
        <p:txBody>
          <a:bodyPr>
            <a:normAutofit/>
          </a:bodyPr>
          <a:lstStyle>
            <a:lvl1pPr algn="ctr">
              <a:defRPr sz="4800" b="0">
                <a:effectLst>
                  <a:outerShdw blurRad="38100" dist="38100" dir="2700000" algn="tl">
                    <a:srgbClr val="000000">
                      <a:alpha val="43137"/>
                    </a:srgbClr>
                  </a:outerShdw>
                </a:effectLst>
              </a:defRPr>
            </a:lvl1pPr>
          </a:lstStyle>
          <a:p>
            <a:r>
              <a:rPr lang="zh-CN" altLang="en-US" dirty="0"/>
              <a:t>单击此处编辑母版标题样式</a:t>
            </a:r>
            <a:endParaRPr lang="zh-CN" altLang="en-US" dirty="0"/>
          </a:p>
        </p:txBody>
      </p:sp>
      <p:sp>
        <p:nvSpPr>
          <p:cNvPr id="3" name="日期占位符 2"/>
          <p:cNvSpPr>
            <a:spLocks noGrp="1"/>
          </p:cNvSpPr>
          <p:nvPr>
            <p:ph type="dt" sz="half" idx="10"/>
          </p:nvPr>
        </p:nvSpPr>
        <p:spPr/>
        <p:txBody>
          <a:bodyPr/>
          <a:lstStyle/>
          <a:p>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zh-CN" altLang="en-US"/>
              <a:t>单击此处编辑母版标题样式</a:t>
            </a:r>
            <a:endParaRPr lang="zh-CN" altLang="en-US"/>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lvl1pPr>
              <a:defRPr/>
            </a:lvl1pPr>
          </a:lstStyle>
          <a:p>
            <a:pPr>
              <a:defRPr/>
            </a:pPr>
            <a:fld id="{E63EBF79-1BC2-4A14-B5B9-6E3333F6F173}" type="datetime1">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lvl1pPr>
              <a:defRPr/>
            </a:lvl1pPr>
          </a:lstStyle>
          <a:p>
            <a:pPr>
              <a:defRPr/>
            </a:pPr>
            <a:fld id="{779B139D-CE81-49EF-BEB5-2378717F1617}" type="slidenum">
              <a:rPr lang="zh-CN" altLang="en-US">
                <a:solidFill>
                  <a:prstClr val="black">
                    <a:tint val="75000"/>
                  </a:prstClr>
                </a:solidFill>
              </a:rPr>
            </a:fld>
            <a:endParaRPr lang="zh-CN" altLang="en-US">
              <a:solidFill>
                <a:prstClr val="black">
                  <a:tint val="75000"/>
                </a:prstClr>
              </a:solidFill>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262346" y="413547"/>
            <a:ext cx="2320054" cy="640777"/>
          </a:xfrm>
          <a:prstGeom prst="rect">
            <a:avLst/>
          </a:prstGeom>
        </p:spPr>
      </p:pic>
    </p:spTree>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646747" y="127000"/>
            <a:ext cx="4165200" cy="1600200"/>
          </a:xfrm>
        </p:spPr>
        <p:txBody>
          <a:bodyPr anchor="ctr" anchorCtr="0">
            <a:normAutofit/>
          </a:bodyPr>
          <a:lstStyle>
            <a:lvl1pPr>
              <a:defRPr sz="2400" b="1">
                <a:effectLst>
                  <a:outerShdw blurRad="38100" dist="38100" dir="2700000" algn="tl">
                    <a:srgbClr val="000000">
                      <a:alpha val="43137"/>
                    </a:srgbClr>
                  </a:outerShdw>
                </a:effectLst>
              </a:defRPr>
            </a:lvl1pPr>
          </a:lstStyle>
          <a:p>
            <a:r>
              <a:rPr lang="zh-CN" altLang="en-US" dirty="0"/>
              <a:t>单击此处编辑标题</a:t>
            </a:r>
            <a:endParaRPr lang="zh-CN" altLang="en-US" dirty="0"/>
          </a:p>
        </p:txBody>
      </p:sp>
      <p:sp>
        <p:nvSpPr>
          <p:cNvPr id="3" name="图片占位符 2"/>
          <p:cNvSpPr>
            <a:spLocks noGrp="1" noChangeAspect="1"/>
          </p:cNvSpPr>
          <p:nvPr>
            <p:ph type="pic" idx="1"/>
          </p:nvPr>
        </p:nvSpPr>
        <p:spPr>
          <a:xfrm>
            <a:off x="5184000" y="766354"/>
            <a:ext cx="5817375" cy="509444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dirty="0"/>
          </a:p>
        </p:txBody>
      </p:sp>
      <p:sp>
        <p:nvSpPr>
          <p:cNvPr id="4" name="文本占位符 3"/>
          <p:cNvSpPr>
            <a:spLocks noGrp="1"/>
          </p:cNvSpPr>
          <p:nvPr>
            <p:ph type="body" sz="half" idx="2"/>
          </p:nvPr>
        </p:nvSpPr>
        <p:spPr>
          <a:xfrm>
            <a:off x="651827" y="2057400"/>
            <a:ext cx="4165200" cy="3811588"/>
          </a:xfrm>
        </p:spPr>
        <p:txBody>
          <a:bodyPr>
            <a:normAutofit/>
          </a:bodyPr>
          <a:lstStyle>
            <a:lvl1pPr marL="0" indent="0">
              <a:lnSpc>
                <a:spcPct val="150000"/>
              </a:lnSpc>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a:t>单击此处编辑母版文本样式</a:t>
            </a:r>
            <a:endParaRPr lang="zh-CN" altLang="en-US" dirty="0"/>
          </a:p>
        </p:txBody>
      </p:sp>
      <p:sp>
        <p:nvSpPr>
          <p:cNvPr id="5" name="日期占位符 4"/>
          <p:cNvSpPr>
            <a:spLocks noGrp="1"/>
          </p:cNvSpPr>
          <p:nvPr>
            <p:ph type="dt" sz="half" idx="10"/>
          </p:nvPr>
        </p:nvSpPr>
        <p:spPr/>
        <p:txBody>
          <a:bodyPr/>
          <a:lstStyle/>
          <a:p>
            <a:endParaRPr lang="zh-CN" altLang="en-US" dirty="0"/>
          </a:p>
        </p:txBody>
      </p:sp>
      <p:sp>
        <p:nvSpPr>
          <p:cNvPr id="6" name="页脚占位符 5"/>
          <p:cNvSpPr>
            <a:spLocks noGrp="1"/>
          </p:cNvSpPr>
          <p:nvPr>
            <p:ph type="ftr" sz="quarter" idx="11"/>
          </p:nvPr>
        </p:nvSpPr>
        <p:spPr/>
        <p:txBody>
          <a:bodyPr/>
          <a:lstStyle/>
          <a:p>
            <a:endParaRPr lang="zh-CN" altLang="en-US" dirty="0"/>
          </a:p>
        </p:txBody>
      </p:sp>
      <p:sp>
        <p:nvSpPr>
          <p:cNvPr id="7" name="灯片编号占位符 6"/>
          <p:cNvSpPr>
            <a:spLocks noGrp="1"/>
          </p:cNvSpPr>
          <p:nvPr>
            <p:ph type="sldNum" sz="quarter" idx="12"/>
          </p:nvPr>
        </p:nvSpPr>
        <p:spPr/>
        <p:txBody>
          <a:bodyPr/>
          <a:lstStyle/>
          <a:p>
            <a:fld id="{FABC47A4-756D-490B-A52F-7D9E2C9FC05F}" type="slidenum">
              <a:rPr lang="zh-CN" altLang="en-US" smtClean="0"/>
            </a:fld>
            <a:endParaRPr lang="zh-CN" altLang="en-US"/>
          </a:p>
        </p:txBody>
      </p:sp>
    </p:spTree>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9824484" y="365125"/>
            <a:ext cx="1529316" cy="5811838"/>
          </a:xfrm>
        </p:spPr>
        <p:txBody>
          <a:bodyPr vert="eaVert">
            <a:normAutofit/>
          </a:bodyPr>
          <a:lstStyle>
            <a:lvl1pPr>
              <a:defRPr sz="3600"/>
            </a:lvl1pPr>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8879958" cy="5811838"/>
          </a:xfrm>
        </p:spPr>
        <p:txBody>
          <a:bodyPr vert="eaVert"/>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nvPr>
        </p:nvSpPr>
        <p:spPr>
          <a:xfrm>
            <a:off x="838200" y="551543"/>
            <a:ext cx="10515600" cy="5558971"/>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userDrawn="1">
  <p:cSld name="1_自定义版式">
    <p:spTree>
      <p:nvGrpSpPr>
        <p:cNvPr id="1" name=""/>
        <p:cNvGrpSpPr/>
        <p:nvPr/>
      </p:nvGrpSpPr>
      <p:grpSpPr>
        <a:xfrm>
          <a:off x="0" y="0"/>
          <a:ext cx="0" cy="0"/>
          <a:chOff x="0" y="0"/>
          <a:chExt cx="0" cy="0"/>
        </a:xfrm>
      </p:grpSpPr>
    </p:spTree>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pic>
        <p:nvPicPr>
          <p:cNvPr id="7" name="图片 6"/>
          <p:cNvPicPr>
            <a:picLocks noChangeAspect="1"/>
          </p:cNvPicPr>
          <p:nvPr userDrawn="1"/>
        </p:nvPicPr>
        <p:blipFill rotWithShape="1">
          <a:blip r:embed="rId2"/>
          <a:srcRect b="12630"/>
          <a:stretch>
            <a:fillRect/>
          </a:stretch>
        </p:blipFill>
        <p:spPr>
          <a:xfrm>
            <a:off x="0" y="5265724"/>
            <a:ext cx="12192000" cy="1592275"/>
          </a:xfrm>
          <a:prstGeom prst="rect">
            <a:avLst/>
          </a:prstGeom>
        </p:spPr>
      </p:pic>
      <p:pic>
        <p:nvPicPr>
          <p:cNvPr id="18" name="图片 17"/>
          <p:cNvPicPr>
            <a:picLocks noChangeAspect="1"/>
          </p:cNvPicPr>
          <p:nvPr userDrawn="1"/>
        </p:nvPicPr>
        <p:blipFill>
          <a:blip r:embed="rId3"/>
          <a:stretch>
            <a:fillRect/>
          </a:stretch>
        </p:blipFill>
        <p:spPr>
          <a:xfrm>
            <a:off x="0" y="0"/>
            <a:ext cx="4110087" cy="6858000"/>
          </a:xfrm>
          <a:prstGeom prst="rect">
            <a:avLst/>
          </a:prstGeom>
        </p:spPr>
      </p:pic>
      <p:sp>
        <p:nvSpPr>
          <p:cNvPr id="19" name="标题 21"/>
          <p:cNvSpPr txBox="1"/>
          <p:nvPr userDrawn="1"/>
        </p:nvSpPr>
        <p:spPr bwMode="auto">
          <a:xfrm>
            <a:off x="515073" y="1274041"/>
            <a:ext cx="3058486" cy="548255"/>
          </a:xfrm>
          <a:prstGeom prst="rect">
            <a:avLst/>
          </a:prstGeom>
        </p:spPr>
        <p:txBody>
          <a:bodyPr lIns="90000" tIns="0" rIns="90000" bIns="0" anchor="t" anchorCtr="0"/>
          <a:lstStyle>
            <a:lvl1pPr algn="l" rtl="0" eaLnBrk="1" fontAlgn="base" hangingPunct="1">
              <a:spcBef>
                <a:spcPct val="0"/>
              </a:spcBef>
              <a:spcAft>
                <a:spcPct val="0"/>
              </a:spcAft>
              <a:defRPr kumimoji="1" lang="en-US" altLang="zh-TW" sz="2200" b="1" kern="0" baseline="0" dirty="0" smtClean="0">
                <a:solidFill>
                  <a:schemeClr val="tx1"/>
                </a:solidFill>
                <a:latin typeface="Arial" panose="020B0604020202020204" pitchFamily="34" charset="0"/>
                <a:ea typeface="楷体_GB2312" panose="02010609030101010101" pitchFamily="49" charset="-122"/>
                <a:cs typeface="+mj-cs"/>
              </a:defRPr>
            </a:lvl1pPr>
            <a:lvl2pPr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2pPr>
            <a:lvl3pPr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3pPr>
            <a:lvl4pPr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4pPr>
            <a:lvl5pPr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5pPr>
            <a:lvl6pPr marL="495300"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6pPr>
            <a:lvl7pPr marL="990600"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7pPr>
            <a:lvl8pPr marL="1485900"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8pPr>
            <a:lvl9pPr marL="1981200"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9pPr>
          </a:lstStyle>
          <a:p>
            <a:pPr lvl="0" algn="ctr">
              <a:defRPr/>
            </a:pPr>
            <a:r>
              <a:rPr kumimoji="1" lang="zh-CN" altLang="en-US" sz="3200" b="1"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rPr>
              <a:t>目录</a:t>
            </a:r>
            <a:endParaRPr kumimoji="1" lang="zh-CN" altLang="en-US" sz="1800" b="0" i="0" u="none" strike="noStrike" kern="0" cap="none" spc="0" normalizeH="0" baseline="0" noProof="0" dirty="0">
              <a:ln>
                <a:noFill/>
              </a:ln>
              <a:solidFill>
                <a:schemeClr val="bg1">
                  <a:lumMod val="50000"/>
                </a:schemeClr>
              </a:solidFill>
              <a:effectLst/>
              <a:uLnTx/>
              <a:uFillTx/>
              <a:latin typeface="楷体" panose="02010609060101010101" pitchFamily="49" charset="-122"/>
              <a:ea typeface="楷体" panose="02010609060101010101" pitchFamily="49" charset="-122"/>
            </a:endParaRPr>
          </a:p>
        </p:txBody>
      </p:sp>
      <p:sp>
        <p:nvSpPr>
          <p:cNvPr id="21" name="标题 21"/>
          <p:cNvSpPr txBox="1"/>
          <p:nvPr userDrawn="1"/>
        </p:nvSpPr>
        <p:spPr bwMode="auto">
          <a:xfrm>
            <a:off x="515073" y="1789196"/>
            <a:ext cx="3058486" cy="297181"/>
          </a:xfrm>
          <a:prstGeom prst="rect">
            <a:avLst/>
          </a:prstGeom>
        </p:spPr>
        <p:txBody>
          <a:bodyPr lIns="90000" tIns="0" rIns="90000" bIns="0" anchor="t" anchorCtr="0"/>
          <a:lstStyle>
            <a:lvl1pPr algn="l" rtl="0" eaLnBrk="1" fontAlgn="base" hangingPunct="1">
              <a:spcBef>
                <a:spcPct val="0"/>
              </a:spcBef>
              <a:spcAft>
                <a:spcPct val="0"/>
              </a:spcAft>
              <a:defRPr kumimoji="1" lang="en-US" altLang="zh-TW" sz="2200" b="1" kern="0" baseline="0" dirty="0" smtClean="0">
                <a:solidFill>
                  <a:schemeClr val="tx1"/>
                </a:solidFill>
                <a:latin typeface="Arial" panose="020B0604020202020204" pitchFamily="34" charset="0"/>
                <a:ea typeface="楷体_GB2312" panose="02010609030101010101" pitchFamily="49" charset="-122"/>
                <a:cs typeface="+mj-cs"/>
              </a:defRPr>
            </a:lvl1pPr>
            <a:lvl2pPr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2pPr>
            <a:lvl3pPr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3pPr>
            <a:lvl4pPr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4pPr>
            <a:lvl5pPr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5pPr>
            <a:lvl6pPr marL="495300"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6pPr>
            <a:lvl7pPr marL="990600"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7pPr>
            <a:lvl8pPr marL="1485900"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8pPr>
            <a:lvl9pPr marL="1981200"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9pPr>
          </a:lstStyle>
          <a:p>
            <a:pPr lvl="0" algn="ctr">
              <a:defRPr/>
            </a:pPr>
            <a:r>
              <a:rPr lang="en-US" altLang="zh-CN" sz="2000" dirty="0">
                <a:solidFill>
                  <a:srgbClr val="000000"/>
                </a:solidFill>
                <a:latin typeface="Helvetica" pitchFamily="2" charset="0"/>
                <a:ea typeface="楷体" panose="02010609060101010101" pitchFamily="49" charset="-122"/>
              </a:rPr>
              <a:t>CONTENTS</a:t>
            </a:r>
            <a:endParaRPr kumimoji="1" lang="zh-CN" altLang="en-US" sz="1800" b="0" i="0" u="none" strike="noStrike" kern="0" cap="none" spc="0" normalizeH="0" baseline="0" noProof="0" dirty="0">
              <a:ln>
                <a:noFill/>
              </a:ln>
              <a:solidFill>
                <a:schemeClr val="bg1">
                  <a:lumMod val="50000"/>
                </a:schemeClr>
              </a:solidFill>
              <a:effectLst/>
              <a:uLnTx/>
              <a:uFillTx/>
              <a:latin typeface="Helvetica" pitchFamily="2" charset="0"/>
              <a:ea typeface="楷体" panose="02010609060101010101" pitchFamily="49" charset="-122"/>
            </a:endParaRPr>
          </a:p>
        </p:txBody>
      </p:sp>
      <p:pic>
        <p:nvPicPr>
          <p:cNvPr id="22" name="图片 21"/>
          <p:cNvPicPr>
            <a:picLocks noChangeAspect="1"/>
          </p:cNvPicPr>
          <p:nvPr userDrawn="1"/>
        </p:nvPicPr>
        <p:blipFill>
          <a:blip r:embed="rId4"/>
          <a:stretch>
            <a:fillRect/>
          </a:stretch>
        </p:blipFill>
        <p:spPr>
          <a:xfrm>
            <a:off x="10635538" y="155358"/>
            <a:ext cx="1256021" cy="495431"/>
          </a:xfrm>
          <a:prstGeom prst="rect">
            <a:avLst/>
          </a:prstGeom>
        </p:spPr>
      </p:pic>
    </p:spTree>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pic>
        <p:nvPicPr>
          <p:cNvPr id="8" name="图片 7"/>
          <p:cNvPicPr>
            <a:picLocks noChangeAspect="1"/>
          </p:cNvPicPr>
          <p:nvPr userDrawn="1"/>
        </p:nvPicPr>
        <p:blipFill>
          <a:blip r:embed="rId2"/>
          <a:stretch>
            <a:fillRect/>
          </a:stretch>
        </p:blipFill>
        <p:spPr>
          <a:xfrm>
            <a:off x="0" y="0"/>
            <a:ext cx="12192000" cy="800099"/>
          </a:xfrm>
          <a:prstGeom prst="rect">
            <a:avLst/>
          </a:prstGeom>
        </p:spPr>
      </p:pic>
      <p:sp>
        <p:nvSpPr>
          <p:cNvPr id="5" name="灯片编号占位符 4"/>
          <p:cNvSpPr>
            <a:spLocks noGrp="1"/>
          </p:cNvSpPr>
          <p:nvPr>
            <p:ph type="sldNum" sz="quarter" idx="12"/>
          </p:nvPr>
        </p:nvSpPr>
        <p:spPr>
          <a:xfrm>
            <a:off x="11186795" y="6459855"/>
            <a:ext cx="912495" cy="299720"/>
          </a:xfrm>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stretch>
            <a:fillRect/>
          </a:stretch>
        </p:blipFill>
        <p:spPr>
          <a:xfrm>
            <a:off x="0" y="0"/>
            <a:ext cx="12192000" cy="6858000"/>
          </a:xfrm>
          <a:prstGeom prst="rect">
            <a:avLst/>
          </a:prstGeom>
        </p:spPr>
      </p:pic>
      <p:pic>
        <p:nvPicPr>
          <p:cNvPr id="13" name="图片 12"/>
          <p:cNvPicPr>
            <a:picLocks noChangeAspect="1"/>
          </p:cNvPicPr>
          <p:nvPr userDrawn="1"/>
        </p:nvPicPr>
        <p:blipFill>
          <a:blip r:embed="rId3"/>
          <a:stretch>
            <a:fillRect/>
          </a:stretch>
        </p:blipFill>
        <p:spPr>
          <a:xfrm>
            <a:off x="9605396" y="480917"/>
            <a:ext cx="2198272" cy="351724"/>
          </a:xfrm>
          <a:prstGeom prst="rect">
            <a:avLst/>
          </a:prstGeom>
        </p:spPr>
      </p:pic>
      <p:pic>
        <p:nvPicPr>
          <p:cNvPr id="11" name="图片 10" descr="图片包含 游戏机, 画&#10;&#10;描述已自动生成"/>
          <p:cNvPicPr>
            <a:picLocks noChangeAspect="1"/>
          </p:cNvPicPr>
          <p:nvPr userDrawn="1"/>
        </p:nvPicPr>
        <p:blipFill rotWithShape="1">
          <a:blip r:embed="rId4"/>
          <a:srcRect b="27864"/>
          <a:stretch>
            <a:fillRect/>
          </a:stretch>
        </p:blipFill>
        <p:spPr>
          <a:xfrm>
            <a:off x="316414" y="319530"/>
            <a:ext cx="2406237" cy="709397"/>
          </a:xfrm>
          <a:prstGeom prst="rect">
            <a:avLst/>
          </a:prstGeom>
        </p:spPr>
      </p:pic>
    </p:spTree>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47700" y="258445"/>
            <a:ext cx="10515600" cy="1325563"/>
          </a:xfrm>
        </p:spPr>
        <p:txBody>
          <a:bodyPr>
            <a:normAutofit/>
          </a:bodyPr>
          <a:lstStyle>
            <a:lvl1pPr>
              <a:defRPr sz="2400" b="1" i="0">
                <a:effectLst>
                  <a:outerShdw blurRad="38100" dist="38100" dir="2700000" algn="tl">
                    <a:srgbClr val="000000">
                      <a:alpha val="43137"/>
                    </a:srgbClr>
                  </a:outerShdw>
                </a:effectLst>
              </a:defRPr>
            </a:lvl1pPr>
          </a:lstStyle>
          <a:p>
            <a:r>
              <a:rPr lang="zh-CN" altLang="en-US" dirty="0"/>
              <a:t>单击此处编辑母版标题样式</a:t>
            </a:r>
            <a:endParaRPr lang="zh-CN" altLang="en-US" dirty="0"/>
          </a:p>
        </p:txBody>
      </p:sp>
      <p:sp>
        <p:nvSpPr>
          <p:cNvPr id="3" name="内容占位符 2"/>
          <p:cNvSpPr>
            <a:spLocks noGrp="1"/>
          </p:cNvSpPr>
          <p:nvPr>
            <p:ph sz="half" idx="1"/>
          </p:nvPr>
        </p:nvSpPr>
        <p:spPr>
          <a:xfrm>
            <a:off x="647700" y="1825625"/>
            <a:ext cx="5181600" cy="4351338"/>
          </a:xfrm>
        </p:spPr>
        <p:txBody>
          <a:bodyPr>
            <a:normAutofit/>
          </a:bodyPr>
          <a:lstStyle>
            <a:lvl1pPr>
              <a:lnSpc>
                <a:spcPct val="150000"/>
              </a:lnSpc>
              <a:defRPr sz="2000">
                <a:solidFill>
                  <a:schemeClr val="tx1">
                    <a:lumMod val="75000"/>
                    <a:lumOff val="25000"/>
                  </a:schemeClr>
                </a:solidFill>
              </a:defRPr>
            </a:lvl1pPr>
            <a:lvl2pPr>
              <a:lnSpc>
                <a:spcPct val="150000"/>
              </a:lnSpc>
              <a:defRPr sz="1800">
                <a:solidFill>
                  <a:schemeClr val="tx1">
                    <a:lumMod val="75000"/>
                    <a:lumOff val="25000"/>
                  </a:schemeClr>
                </a:solidFill>
              </a:defRPr>
            </a:lvl2pPr>
            <a:lvl3pPr>
              <a:lnSpc>
                <a:spcPct val="150000"/>
              </a:lnSpc>
              <a:defRPr sz="1600">
                <a:solidFill>
                  <a:schemeClr val="tx1">
                    <a:lumMod val="75000"/>
                    <a:lumOff val="25000"/>
                  </a:schemeClr>
                </a:solidFill>
              </a:defRPr>
            </a:lvl3pPr>
            <a:lvl4pPr>
              <a:lnSpc>
                <a:spcPct val="150000"/>
              </a:lnSpc>
              <a:defRPr sz="1600">
                <a:solidFill>
                  <a:schemeClr val="tx1">
                    <a:lumMod val="75000"/>
                    <a:lumOff val="25000"/>
                  </a:schemeClr>
                </a:solidFill>
              </a:defRPr>
            </a:lvl4pPr>
            <a:lvl5pPr>
              <a:lnSpc>
                <a:spcPct val="150000"/>
              </a:lnSpc>
              <a:defRPr sz="1600">
                <a:solidFill>
                  <a:schemeClr val="tx1">
                    <a:lumMod val="75000"/>
                    <a:lumOff val="25000"/>
                  </a:schemeClr>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内容占位符 3"/>
          <p:cNvSpPr>
            <a:spLocks noGrp="1"/>
          </p:cNvSpPr>
          <p:nvPr>
            <p:ph sz="half" idx="2"/>
          </p:nvPr>
        </p:nvSpPr>
        <p:spPr>
          <a:xfrm>
            <a:off x="5981700" y="1825625"/>
            <a:ext cx="5181600" cy="4351338"/>
          </a:xfrm>
        </p:spPr>
        <p:txBody>
          <a:bodyPr>
            <a:normAutofit/>
          </a:bodyPr>
          <a:lstStyle>
            <a:lvl1pPr>
              <a:lnSpc>
                <a:spcPct val="150000"/>
              </a:lnSpc>
              <a:defRPr sz="2000">
                <a:solidFill>
                  <a:schemeClr val="tx1">
                    <a:lumMod val="75000"/>
                    <a:lumOff val="25000"/>
                  </a:schemeClr>
                </a:solidFill>
              </a:defRPr>
            </a:lvl1pPr>
            <a:lvl2pPr>
              <a:lnSpc>
                <a:spcPct val="150000"/>
              </a:lnSpc>
              <a:defRPr sz="1800">
                <a:solidFill>
                  <a:schemeClr val="tx1">
                    <a:lumMod val="75000"/>
                    <a:lumOff val="25000"/>
                  </a:schemeClr>
                </a:solidFill>
              </a:defRPr>
            </a:lvl2pPr>
            <a:lvl3pPr>
              <a:lnSpc>
                <a:spcPct val="150000"/>
              </a:lnSpc>
              <a:defRPr sz="1600">
                <a:solidFill>
                  <a:schemeClr val="tx1">
                    <a:lumMod val="75000"/>
                    <a:lumOff val="25000"/>
                  </a:schemeClr>
                </a:solidFill>
              </a:defRPr>
            </a:lvl3pPr>
            <a:lvl4pPr>
              <a:lnSpc>
                <a:spcPct val="150000"/>
              </a:lnSpc>
              <a:defRPr sz="1600">
                <a:solidFill>
                  <a:schemeClr val="tx1">
                    <a:lumMod val="75000"/>
                    <a:lumOff val="25000"/>
                  </a:schemeClr>
                </a:solidFill>
              </a:defRPr>
            </a:lvl4pPr>
            <a:lvl5pPr>
              <a:lnSpc>
                <a:spcPct val="150000"/>
              </a:lnSpc>
              <a:defRPr sz="1600">
                <a:solidFill>
                  <a:schemeClr val="tx1">
                    <a:lumMod val="75000"/>
                    <a:lumOff val="25000"/>
                  </a:schemeClr>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744961"/>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endParaRPr lang="zh-CN" altLang="en-US" dirty="0"/>
          </a:p>
        </p:txBody>
      </p:sp>
      <p:sp>
        <p:nvSpPr>
          <p:cNvPr id="4" name="内容占位符 3"/>
          <p:cNvSpPr>
            <a:spLocks noGrp="1"/>
          </p:cNvSpPr>
          <p:nvPr>
            <p:ph sz="half" idx="2"/>
          </p:nvPr>
        </p:nvSpPr>
        <p:spPr>
          <a:xfrm>
            <a:off x="839788" y="2615609"/>
            <a:ext cx="5157787" cy="3574054"/>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文本占位符 4"/>
          <p:cNvSpPr>
            <a:spLocks noGrp="1"/>
          </p:cNvSpPr>
          <p:nvPr>
            <p:ph type="body" sz="quarter" idx="3"/>
          </p:nvPr>
        </p:nvSpPr>
        <p:spPr>
          <a:xfrm>
            <a:off x="6172200" y="1744961"/>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endParaRPr lang="zh-CN" altLang="en-US" dirty="0"/>
          </a:p>
        </p:txBody>
      </p:sp>
      <p:sp>
        <p:nvSpPr>
          <p:cNvPr id="6" name="内容占位符 5"/>
          <p:cNvSpPr>
            <a:spLocks noGrp="1"/>
          </p:cNvSpPr>
          <p:nvPr>
            <p:ph sz="quarter" idx="4"/>
          </p:nvPr>
        </p:nvSpPr>
        <p:spPr>
          <a:xfrm>
            <a:off x="6172200" y="2615609"/>
            <a:ext cx="5183188" cy="3574054"/>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7" name="日期占位符 6"/>
          <p:cNvSpPr>
            <a:spLocks noGrp="1"/>
          </p:cNvSpPr>
          <p:nvPr>
            <p:ph type="dt" sz="half" idx="10"/>
          </p:nvPr>
        </p:nvSpPr>
        <p:spPr/>
        <p:txBody>
          <a:bodyPr/>
          <a:lstStyle/>
          <a:p>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stretch>
            <a:fillRect/>
          </a:stretch>
        </p:blipFill>
        <p:spPr>
          <a:xfrm>
            <a:off x="0" y="0"/>
            <a:ext cx="12192000" cy="6858000"/>
          </a:xfrm>
          <a:prstGeom prst="rect">
            <a:avLst/>
          </a:prstGeom>
        </p:spPr>
      </p:pic>
      <p:pic>
        <p:nvPicPr>
          <p:cNvPr id="13" name="图片 12"/>
          <p:cNvPicPr>
            <a:picLocks noChangeAspect="1"/>
          </p:cNvPicPr>
          <p:nvPr userDrawn="1"/>
        </p:nvPicPr>
        <p:blipFill>
          <a:blip r:embed="rId3"/>
          <a:stretch>
            <a:fillRect/>
          </a:stretch>
        </p:blipFill>
        <p:spPr>
          <a:xfrm>
            <a:off x="9605396" y="480917"/>
            <a:ext cx="2198272" cy="351724"/>
          </a:xfrm>
          <a:prstGeom prst="rect">
            <a:avLst/>
          </a:prstGeom>
        </p:spPr>
      </p:pic>
      <p:pic>
        <p:nvPicPr>
          <p:cNvPr id="11" name="图片 10" descr="图片包含 游戏机, 画&#10;&#10;描述已自动生成"/>
          <p:cNvPicPr>
            <a:picLocks noChangeAspect="1"/>
          </p:cNvPicPr>
          <p:nvPr userDrawn="1"/>
        </p:nvPicPr>
        <p:blipFill rotWithShape="1">
          <a:blip r:embed="rId4"/>
          <a:srcRect b="27864"/>
          <a:stretch>
            <a:fillRect/>
          </a:stretch>
        </p:blipFill>
        <p:spPr>
          <a:xfrm>
            <a:off x="316414" y="319530"/>
            <a:ext cx="2406237" cy="709397"/>
          </a:xfrm>
          <a:prstGeom prst="rect">
            <a:avLst/>
          </a:prstGeom>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3"/>
          <p:cNvSpPr>
            <a:spLocks noGrp="1"/>
          </p:cNvSpPr>
          <p:nvPr>
            <p:ph type="dt" sz="half" idx="10"/>
          </p:nvPr>
        </p:nvSpPr>
        <p:spPr/>
        <p:txBody>
          <a:bodyPr/>
          <a:lstStyle>
            <a:lvl1pPr>
              <a:defRPr/>
            </a:lvl1pPr>
          </a:lstStyle>
          <a:p>
            <a:pPr>
              <a:defRPr/>
            </a:pPr>
            <a:fld id="{D0871A7E-9ECD-415C-8C4E-C724827AB512}" type="datetime1">
              <a:rPr lang="zh-CN" altLang="en-US" smtClean="0">
                <a:solidFill>
                  <a:prstClr val="black">
                    <a:tint val="75000"/>
                  </a:prstClr>
                </a:solidFill>
              </a:rPr>
            </a:fld>
            <a:endParaRPr lang="zh-CN" altLang="en-US">
              <a:solidFill>
                <a:prstClr val="black">
                  <a:tint val="75000"/>
                </a:prstClr>
              </a:solidFill>
            </a:endParaRPr>
          </a:p>
        </p:txBody>
      </p:sp>
      <p:sp>
        <p:nvSpPr>
          <p:cNvPr id="6"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7" name="灯片编号占位符 5"/>
          <p:cNvSpPr>
            <a:spLocks noGrp="1"/>
          </p:cNvSpPr>
          <p:nvPr>
            <p:ph type="sldNum" sz="quarter" idx="12"/>
          </p:nvPr>
        </p:nvSpPr>
        <p:spPr/>
        <p:txBody>
          <a:bodyPr/>
          <a:lstStyle>
            <a:lvl1pPr>
              <a:defRPr/>
            </a:lvl1pPr>
          </a:lstStyle>
          <a:p>
            <a:pPr>
              <a:defRPr/>
            </a:pPr>
            <a:fld id="{48AE23F1-809F-44F9-83CB-24DAA3B994E5}" type="slidenum">
              <a:rPr lang="zh-CN" altLang="en-US">
                <a:solidFill>
                  <a:prstClr val="black">
                    <a:tint val="75000"/>
                  </a:prstClr>
                </a:solidFill>
              </a:rPr>
            </a:fld>
            <a:endParaRPr lang="zh-CN" altLang="en-US">
              <a:solidFill>
                <a:prstClr val="black">
                  <a:tint val="75000"/>
                </a:prstClr>
              </a:solidFill>
            </a:endParaRPr>
          </a:p>
        </p:txBody>
      </p:sp>
      <p:pic>
        <p:nvPicPr>
          <p:cNvPr id="9" name="图片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262346" y="413547"/>
            <a:ext cx="2320054" cy="640777"/>
          </a:xfrm>
          <a:prstGeom prst="rect">
            <a:avLst/>
          </a:prstGeom>
        </p:spPr>
      </p:pic>
    </p:spTree>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2766219"/>
            <a:ext cx="10515600" cy="1325563"/>
          </a:xfrm>
        </p:spPr>
        <p:txBody>
          <a:bodyPr>
            <a:normAutofit/>
          </a:bodyPr>
          <a:lstStyle>
            <a:lvl1pPr algn="ctr">
              <a:defRPr sz="4800" b="0">
                <a:effectLst>
                  <a:outerShdw blurRad="38100" dist="38100" dir="2700000" algn="tl">
                    <a:srgbClr val="000000">
                      <a:alpha val="43137"/>
                    </a:srgbClr>
                  </a:outerShdw>
                </a:effectLst>
              </a:defRPr>
            </a:lvl1pPr>
          </a:lstStyle>
          <a:p>
            <a:r>
              <a:rPr lang="zh-CN" altLang="en-US" dirty="0"/>
              <a:t>单击此处编辑母版标题样式</a:t>
            </a:r>
            <a:endParaRPr lang="zh-CN" altLang="en-US" dirty="0"/>
          </a:p>
        </p:txBody>
      </p:sp>
      <p:sp>
        <p:nvSpPr>
          <p:cNvPr id="3" name="日期占位符 2"/>
          <p:cNvSpPr>
            <a:spLocks noGrp="1"/>
          </p:cNvSpPr>
          <p:nvPr>
            <p:ph type="dt" sz="half" idx="10"/>
          </p:nvPr>
        </p:nvSpPr>
        <p:spPr/>
        <p:txBody>
          <a:bodyPr/>
          <a:lstStyle/>
          <a:p>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646747" y="127000"/>
            <a:ext cx="4165200" cy="1600200"/>
          </a:xfrm>
        </p:spPr>
        <p:txBody>
          <a:bodyPr anchor="ctr" anchorCtr="0">
            <a:normAutofit/>
          </a:bodyPr>
          <a:lstStyle>
            <a:lvl1pPr>
              <a:defRPr sz="2400" b="1">
                <a:effectLst>
                  <a:outerShdw blurRad="38100" dist="38100" dir="2700000" algn="tl">
                    <a:srgbClr val="000000">
                      <a:alpha val="43137"/>
                    </a:srgbClr>
                  </a:outerShdw>
                </a:effectLst>
              </a:defRPr>
            </a:lvl1pPr>
          </a:lstStyle>
          <a:p>
            <a:r>
              <a:rPr lang="zh-CN" altLang="en-US" dirty="0"/>
              <a:t>单击此处编辑标题</a:t>
            </a:r>
            <a:endParaRPr lang="zh-CN" altLang="en-US" dirty="0"/>
          </a:p>
        </p:txBody>
      </p:sp>
      <p:sp>
        <p:nvSpPr>
          <p:cNvPr id="3" name="图片占位符 2"/>
          <p:cNvSpPr>
            <a:spLocks noGrp="1" noChangeAspect="1"/>
          </p:cNvSpPr>
          <p:nvPr>
            <p:ph type="pic" idx="1"/>
          </p:nvPr>
        </p:nvSpPr>
        <p:spPr>
          <a:xfrm>
            <a:off x="5184000" y="766354"/>
            <a:ext cx="5817375" cy="509444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dirty="0"/>
          </a:p>
        </p:txBody>
      </p:sp>
      <p:sp>
        <p:nvSpPr>
          <p:cNvPr id="4" name="文本占位符 3"/>
          <p:cNvSpPr>
            <a:spLocks noGrp="1"/>
          </p:cNvSpPr>
          <p:nvPr>
            <p:ph type="body" sz="half" idx="2"/>
          </p:nvPr>
        </p:nvSpPr>
        <p:spPr>
          <a:xfrm>
            <a:off x="651827" y="2057400"/>
            <a:ext cx="4165200" cy="3811588"/>
          </a:xfrm>
        </p:spPr>
        <p:txBody>
          <a:bodyPr>
            <a:normAutofit/>
          </a:bodyPr>
          <a:lstStyle>
            <a:lvl1pPr marL="0" indent="0">
              <a:lnSpc>
                <a:spcPct val="150000"/>
              </a:lnSpc>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a:t>单击此处编辑母版文本样式</a:t>
            </a:r>
            <a:endParaRPr lang="zh-CN" altLang="en-US" dirty="0"/>
          </a:p>
        </p:txBody>
      </p:sp>
      <p:sp>
        <p:nvSpPr>
          <p:cNvPr id="5" name="日期占位符 4"/>
          <p:cNvSpPr>
            <a:spLocks noGrp="1"/>
          </p:cNvSpPr>
          <p:nvPr>
            <p:ph type="dt" sz="half" idx="10"/>
          </p:nvPr>
        </p:nvSpPr>
        <p:spPr/>
        <p:txBody>
          <a:bodyPr/>
          <a:lstStyle/>
          <a:p>
            <a:endParaRPr lang="zh-CN" altLang="en-US" dirty="0"/>
          </a:p>
        </p:txBody>
      </p:sp>
      <p:sp>
        <p:nvSpPr>
          <p:cNvPr id="6" name="页脚占位符 5"/>
          <p:cNvSpPr>
            <a:spLocks noGrp="1"/>
          </p:cNvSpPr>
          <p:nvPr>
            <p:ph type="ftr" sz="quarter" idx="11"/>
          </p:nvPr>
        </p:nvSpPr>
        <p:spPr/>
        <p:txBody>
          <a:bodyPr/>
          <a:lstStyle/>
          <a:p>
            <a:endParaRPr lang="zh-CN" altLang="en-US" dirty="0"/>
          </a:p>
        </p:txBody>
      </p:sp>
      <p:sp>
        <p:nvSpPr>
          <p:cNvPr id="7" name="灯片编号占位符 6"/>
          <p:cNvSpPr>
            <a:spLocks noGrp="1"/>
          </p:cNvSpPr>
          <p:nvPr>
            <p:ph type="sldNum" sz="quarter" idx="12"/>
          </p:nvPr>
        </p:nvSpPr>
        <p:spPr/>
        <p:txBody>
          <a:bodyPr/>
          <a:lstStyle/>
          <a:p>
            <a:fld id="{FABC47A4-756D-490B-A52F-7D9E2C9FC05F}" type="slidenum">
              <a:rPr lang="zh-CN" altLang="en-US" smtClean="0"/>
            </a:fld>
            <a:endParaRPr lang="zh-CN" altLang="en-US"/>
          </a:p>
        </p:txBody>
      </p:sp>
    </p:spTree>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9824484" y="365125"/>
            <a:ext cx="1529316" cy="5811838"/>
          </a:xfrm>
        </p:spPr>
        <p:txBody>
          <a:bodyPr vert="eaVert">
            <a:normAutofit/>
          </a:bodyPr>
          <a:lstStyle>
            <a:lvl1pPr>
              <a:defRPr sz="3600"/>
            </a:lvl1pPr>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8879958" cy="5811838"/>
          </a:xfrm>
        </p:spPr>
        <p:txBody>
          <a:bodyPr vert="eaVert"/>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nvPr>
        </p:nvSpPr>
        <p:spPr>
          <a:xfrm>
            <a:off x="838200" y="551543"/>
            <a:ext cx="10515600" cy="5558971"/>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userDrawn="1">
  <p:cSld name="1_自定义版式">
    <p:spTree>
      <p:nvGrpSpPr>
        <p:cNvPr id="1" name=""/>
        <p:cNvGrpSpPr/>
        <p:nvPr/>
      </p:nvGrpSpPr>
      <p:grpSpPr>
        <a:xfrm>
          <a:off x="0" y="0"/>
          <a:ext cx="0" cy="0"/>
          <a:chOff x="0" y="0"/>
          <a:chExt cx="0" cy="0"/>
        </a:xfrm>
      </p:grpSpPr>
    </p:spTree>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pic>
        <p:nvPicPr>
          <p:cNvPr id="7" name="图片 6"/>
          <p:cNvPicPr>
            <a:picLocks noChangeAspect="1"/>
          </p:cNvPicPr>
          <p:nvPr userDrawn="1"/>
        </p:nvPicPr>
        <p:blipFill rotWithShape="1">
          <a:blip r:embed="rId2"/>
          <a:srcRect b="12630"/>
          <a:stretch>
            <a:fillRect/>
          </a:stretch>
        </p:blipFill>
        <p:spPr>
          <a:xfrm>
            <a:off x="0" y="5265724"/>
            <a:ext cx="12192000" cy="1592275"/>
          </a:xfrm>
          <a:prstGeom prst="rect">
            <a:avLst/>
          </a:prstGeom>
        </p:spPr>
      </p:pic>
      <p:pic>
        <p:nvPicPr>
          <p:cNvPr id="18" name="图片 17"/>
          <p:cNvPicPr>
            <a:picLocks noChangeAspect="1"/>
          </p:cNvPicPr>
          <p:nvPr userDrawn="1"/>
        </p:nvPicPr>
        <p:blipFill>
          <a:blip r:embed="rId3"/>
          <a:stretch>
            <a:fillRect/>
          </a:stretch>
        </p:blipFill>
        <p:spPr>
          <a:xfrm>
            <a:off x="0" y="0"/>
            <a:ext cx="4110087" cy="6858000"/>
          </a:xfrm>
          <a:prstGeom prst="rect">
            <a:avLst/>
          </a:prstGeom>
        </p:spPr>
      </p:pic>
      <p:sp>
        <p:nvSpPr>
          <p:cNvPr id="19" name="标题 21"/>
          <p:cNvSpPr txBox="1"/>
          <p:nvPr userDrawn="1"/>
        </p:nvSpPr>
        <p:spPr bwMode="auto">
          <a:xfrm>
            <a:off x="515073" y="1274041"/>
            <a:ext cx="3058486" cy="548255"/>
          </a:xfrm>
          <a:prstGeom prst="rect">
            <a:avLst/>
          </a:prstGeom>
        </p:spPr>
        <p:txBody>
          <a:bodyPr lIns="90000" tIns="0" rIns="90000" bIns="0" anchor="t" anchorCtr="0"/>
          <a:lstStyle>
            <a:lvl1pPr algn="l" rtl="0" eaLnBrk="1" fontAlgn="base" hangingPunct="1">
              <a:spcBef>
                <a:spcPct val="0"/>
              </a:spcBef>
              <a:spcAft>
                <a:spcPct val="0"/>
              </a:spcAft>
              <a:defRPr kumimoji="1" lang="en-US" altLang="zh-TW" sz="2200" b="1" kern="0" baseline="0" dirty="0" smtClean="0">
                <a:solidFill>
                  <a:schemeClr val="tx1"/>
                </a:solidFill>
                <a:latin typeface="Arial" panose="020B0604020202020204" pitchFamily="34" charset="0"/>
                <a:ea typeface="楷体_GB2312" panose="02010609030101010101" pitchFamily="49" charset="-122"/>
                <a:cs typeface="+mj-cs"/>
              </a:defRPr>
            </a:lvl1pPr>
            <a:lvl2pPr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2pPr>
            <a:lvl3pPr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3pPr>
            <a:lvl4pPr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4pPr>
            <a:lvl5pPr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5pPr>
            <a:lvl6pPr marL="495300"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6pPr>
            <a:lvl7pPr marL="990600"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7pPr>
            <a:lvl8pPr marL="1485900"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8pPr>
            <a:lvl9pPr marL="1981200"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9pPr>
          </a:lstStyle>
          <a:p>
            <a:pPr lvl="0" algn="ctr">
              <a:defRPr/>
            </a:pPr>
            <a:r>
              <a:rPr kumimoji="1" lang="zh-CN" altLang="en-US" sz="3200" b="1"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rPr>
              <a:t>目录</a:t>
            </a:r>
            <a:endParaRPr kumimoji="1" lang="zh-CN" altLang="en-US" sz="1800" b="0" i="0" u="none" strike="noStrike" kern="0" cap="none" spc="0" normalizeH="0" baseline="0" noProof="0" dirty="0">
              <a:ln>
                <a:noFill/>
              </a:ln>
              <a:solidFill>
                <a:schemeClr val="bg1">
                  <a:lumMod val="50000"/>
                </a:schemeClr>
              </a:solidFill>
              <a:effectLst/>
              <a:uLnTx/>
              <a:uFillTx/>
              <a:latin typeface="楷体" panose="02010609060101010101" pitchFamily="49" charset="-122"/>
              <a:ea typeface="楷体" panose="02010609060101010101" pitchFamily="49" charset="-122"/>
            </a:endParaRPr>
          </a:p>
        </p:txBody>
      </p:sp>
      <p:sp>
        <p:nvSpPr>
          <p:cNvPr id="21" name="标题 21"/>
          <p:cNvSpPr txBox="1"/>
          <p:nvPr userDrawn="1"/>
        </p:nvSpPr>
        <p:spPr bwMode="auto">
          <a:xfrm>
            <a:off x="515073" y="1789196"/>
            <a:ext cx="3058486" cy="297181"/>
          </a:xfrm>
          <a:prstGeom prst="rect">
            <a:avLst/>
          </a:prstGeom>
        </p:spPr>
        <p:txBody>
          <a:bodyPr lIns="90000" tIns="0" rIns="90000" bIns="0" anchor="t" anchorCtr="0"/>
          <a:lstStyle>
            <a:lvl1pPr algn="l" rtl="0" eaLnBrk="1" fontAlgn="base" hangingPunct="1">
              <a:spcBef>
                <a:spcPct val="0"/>
              </a:spcBef>
              <a:spcAft>
                <a:spcPct val="0"/>
              </a:spcAft>
              <a:defRPr kumimoji="1" lang="en-US" altLang="zh-TW" sz="2200" b="1" kern="0" baseline="0" dirty="0" smtClean="0">
                <a:solidFill>
                  <a:schemeClr val="tx1"/>
                </a:solidFill>
                <a:latin typeface="Arial" panose="020B0604020202020204" pitchFamily="34" charset="0"/>
                <a:ea typeface="楷体_GB2312" panose="02010609030101010101" pitchFamily="49" charset="-122"/>
                <a:cs typeface="+mj-cs"/>
              </a:defRPr>
            </a:lvl1pPr>
            <a:lvl2pPr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2pPr>
            <a:lvl3pPr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3pPr>
            <a:lvl4pPr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4pPr>
            <a:lvl5pPr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5pPr>
            <a:lvl6pPr marL="495300"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6pPr>
            <a:lvl7pPr marL="990600"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7pPr>
            <a:lvl8pPr marL="1485900"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8pPr>
            <a:lvl9pPr marL="1981200"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9pPr>
          </a:lstStyle>
          <a:p>
            <a:pPr lvl="0" algn="ctr">
              <a:defRPr/>
            </a:pPr>
            <a:r>
              <a:rPr lang="en-US" altLang="zh-CN" sz="2000" dirty="0">
                <a:solidFill>
                  <a:srgbClr val="000000"/>
                </a:solidFill>
                <a:latin typeface="Helvetica" pitchFamily="2" charset="0"/>
                <a:ea typeface="楷体" panose="02010609060101010101" pitchFamily="49" charset="-122"/>
              </a:rPr>
              <a:t>CONTENTS</a:t>
            </a:r>
            <a:endParaRPr kumimoji="1" lang="zh-CN" altLang="en-US" sz="1800" b="0" i="0" u="none" strike="noStrike" kern="0" cap="none" spc="0" normalizeH="0" baseline="0" noProof="0" dirty="0">
              <a:ln>
                <a:noFill/>
              </a:ln>
              <a:solidFill>
                <a:schemeClr val="bg1">
                  <a:lumMod val="50000"/>
                </a:schemeClr>
              </a:solidFill>
              <a:effectLst/>
              <a:uLnTx/>
              <a:uFillTx/>
              <a:latin typeface="Helvetica" pitchFamily="2" charset="0"/>
              <a:ea typeface="楷体" panose="02010609060101010101" pitchFamily="49" charset="-122"/>
            </a:endParaRPr>
          </a:p>
        </p:txBody>
      </p:sp>
      <p:pic>
        <p:nvPicPr>
          <p:cNvPr id="22" name="图片 21"/>
          <p:cNvPicPr>
            <a:picLocks noChangeAspect="1"/>
          </p:cNvPicPr>
          <p:nvPr userDrawn="1"/>
        </p:nvPicPr>
        <p:blipFill>
          <a:blip r:embed="rId4"/>
          <a:stretch>
            <a:fillRect/>
          </a:stretch>
        </p:blipFill>
        <p:spPr>
          <a:xfrm>
            <a:off x="10635538" y="155358"/>
            <a:ext cx="1256021" cy="495431"/>
          </a:xfrm>
          <a:prstGeom prst="rect">
            <a:avLst/>
          </a:prstGeom>
        </p:spPr>
      </p:pic>
    </p:spTree>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pic>
        <p:nvPicPr>
          <p:cNvPr id="8" name="图片 7"/>
          <p:cNvPicPr>
            <a:picLocks noChangeAspect="1"/>
          </p:cNvPicPr>
          <p:nvPr userDrawn="1"/>
        </p:nvPicPr>
        <p:blipFill>
          <a:blip r:embed="rId2"/>
          <a:stretch>
            <a:fillRect/>
          </a:stretch>
        </p:blipFill>
        <p:spPr>
          <a:xfrm>
            <a:off x="0" y="0"/>
            <a:ext cx="12192000" cy="800099"/>
          </a:xfrm>
          <a:prstGeom prst="rect">
            <a:avLst/>
          </a:prstGeom>
        </p:spPr>
      </p:pic>
      <p:sp>
        <p:nvSpPr>
          <p:cNvPr id="5" name="灯片编号占位符 4"/>
          <p:cNvSpPr>
            <a:spLocks noGrp="1"/>
          </p:cNvSpPr>
          <p:nvPr>
            <p:ph type="sldNum" sz="quarter" idx="12"/>
          </p:nvPr>
        </p:nvSpPr>
        <p:spPr>
          <a:xfrm>
            <a:off x="11186795" y="6459855"/>
            <a:ext cx="912495" cy="299720"/>
          </a:xfrm>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stretch>
            <a:fillRect/>
          </a:stretch>
        </p:blipFill>
        <p:spPr>
          <a:xfrm>
            <a:off x="0" y="0"/>
            <a:ext cx="12192000" cy="6858000"/>
          </a:xfrm>
          <a:prstGeom prst="rect">
            <a:avLst/>
          </a:prstGeom>
        </p:spPr>
      </p:pic>
      <p:pic>
        <p:nvPicPr>
          <p:cNvPr id="13" name="图片 12"/>
          <p:cNvPicPr>
            <a:picLocks noChangeAspect="1"/>
          </p:cNvPicPr>
          <p:nvPr userDrawn="1"/>
        </p:nvPicPr>
        <p:blipFill>
          <a:blip r:embed="rId3"/>
          <a:stretch>
            <a:fillRect/>
          </a:stretch>
        </p:blipFill>
        <p:spPr>
          <a:xfrm>
            <a:off x="9605396" y="480917"/>
            <a:ext cx="2198272" cy="351724"/>
          </a:xfrm>
          <a:prstGeom prst="rect">
            <a:avLst/>
          </a:prstGeom>
        </p:spPr>
      </p:pic>
      <p:pic>
        <p:nvPicPr>
          <p:cNvPr id="11" name="图片 10" descr="图片包含 游戏机, 画&#10;&#10;描述已自动生成"/>
          <p:cNvPicPr>
            <a:picLocks noChangeAspect="1"/>
          </p:cNvPicPr>
          <p:nvPr userDrawn="1"/>
        </p:nvPicPr>
        <p:blipFill rotWithShape="1">
          <a:blip r:embed="rId4"/>
          <a:srcRect b="27864"/>
          <a:stretch>
            <a:fillRect/>
          </a:stretch>
        </p:blipFill>
        <p:spPr>
          <a:xfrm>
            <a:off x="316414" y="319530"/>
            <a:ext cx="2406237" cy="709397"/>
          </a:xfrm>
          <a:prstGeom prst="rect">
            <a:avLst/>
          </a:prstGeom>
        </p:spPr>
      </p:pic>
    </p:spTree>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47700" y="258445"/>
            <a:ext cx="10515600" cy="1325563"/>
          </a:xfrm>
        </p:spPr>
        <p:txBody>
          <a:bodyPr>
            <a:normAutofit/>
          </a:bodyPr>
          <a:lstStyle>
            <a:lvl1pPr>
              <a:defRPr sz="2400" b="1" i="0">
                <a:effectLst>
                  <a:outerShdw blurRad="38100" dist="38100" dir="2700000" algn="tl">
                    <a:srgbClr val="000000">
                      <a:alpha val="43137"/>
                    </a:srgbClr>
                  </a:outerShdw>
                </a:effectLst>
              </a:defRPr>
            </a:lvl1pPr>
          </a:lstStyle>
          <a:p>
            <a:r>
              <a:rPr lang="zh-CN" altLang="en-US" dirty="0"/>
              <a:t>单击此处编辑母版标题样式</a:t>
            </a:r>
            <a:endParaRPr lang="zh-CN" altLang="en-US" dirty="0"/>
          </a:p>
        </p:txBody>
      </p:sp>
      <p:sp>
        <p:nvSpPr>
          <p:cNvPr id="3" name="内容占位符 2"/>
          <p:cNvSpPr>
            <a:spLocks noGrp="1"/>
          </p:cNvSpPr>
          <p:nvPr>
            <p:ph sz="half" idx="1"/>
          </p:nvPr>
        </p:nvSpPr>
        <p:spPr>
          <a:xfrm>
            <a:off x="647700" y="1825625"/>
            <a:ext cx="5181600" cy="4351338"/>
          </a:xfrm>
        </p:spPr>
        <p:txBody>
          <a:bodyPr>
            <a:normAutofit/>
          </a:bodyPr>
          <a:lstStyle>
            <a:lvl1pPr>
              <a:lnSpc>
                <a:spcPct val="150000"/>
              </a:lnSpc>
              <a:defRPr sz="2000">
                <a:solidFill>
                  <a:schemeClr val="tx1">
                    <a:lumMod val="75000"/>
                    <a:lumOff val="25000"/>
                  </a:schemeClr>
                </a:solidFill>
              </a:defRPr>
            </a:lvl1pPr>
            <a:lvl2pPr>
              <a:lnSpc>
                <a:spcPct val="150000"/>
              </a:lnSpc>
              <a:defRPr sz="1800">
                <a:solidFill>
                  <a:schemeClr val="tx1">
                    <a:lumMod val="75000"/>
                    <a:lumOff val="25000"/>
                  </a:schemeClr>
                </a:solidFill>
              </a:defRPr>
            </a:lvl2pPr>
            <a:lvl3pPr>
              <a:lnSpc>
                <a:spcPct val="150000"/>
              </a:lnSpc>
              <a:defRPr sz="1600">
                <a:solidFill>
                  <a:schemeClr val="tx1">
                    <a:lumMod val="75000"/>
                    <a:lumOff val="25000"/>
                  </a:schemeClr>
                </a:solidFill>
              </a:defRPr>
            </a:lvl3pPr>
            <a:lvl4pPr>
              <a:lnSpc>
                <a:spcPct val="150000"/>
              </a:lnSpc>
              <a:defRPr sz="1600">
                <a:solidFill>
                  <a:schemeClr val="tx1">
                    <a:lumMod val="75000"/>
                    <a:lumOff val="25000"/>
                  </a:schemeClr>
                </a:solidFill>
              </a:defRPr>
            </a:lvl4pPr>
            <a:lvl5pPr>
              <a:lnSpc>
                <a:spcPct val="150000"/>
              </a:lnSpc>
              <a:defRPr sz="1600">
                <a:solidFill>
                  <a:schemeClr val="tx1">
                    <a:lumMod val="75000"/>
                    <a:lumOff val="25000"/>
                  </a:schemeClr>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内容占位符 3"/>
          <p:cNvSpPr>
            <a:spLocks noGrp="1"/>
          </p:cNvSpPr>
          <p:nvPr>
            <p:ph sz="half" idx="2"/>
          </p:nvPr>
        </p:nvSpPr>
        <p:spPr>
          <a:xfrm>
            <a:off x="5981700" y="1825625"/>
            <a:ext cx="5181600" cy="4351338"/>
          </a:xfrm>
        </p:spPr>
        <p:txBody>
          <a:bodyPr>
            <a:normAutofit/>
          </a:bodyPr>
          <a:lstStyle>
            <a:lvl1pPr>
              <a:lnSpc>
                <a:spcPct val="150000"/>
              </a:lnSpc>
              <a:defRPr sz="2000">
                <a:solidFill>
                  <a:schemeClr val="tx1">
                    <a:lumMod val="75000"/>
                    <a:lumOff val="25000"/>
                  </a:schemeClr>
                </a:solidFill>
              </a:defRPr>
            </a:lvl1pPr>
            <a:lvl2pPr>
              <a:lnSpc>
                <a:spcPct val="150000"/>
              </a:lnSpc>
              <a:defRPr sz="1800">
                <a:solidFill>
                  <a:schemeClr val="tx1">
                    <a:lumMod val="75000"/>
                    <a:lumOff val="25000"/>
                  </a:schemeClr>
                </a:solidFill>
              </a:defRPr>
            </a:lvl2pPr>
            <a:lvl3pPr>
              <a:lnSpc>
                <a:spcPct val="150000"/>
              </a:lnSpc>
              <a:defRPr sz="1600">
                <a:solidFill>
                  <a:schemeClr val="tx1">
                    <a:lumMod val="75000"/>
                    <a:lumOff val="25000"/>
                  </a:schemeClr>
                </a:solidFill>
              </a:defRPr>
            </a:lvl3pPr>
            <a:lvl4pPr>
              <a:lnSpc>
                <a:spcPct val="150000"/>
              </a:lnSpc>
              <a:defRPr sz="1600">
                <a:solidFill>
                  <a:schemeClr val="tx1">
                    <a:lumMod val="75000"/>
                    <a:lumOff val="25000"/>
                  </a:schemeClr>
                </a:solidFill>
              </a:defRPr>
            </a:lvl4pPr>
            <a:lvl5pPr>
              <a:lnSpc>
                <a:spcPct val="150000"/>
              </a:lnSpc>
              <a:defRPr sz="1600">
                <a:solidFill>
                  <a:schemeClr val="tx1">
                    <a:lumMod val="75000"/>
                    <a:lumOff val="25000"/>
                  </a:schemeClr>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endParaRPr lang="zh-CN" altLang="en-US"/>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3"/>
          <p:cNvSpPr>
            <a:spLocks noGrp="1"/>
          </p:cNvSpPr>
          <p:nvPr>
            <p:ph type="dt" sz="half" idx="10"/>
          </p:nvPr>
        </p:nvSpPr>
        <p:spPr/>
        <p:txBody>
          <a:bodyPr/>
          <a:lstStyle>
            <a:lvl1pPr>
              <a:defRPr/>
            </a:lvl1pPr>
          </a:lstStyle>
          <a:p>
            <a:pPr>
              <a:defRPr/>
            </a:pPr>
            <a:fld id="{ECBE1C0D-39A4-4E5E-95FF-876DC3D28B3C}" type="datetime1">
              <a:rPr lang="zh-CN" altLang="en-US" smtClean="0">
                <a:solidFill>
                  <a:prstClr val="black">
                    <a:tint val="75000"/>
                  </a:prstClr>
                </a:solidFill>
              </a:rPr>
            </a:fld>
            <a:endParaRPr lang="zh-CN" altLang="en-US">
              <a:solidFill>
                <a:prstClr val="black">
                  <a:tint val="75000"/>
                </a:prstClr>
              </a:solidFill>
            </a:endParaRPr>
          </a:p>
        </p:txBody>
      </p:sp>
      <p:sp>
        <p:nvSpPr>
          <p:cNvPr id="8"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9" name="灯片编号占位符 5"/>
          <p:cNvSpPr>
            <a:spLocks noGrp="1"/>
          </p:cNvSpPr>
          <p:nvPr>
            <p:ph type="sldNum" sz="quarter" idx="12"/>
          </p:nvPr>
        </p:nvSpPr>
        <p:spPr/>
        <p:txBody>
          <a:bodyPr/>
          <a:lstStyle>
            <a:lvl1pPr>
              <a:defRPr/>
            </a:lvl1pPr>
          </a:lstStyle>
          <a:p>
            <a:pPr>
              <a:defRPr/>
            </a:pPr>
            <a:fld id="{DDADFE6E-1E4A-4574-B7A0-F978065625DF}" type="slidenum">
              <a:rPr lang="zh-CN" altLang="en-US">
                <a:solidFill>
                  <a:prstClr val="black">
                    <a:tint val="75000"/>
                  </a:prstClr>
                </a:solidFill>
              </a:rPr>
            </a:fld>
            <a:endParaRPr lang="zh-CN" altLang="en-US">
              <a:solidFill>
                <a:prstClr val="black">
                  <a:tint val="75000"/>
                </a:prstClr>
              </a:solidFill>
            </a:endParaRPr>
          </a:p>
        </p:txBody>
      </p:sp>
      <p:pic>
        <p:nvPicPr>
          <p:cNvPr id="11" name="图片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262346" y="413547"/>
            <a:ext cx="2320054" cy="640777"/>
          </a:xfrm>
          <a:prstGeom prst="rect">
            <a:avLst/>
          </a:prstGeom>
        </p:spPr>
      </p:pic>
    </p:spTree>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744961"/>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endParaRPr lang="zh-CN" altLang="en-US" dirty="0"/>
          </a:p>
        </p:txBody>
      </p:sp>
      <p:sp>
        <p:nvSpPr>
          <p:cNvPr id="4" name="内容占位符 3"/>
          <p:cNvSpPr>
            <a:spLocks noGrp="1"/>
          </p:cNvSpPr>
          <p:nvPr>
            <p:ph sz="half" idx="2"/>
          </p:nvPr>
        </p:nvSpPr>
        <p:spPr>
          <a:xfrm>
            <a:off x="839788" y="2615609"/>
            <a:ext cx="5157787" cy="3574054"/>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文本占位符 4"/>
          <p:cNvSpPr>
            <a:spLocks noGrp="1"/>
          </p:cNvSpPr>
          <p:nvPr>
            <p:ph type="body" sz="quarter" idx="3"/>
          </p:nvPr>
        </p:nvSpPr>
        <p:spPr>
          <a:xfrm>
            <a:off x="6172200" y="1744961"/>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endParaRPr lang="zh-CN" altLang="en-US" dirty="0"/>
          </a:p>
        </p:txBody>
      </p:sp>
      <p:sp>
        <p:nvSpPr>
          <p:cNvPr id="6" name="内容占位符 5"/>
          <p:cNvSpPr>
            <a:spLocks noGrp="1"/>
          </p:cNvSpPr>
          <p:nvPr>
            <p:ph sz="quarter" idx="4"/>
          </p:nvPr>
        </p:nvSpPr>
        <p:spPr>
          <a:xfrm>
            <a:off x="6172200" y="2615609"/>
            <a:ext cx="5183188" cy="3574054"/>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7" name="日期占位符 6"/>
          <p:cNvSpPr>
            <a:spLocks noGrp="1"/>
          </p:cNvSpPr>
          <p:nvPr>
            <p:ph type="dt" sz="half" idx="10"/>
          </p:nvPr>
        </p:nvSpPr>
        <p:spPr/>
        <p:txBody>
          <a:bodyPr/>
          <a:lstStyle/>
          <a:p>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2766219"/>
            <a:ext cx="10515600" cy="1325563"/>
          </a:xfrm>
        </p:spPr>
        <p:txBody>
          <a:bodyPr>
            <a:normAutofit/>
          </a:bodyPr>
          <a:lstStyle>
            <a:lvl1pPr algn="ctr">
              <a:defRPr sz="4800" b="0">
                <a:effectLst>
                  <a:outerShdw blurRad="38100" dist="38100" dir="2700000" algn="tl">
                    <a:srgbClr val="000000">
                      <a:alpha val="43137"/>
                    </a:srgbClr>
                  </a:outerShdw>
                </a:effectLst>
              </a:defRPr>
            </a:lvl1pPr>
          </a:lstStyle>
          <a:p>
            <a:r>
              <a:rPr lang="zh-CN" altLang="en-US" dirty="0"/>
              <a:t>单击此处编辑母版标题样式</a:t>
            </a:r>
            <a:endParaRPr lang="zh-CN" altLang="en-US" dirty="0"/>
          </a:p>
        </p:txBody>
      </p:sp>
      <p:sp>
        <p:nvSpPr>
          <p:cNvPr id="3" name="日期占位符 2"/>
          <p:cNvSpPr>
            <a:spLocks noGrp="1"/>
          </p:cNvSpPr>
          <p:nvPr>
            <p:ph type="dt" sz="half" idx="10"/>
          </p:nvPr>
        </p:nvSpPr>
        <p:spPr/>
        <p:txBody>
          <a:bodyPr/>
          <a:lstStyle/>
          <a:p>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646747" y="127000"/>
            <a:ext cx="4165200" cy="1600200"/>
          </a:xfrm>
        </p:spPr>
        <p:txBody>
          <a:bodyPr anchor="ctr" anchorCtr="0">
            <a:normAutofit/>
          </a:bodyPr>
          <a:lstStyle>
            <a:lvl1pPr>
              <a:defRPr sz="2400" b="1">
                <a:effectLst>
                  <a:outerShdw blurRad="38100" dist="38100" dir="2700000" algn="tl">
                    <a:srgbClr val="000000">
                      <a:alpha val="43137"/>
                    </a:srgbClr>
                  </a:outerShdw>
                </a:effectLst>
              </a:defRPr>
            </a:lvl1pPr>
          </a:lstStyle>
          <a:p>
            <a:r>
              <a:rPr lang="zh-CN" altLang="en-US" dirty="0"/>
              <a:t>单击此处编辑标题</a:t>
            </a:r>
            <a:endParaRPr lang="zh-CN" altLang="en-US" dirty="0"/>
          </a:p>
        </p:txBody>
      </p:sp>
      <p:sp>
        <p:nvSpPr>
          <p:cNvPr id="3" name="图片占位符 2"/>
          <p:cNvSpPr>
            <a:spLocks noGrp="1" noChangeAspect="1"/>
          </p:cNvSpPr>
          <p:nvPr>
            <p:ph type="pic" idx="1"/>
          </p:nvPr>
        </p:nvSpPr>
        <p:spPr>
          <a:xfrm>
            <a:off x="5184000" y="766354"/>
            <a:ext cx="5817375" cy="509444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dirty="0"/>
          </a:p>
        </p:txBody>
      </p:sp>
      <p:sp>
        <p:nvSpPr>
          <p:cNvPr id="4" name="文本占位符 3"/>
          <p:cNvSpPr>
            <a:spLocks noGrp="1"/>
          </p:cNvSpPr>
          <p:nvPr>
            <p:ph type="body" sz="half" idx="2"/>
          </p:nvPr>
        </p:nvSpPr>
        <p:spPr>
          <a:xfrm>
            <a:off x="651827" y="2057400"/>
            <a:ext cx="4165200" cy="3811588"/>
          </a:xfrm>
        </p:spPr>
        <p:txBody>
          <a:bodyPr>
            <a:normAutofit/>
          </a:bodyPr>
          <a:lstStyle>
            <a:lvl1pPr marL="0" indent="0">
              <a:lnSpc>
                <a:spcPct val="150000"/>
              </a:lnSpc>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a:t>单击此处编辑母版文本样式</a:t>
            </a:r>
            <a:endParaRPr lang="zh-CN" altLang="en-US" dirty="0"/>
          </a:p>
        </p:txBody>
      </p:sp>
      <p:sp>
        <p:nvSpPr>
          <p:cNvPr id="5" name="日期占位符 4"/>
          <p:cNvSpPr>
            <a:spLocks noGrp="1"/>
          </p:cNvSpPr>
          <p:nvPr>
            <p:ph type="dt" sz="half" idx="10"/>
          </p:nvPr>
        </p:nvSpPr>
        <p:spPr/>
        <p:txBody>
          <a:bodyPr/>
          <a:lstStyle/>
          <a:p>
            <a:endParaRPr lang="zh-CN" altLang="en-US" dirty="0"/>
          </a:p>
        </p:txBody>
      </p:sp>
      <p:sp>
        <p:nvSpPr>
          <p:cNvPr id="6" name="页脚占位符 5"/>
          <p:cNvSpPr>
            <a:spLocks noGrp="1"/>
          </p:cNvSpPr>
          <p:nvPr>
            <p:ph type="ftr" sz="quarter" idx="11"/>
          </p:nvPr>
        </p:nvSpPr>
        <p:spPr/>
        <p:txBody>
          <a:bodyPr/>
          <a:lstStyle/>
          <a:p>
            <a:endParaRPr lang="zh-CN" altLang="en-US" dirty="0"/>
          </a:p>
        </p:txBody>
      </p:sp>
      <p:sp>
        <p:nvSpPr>
          <p:cNvPr id="7" name="灯片编号占位符 6"/>
          <p:cNvSpPr>
            <a:spLocks noGrp="1"/>
          </p:cNvSpPr>
          <p:nvPr>
            <p:ph type="sldNum" sz="quarter" idx="12"/>
          </p:nvPr>
        </p:nvSpPr>
        <p:spPr/>
        <p:txBody>
          <a:bodyPr/>
          <a:lstStyle/>
          <a:p>
            <a:fld id="{FABC47A4-756D-490B-A52F-7D9E2C9FC05F}" type="slidenum">
              <a:rPr lang="zh-CN" altLang="en-US" smtClean="0"/>
            </a:fld>
            <a:endParaRPr lang="zh-CN" altLang="en-US"/>
          </a:p>
        </p:txBody>
      </p:sp>
    </p:spTree>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9824484" y="365125"/>
            <a:ext cx="1529316" cy="5811838"/>
          </a:xfrm>
        </p:spPr>
        <p:txBody>
          <a:bodyPr vert="eaVert">
            <a:normAutofit/>
          </a:bodyPr>
          <a:lstStyle>
            <a:lvl1pPr>
              <a:defRPr sz="3600"/>
            </a:lvl1pPr>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8879958" cy="5811838"/>
          </a:xfrm>
        </p:spPr>
        <p:txBody>
          <a:bodyPr vert="eaVert"/>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nvPr>
        </p:nvSpPr>
        <p:spPr>
          <a:xfrm>
            <a:off x="838200" y="551543"/>
            <a:ext cx="10515600" cy="5558971"/>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userDrawn="1">
  <p:cSld name="1_自定义版式">
    <p:spTree>
      <p:nvGrpSpPr>
        <p:cNvPr id="1" name=""/>
        <p:cNvGrpSpPr/>
        <p:nvPr/>
      </p:nvGrpSpPr>
      <p:grpSpPr>
        <a:xfrm>
          <a:off x="0" y="0"/>
          <a:ext cx="0" cy="0"/>
          <a:chOff x="0" y="0"/>
          <a:chExt cx="0" cy="0"/>
        </a:xfrm>
      </p:grpSpPr>
    </p:spTree>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pic>
        <p:nvPicPr>
          <p:cNvPr id="7" name="图片 6"/>
          <p:cNvPicPr>
            <a:picLocks noChangeAspect="1"/>
          </p:cNvPicPr>
          <p:nvPr userDrawn="1"/>
        </p:nvPicPr>
        <p:blipFill rotWithShape="1">
          <a:blip r:embed="rId2"/>
          <a:srcRect b="12630"/>
          <a:stretch>
            <a:fillRect/>
          </a:stretch>
        </p:blipFill>
        <p:spPr>
          <a:xfrm>
            <a:off x="0" y="5265724"/>
            <a:ext cx="12192000" cy="1592275"/>
          </a:xfrm>
          <a:prstGeom prst="rect">
            <a:avLst/>
          </a:prstGeom>
        </p:spPr>
      </p:pic>
      <p:pic>
        <p:nvPicPr>
          <p:cNvPr id="18" name="图片 17"/>
          <p:cNvPicPr>
            <a:picLocks noChangeAspect="1"/>
          </p:cNvPicPr>
          <p:nvPr userDrawn="1"/>
        </p:nvPicPr>
        <p:blipFill>
          <a:blip r:embed="rId3"/>
          <a:stretch>
            <a:fillRect/>
          </a:stretch>
        </p:blipFill>
        <p:spPr>
          <a:xfrm>
            <a:off x="0" y="0"/>
            <a:ext cx="4110087" cy="6858000"/>
          </a:xfrm>
          <a:prstGeom prst="rect">
            <a:avLst/>
          </a:prstGeom>
        </p:spPr>
      </p:pic>
      <p:sp>
        <p:nvSpPr>
          <p:cNvPr id="19" name="标题 21"/>
          <p:cNvSpPr txBox="1"/>
          <p:nvPr userDrawn="1"/>
        </p:nvSpPr>
        <p:spPr bwMode="auto">
          <a:xfrm>
            <a:off x="515073" y="1274041"/>
            <a:ext cx="3058486" cy="548255"/>
          </a:xfrm>
          <a:prstGeom prst="rect">
            <a:avLst/>
          </a:prstGeom>
        </p:spPr>
        <p:txBody>
          <a:bodyPr lIns="90000" tIns="0" rIns="90000" bIns="0" anchor="t" anchorCtr="0"/>
          <a:lstStyle>
            <a:lvl1pPr algn="l" rtl="0" eaLnBrk="1" fontAlgn="base" hangingPunct="1">
              <a:spcBef>
                <a:spcPct val="0"/>
              </a:spcBef>
              <a:spcAft>
                <a:spcPct val="0"/>
              </a:spcAft>
              <a:defRPr kumimoji="1" lang="en-US" altLang="zh-TW" sz="2200" b="1" kern="0" baseline="0" dirty="0" smtClean="0">
                <a:solidFill>
                  <a:schemeClr val="tx1"/>
                </a:solidFill>
                <a:latin typeface="Arial" panose="020B0604020202020204" pitchFamily="34" charset="0"/>
                <a:ea typeface="楷体_GB2312" panose="02010609030101010101" pitchFamily="49" charset="-122"/>
                <a:cs typeface="+mj-cs"/>
              </a:defRPr>
            </a:lvl1pPr>
            <a:lvl2pPr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2pPr>
            <a:lvl3pPr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3pPr>
            <a:lvl4pPr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4pPr>
            <a:lvl5pPr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5pPr>
            <a:lvl6pPr marL="495300"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6pPr>
            <a:lvl7pPr marL="990600"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7pPr>
            <a:lvl8pPr marL="1485900"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8pPr>
            <a:lvl9pPr marL="1981200"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9pPr>
          </a:lstStyle>
          <a:p>
            <a:pPr lvl="0" algn="ctr">
              <a:defRPr/>
            </a:pPr>
            <a:r>
              <a:rPr kumimoji="1" lang="zh-CN" altLang="en-US" sz="3200" b="1"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rPr>
              <a:t>目录</a:t>
            </a:r>
            <a:endParaRPr kumimoji="1" lang="zh-CN" altLang="en-US" sz="1800" b="0" i="0" u="none" strike="noStrike" kern="0" cap="none" spc="0" normalizeH="0" baseline="0" noProof="0" dirty="0">
              <a:ln>
                <a:noFill/>
              </a:ln>
              <a:solidFill>
                <a:schemeClr val="bg1">
                  <a:lumMod val="50000"/>
                </a:schemeClr>
              </a:solidFill>
              <a:effectLst/>
              <a:uLnTx/>
              <a:uFillTx/>
              <a:latin typeface="楷体" panose="02010609060101010101" pitchFamily="49" charset="-122"/>
              <a:ea typeface="楷体" panose="02010609060101010101" pitchFamily="49" charset="-122"/>
            </a:endParaRPr>
          </a:p>
        </p:txBody>
      </p:sp>
      <p:sp>
        <p:nvSpPr>
          <p:cNvPr id="21" name="标题 21"/>
          <p:cNvSpPr txBox="1"/>
          <p:nvPr userDrawn="1"/>
        </p:nvSpPr>
        <p:spPr bwMode="auto">
          <a:xfrm>
            <a:off x="515073" y="1789196"/>
            <a:ext cx="3058486" cy="297181"/>
          </a:xfrm>
          <a:prstGeom prst="rect">
            <a:avLst/>
          </a:prstGeom>
        </p:spPr>
        <p:txBody>
          <a:bodyPr lIns="90000" tIns="0" rIns="90000" bIns="0" anchor="t" anchorCtr="0"/>
          <a:lstStyle>
            <a:lvl1pPr algn="l" rtl="0" eaLnBrk="1" fontAlgn="base" hangingPunct="1">
              <a:spcBef>
                <a:spcPct val="0"/>
              </a:spcBef>
              <a:spcAft>
                <a:spcPct val="0"/>
              </a:spcAft>
              <a:defRPr kumimoji="1" lang="en-US" altLang="zh-TW" sz="2200" b="1" kern="0" baseline="0" dirty="0" smtClean="0">
                <a:solidFill>
                  <a:schemeClr val="tx1"/>
                </a:solidFill>
                <a:latin typeface="Arial" panose="020B0604020202020204" pitchFamily="34" charset="0"/>
                <a:ea typeface="楷体_GB2312" panose="02010609030101010101" pitchFamily="49" charset="-122"/>
                <a:cs typeface="+mj-cs"/>
              </a:defRPr>
            </a:lvl1pPr>
            <a:lvl2pPr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2pPr>
            <a:lvl3pPr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3pPr>
            <a:lvl4pPr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4pPr>
            <a:lvl5pPr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5pPr>
            <a:lvl6pPr marL="495300"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6pPr>
            <a:lvl7pPr marL="990600"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7pPr>
            <a:lvl8pPr marL="1485900"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8pPr>
            <a:lvl9pPr marL="1981200"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9pPr>
          </a:lstStyle>
          <a:p>
            <a:pPr lvl="0" algn="ctr">
              <a:defRPr/>
            </a:pPr>
            <a:r>
              <a:rPr lang="en-US" altLang="zh-CN" sz="2000" dirty="0">
                <a:solidFill>
                  <a:srgbClr val="000000"/>
                </a:solidFill>
                <a:latin typeface="Helvetica" pitchFamily="2" charset="0"/>
                <a:ea typeface="楷体" panose="02010609060101010101" pitchFamily="49" charset="-122"/>
              </a:rPr>
              <a:t>CONTENTS</a:t>
            </a:r>
            <a:endParaRPr kumimoji="1" lang="zh-CN" altLang="en-US" sz="1800" b="0" i="0" u="none" strike="noStrike" kern="0" cap="none" spc="0" normalizeH="0" baseline="0" noProof="0" dirty="0">
              <a:ln>
                <a:noFill/>
              </a:ln>
              <a:solidFill>
                <a:schemeClr val="bg1">
                  <a:lumMod val="50000"/>
                </a:schemeClr>
              </a:solidFill>
              <a:effectLst/>
              <a:uLnTx/>
              <a:uFillTx/>
              <a:latin typeface="Helvetica" pitchFamily="2" charset="0"/>
              <a:ea typeface="楷体" panose="02010609060101010101" pitchFamily="49" charset="-122"/>
            </a:endParaRPr>
          </a:p>
        </p:txBody>
      </p:sp>
      <p:pic>
        <p:nvPicPr>
          <p:cNvPr id="22" name="图片 21"/>
          <p:cNvPicPr>
            <a:picLocks noChangeAspect="1"/>
          </p:cNvPicPr>
          <p:nvPr userDrawn="1"/>
        </p:nvPicPr>
        <p:blipFill>
          <a:blip r:embed="rId4"/>
          <a:stretch>
            <a:fillRect/>
          </a:stretch>
        </p:blipFill>
        <p:spPr>
          <a:xfrm>
            <a:off x="10635538" y="155358"/>
            <a:ext cx="1256021" cy="495431"/>
          </a:xfrm>
          <a:prstGeom prst="rect">
            <a:avLst/>
          </a:prstGeom>
        </p:spPr>
      </p:pic>
    </p:spTree>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pic>
        <p:nvPicPr>
          <p:cNvPr id="8" name="图片 7"/>
          <p:cNvPicPr>
            <a:picLocks noChangeAspect="1"/>
          </p:cNvPicPr>
          <p:nvPr userDrawn="1"/>
        </p:nvPicPr>
        <p:blipFill>
          <a:blip r:embed="rId2"/>
          <a:stretch>
            <a:fillRect/>
          </a:stretch>
        </p:blipFill>
        <p:spPr>
          <a:xfrm>
            <a:off x="0" y="0"/>
            <a:ext cx="12192000" cy="800099"/>
          </a:xfrm>
          <a:prstGeom prst="rect">
            <a:avLst/>
          </a:prstGeom>
        </p:spPr>
      </p:pic>
      <p:sp>
        <p:nvSpPr>
          <p:cNvPr id="5" name="灯片编号占位符 4"/>
          <p:cNvSpPr>
            <a:spLocks noGrp="1"/>
          </p:cNvSpPr>
          <p:nvPr>
            <p:ph type="sldNum" sz="quarter" idx="12"/>
          </p:nvPr>
        </p:nvSpPr>
        <p:spPr>
          <a:xfrm>
            <a:off x="11186795" y="6459855"/>
            <a:ext cx="912495" cy="299720"/>
          </a:xfrm>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stretch>
            <a:fillRect/>
          </a:stretch>
        </p:blipFill>
        <p:spPr>
          <a:xfrm>
            <a:off x="0" y="0"/>
            <a:ext cx="12192000" cy="6858000"/>
          </a:xfrm>
          <a:prstGeom prst="rect">
            <a:avLst/>
          </a:prstGeom>
        </p:spPr>
      </p:pic>
      <p:pic>
        <p:nvPicPr>
          <p:cNvPr id="13" name="图片 12"/>
          <p:cNvPicPr>
            <a:picLocks noChangeAspect="1"/>
          </p:cNvPicPr>
          <p:nvPr userDrawn="1"/>
        </p:nvPicPr>
        <p:blipFill>
          <a:blip r:embed="rId3"/>
          <a:stretch>
            <a:fillRect/>
          </a:stretch>
        </p:blipFill>
        <p:spPr>
          <a:xfrm>
            <a:off x="9605396" y="480917"/>
            <a:ext cx="2198272" cy="351724"/>
          </a:xfrm>
          <a:prstGeom prst="rect">
            <a:avLst/>
          </a:prstGeom>
        </p:spPr>
      </p:pic>
      <p:pic>
        <p:nvPicPr>
          <p:cNvPr id="11" name="图片 10" descr="图片包含 游戏机, 画&#10;&#10;描述已自动生成"/>
          <p:cNvPicPr>
            <a:picLocks noChangeAspect="1"/>
          </p:cNvPicPr>
          <p:nvPr userDrawn="1"/>
        </p:nvPicPr>
        <p:blipFill rotWithShape="1">
          <a:blip r:embed="rId4"/>
          <a:srcRect b="27864"/>
          <a:stretch>
            <a:fillRect/>
          </a:stretch>
        </p:blipFill>
        <p:spPr>
          <a:xfrm>
            <a:off x="316414" y="319530"/>
            <a:ext cx="2406237" cy="709397"/>
          </a:xfrm>
          <a:prstGeom prst="rect">
            <a:avLst/>
          </a:prstGeom>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3"/>
          <p:cNvSpPr>
            <a:spLocks noGrp="1"/>
          </p:cNvSpPr>
          <p:nvPr>
            <p:ph type="dt" sz="half" idx="10"/>
          </p:nvPr>
        </p:nvSpPr>
        <p:spPr/>
        <p:txBody>
          <a:bodyPr/>
          <a:lstStyle>
            <a:lvl1pPr>
              <a:defRPr/>
            </a:lvl1pPr>
          </a:lstStyle>
          <a:p>
            <a:pPr>
              <a:defRPr/>
            </a:pPr>
            <a:fld id="{3423FA7F-A0F7-4DA1-9FF7-CE8970135AA5}" type="datetime1">
              <a:rPr lang="zh-CN" altLang="en-US" smtClean="0">
                <a:solidFill>
                  <a:prstClr val="black">
                    <a:tint val="75000"/>
                  </a:prstClr>
                </a:solidFill>
              </a:rPr>
            </a:fld>
            <a:endParaRPr lang="zh-CN" altLang="en-US">
              <a:solidFill>
                <a:prstClr val="black">
                  <a:tint val="75000"/>
                </a:prstClr>
              </a:solidFill>
            </a:endParaRPr>
          </a:p>
        </p:txBody>
      </p:sp>
      <p:sp>
        <p:nvSpPr>
          <p:cNvPr id="4"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5" name="灯片编号占位符 5"/>
          <p:cNvSpPr>
            <a:spLocks noGrp="1"/>
          </p:cNvSpPr>
          <p:nvPr>
            <p:ph type="sldNum" sz="quarter" idx="12"/>
          </p:nvPr>
        </p:nvSpPr>
        <p:spPr/>
        <p:txBody>
          <a:bodyPr/>
          <a:lstStyle>
            <a:lvl1pPr>
              <a:defRPr/>
            </a:lvl1pPr>
          </a:lstStyle>
          <a:p>
            <a:pPr>
              <a:defRPr/>
            </a:pPr>
            <a:fld id="{1BDAD14A-D133-4F34-A84C-1780DD9AFAF9}" type="slidenum">
              <a:rPr lang="zh-CN" altLang="en-US">
                <a:solidFill>
                  <a:prstClr val="black">
                    <a:tint val="75000"/>
                  </a:prstClr>
                </a:solidFill>
              </a:rPr>
            </a:fld>
            <a:endParaRPr lang="zh-CN" altLang="en-US">
              <a:solidFill>
                <a:prstClr val="black">
                  <a:tint val="75000"/>
                </a:prstClr>
              </a:solidFill>
            </a:endParaRPr>
          </a:p>
        </p:txBody>
      </p:sp>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262346" y="413547"/>
            <a:ext cx="2320054" cy="640777"/>
          </a:xfrm>
          <a:prstGeom prst="rect">
            <a:avLst/>
          </a:prstGeom>
        </p:spPr>
      </p:pic>
    </p:spTree>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47700" y="258445"/>
            <a:ext cx="10515600" cy="1325563"/>
          </a:xfrm>
        </p:spPr>
        <p:txBody>
          <a:bodyPr>
            <a:normAutofit/>
          </a:bodyPr>
          <a:lstStyle>
            <a:lvl1pPr>
              <a:defRPr sz="2400" b="1" i="0">
                <a:effectLst>
                  <a:outerShdw blurRad="38100" dist="38100" dir="2700000" algn="tl">
                    <a:srgbClr val="000000">
                      <a:alpha val="43137"/>
                    </a:srgbClr>
                  </a:outerShdw>
                </a:effectLst>
              </a:defRPr>
            </a:lvl1pPr>
          </a:lstStyle>
          <a:p>
            <a:r>
              <a:rPr lang="zh-CN" altLang="en-US" dirty="0"/>
              <a:t>单击此处编辑母版标题样式</a:t>
            </a:r>
            <a:endParaRPr lang="zh-CN" altLang="en-US" dirty="0"/>
          </a:p>
        </p:txBody>
      </p:sp>
      <p:sp>
        <p:nvSpPr>
          <p:cNvPr id="3" name="内容占位符 2"/>
          <p:cNvSpPr>
            <a:spLocks noGrp="1"/>
          </p:cNvSpPr>
          <p:nvPr>
            <p:ph sz="half" idx="1"/>
          </p:nvPr>
        </p:nvSpPr>
        <p:spPr>
          <a:xfrm>
            <a:off x="647700" y="1825625"/>
            <a:ext cx="5181600" cy="4351338"/>
          </a:xfrm>
        </p:spPr>
        <p:txBody>
          <a:bodyPr>
            <a:normAutofit/>
          </a:bodyPr>
          <a:lstStyle>
            <a:lvl1pPr>
              <a:lnSpc>
                <a:spcPct val="150000"/>
              </a:lnSpc>
              <a:defRPr sz="2000">
                <a:solidFill>
                  <a:schemeClr val="tx1">
                    <a:lumMod val="75000"/>
                    <a:lumOff val="25000"/>
                  </a:schemeClr>
                </a:solidFill>
              </a:defRPr>
            </a:lvl1pPr>
            <a:lvl2pPr>
              <a:lnSpc>
                <a:spcPct val="150000"/>
              </a:lnSpc>
              <a:defRPr sz="1800">
                <a:solidFill>
                  <a:schemeClr val="tx1">
                    <a:lumMod val="75000"/>
                    <a:lumOff val="25000"/>
                  </a:schemeClr>
                </a:solidFill>
              </a:defRPr>
            </a:lvl2pPr>
            <a:lvl3pPr>
              <a:lnSpc>
                <a:spcPct val="150000"/>
              </a:lnSpc>
              <a:defRPr sz="1600">
                <a:solidFill>
                  <a:schemeClr val="tx1">
                    <a:lumMod val="75000"/>
                    <a:lumOff val="25000"/>
                  </a:schemeClr>
                </a:solidFill>
              </a:defRPr>
            </a:lvl3pPr>
            <a:lvl4pPr>
              <a:lnSpc>
                <a:spcPct val="150000"/>
              </a:lnSpc>
              <a:defRPr sz="1600">
                <a:solidFill>
                  <a:schemeClr val="tx1">
                    <a:lumMod val="75000"/>
                    <a:lumOff val="25000"/>
                  </a:schemeClr>
                </a:solidFill>
              </a:defRPr>
            </a:lvl4pPr>
            <a:lvl5pPr>
              <a:lnSpc>
                <a:spcPct val="150000"/>
              </a:lnSpc>
              <a:defRPr sz="1600">
                <a:solidFill>
                  <a:schemeClr val="tx1">
                    <a:lumMod val="75000"/>
                    <a:lumOff val="25000"/>
                  </a:schemeClr>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内容占位符 3"/>
          <p:cNvSpPr>
            <a:spLocks noGrp="1"/>
          </p:cNvSpPr>
          <p:nvPr>
            <p:ph sz="half" idx="2"/>
          </p:nvPr>
        </p:nvSpPr>
        <p:spPr>
          <a:xfrm>
            <a:off x="5981700" y="1825625"/>
            <a:ext cx="5181600" cy="4351338"/>
          </a:xfrm>
        </p:spPr>
        <p:txBody>
          <a:bodyPr>
            <a:normAutofit/>
          </a:bodyPr>
          <a:lstStyle>
            <a:lvl1pPr>
              <a:lnSpc>
                <a:spcPct val="150000"/>
              </a:lnSpc>
              <a:defRPr sz="2000">
                <a:solidFill>
                  <a:schemeClr val="tx1">
                    <a:lumMod val="75000"/>
                    <a:lumOff val="25000"/>
                  </a:schemeClr>
                </a:solidFill>
              </a:defRPr>
            </a:lvl1pPr>
            <a:lvl2pPr>
              <a:lnSpc>
                <a:spcPct val="150000"/>
              </a:lnSpc>
              <a:defRPr sz="1800">
                <a:solidFill>
                  <a:schemeClr val="tx1">
                    <a:lumMod val="75000"/>
                    <a:lumOff val="25000"/>
                  </a:schemeClr>
                </a:solidFill>
              </a:defRPr>
            </a:lvl2pPr>
            <a:lvl3pPr>
              <a:lnSpc>
                <a:spcPct val="150000"/>
              </a:lnSpc>
              <a:defRPr sz="1600">
                <a:solidFill>
                  <a:schemeClr val="tx1">
                    <a:lumMod val="75000"/>
                    <a:lumOff val="25000"/>
                  </a:schemeClr>
                </a:solidFill>
              </a:defRPr>
            </a:lvl3pPr>
            <a:lvl4pPr>
              <a:lnSpc>
                <a:spcPct val="150000"/>
              </a:lnSpc>
              <a:defRPr sz="1600">
                <a:solidFill>
                  <a:schemeClr val="tx1">
                    <a:lumMod val="75000"/>
                    <a:lumOff val="25000"/>
                  </a:schemeClr>
                </a:solidFill>
              </a:defRPr>
            </a:lvl4pPr>
            <a:lvl5pPr>
              <a:lnSpc>
                <a:spcPct val="150000"/>
              </a:lnSpc>
              <a:defRPr sz="1600">
                <a:solidFill>
                  <a:schemeClr val="tx1">
                    <a:lumMod val="75000"/>
                    <a:lumOff val="25000"/>
                  </a:schemeClr>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744961"/>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endParaRPr lang="zh-CN" altLang="en-US" dirty="0"/>
          </a:p>
        </p:txBody>
      </p:sp>
      <p:sp>
        <p:nvSpPr>
          <p:cNvPr id="4" name="内容占位符 3"/>
          <p:cNvSpPr>
            <a:spLocks noGrp="1"/>
          </p:cNvSpPr>
          <p:nvPr>
            <p:ph sz="half" idx="2"/>
          </p:nvPr>
        </p:nvSpPr>
        <p:spPr>
          <a:xfrm>
            <a:off x="839788" y="2615609"/>
            <a:ext cx="5157787" cy="3574054"/>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文本占位符 4"/>
          <p:cNvSpPr>
            <a:spLocks noGrp="1"/>
          </p:cNvSpPr>
          <p:nvPr>
            <p:ph type="body" sz="quarter" idx="3"/>
          </p:nvPr>
        </p:nvSpPr>
        <p:spPr>
          <a:xfrm>
            <a:off x="6172200" y="1744961"/>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endParaRPr lang="zh-CN" altLang="en-US" dirty="0"/>
          </a:p>
        </p:txBody>
      </p:sp>
      <p:sp>
        <p:nvSpPr>
          <p:cNvPr id="6" name="内容占位符 5"/>
          <p:cNvSpPr>
            <a:spLocks noGrp="1"/>
          </p:cNvSpPr>
          <p:nvPr>
            <p:ph sz="quarter" idx="4"/>
          </p:nvPr>
        </p:nvSpPr>
        <p:spPr>
          <a:xfrm>
            <a:off x="6172200" y="2615609"/>
            <a:ext cx="5183188" cy="3574054"/>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7" name="日期占位符 6"/>
          <p:cNvSpPr>
            <a:spLocks noGrp="1"/>
          </p:cNvSpPr>
          <p:nvPr>
            <p:ph type="dt" sz="half" idx="10"/>
          </p:nvPr>
        </p:nvSpPr>
        <p:spPr/>
        <p:txBody>
          <a:bodyPr/>
          <a:lstStyle/>
          <a:p>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2766219"/>
            <a:ext cx="10515600" cy="1325563"/>
          </a:xfrm>
        </p:spPr>
        <p:txBody>
          <a:bodyPr>
            <a:normAutofit/>
          </a:bodyPr>
          <a:lstStyle>
            <a:lvl1pPr algn="ctr">
              <a:defRPr sz="4800" b="0">
                <a:effectLst>
                  <a:outerShdw blurRad="38100" dist="38100" dir="2700000" algn="tl">
                    <a:srgbClr val="000000">
                      <a:alpha val="43137"/>
                    </a:srgbClr>
                  </a:outerShdw>
                </a:effectLst>
              </a:defRPr>
            </a:lvl1pPr>
          </a:lstStyle>
          <a:p>
            <a:r>
              <a:rPr lang="zh-CN" altLang="en-US" dirty="0"/>
              <a:t>单击此处编辑母版标题样式</a:t>
            </a:r>
            <a:endParaRPr lang="zh-CN" altLang="en-US" dirty="0"/>
          </a:p>
        </p:txBody>
      </p:sp>
      <p:sp>
        <p:nvSpPr>
          <p:cNvPr id="3" name="日期占位符 2"/>
          <p:cNvSpPr>
            <a:spLocks noGrp="1"/>
          </p:cNvSpPr>
          <p:nvPr>
            <p:ph type="dt" sz="half" idx="10"/>
          </p:nvPr>
        </p:nvSpPr>
        <p:spPr/>
        <p:txBody>
          <a:bodyPr/>
          <a:lstStyle/>
          <a:p>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646747" y="127000"/>
            <a:ext cx="4165200" cy="1600200"/>
          </a:xfrm>
        </p:spPr>
        <p:txBody>
          <a:bodyPr anchor="ctr" anchorCtr="0">
            <a:normAutofit/>
          </a:bodyPr>
          <a:lstStyle>
            <a:lvl1pPr>
              <a:defRPr sz="2400" b="1">
                <a:effectLst>
                  <a:outerShdw blurRad="38100" dist="38100" dir="2700000" algn="tl">
                    <a:srgbClr val="000000">
                      <a:alpha val="43137"/>
                    </a:srgbClr>
                  </a:outerShdw>
                </a:effectLst>
              </a:defRPr>
            </a:lvl1pPr>
          </a:lstStyle>
          <a:p>
            <a:r>
              <a:rPr lang="zh-CN" altLang="en-US" dirty="0"/>
              <a:t>单击此处编辑标题</a:t>
            </a:r>
            <a:endParaRPr lang="zh-CN" altLang="en-US" dirty="0"/>
          </a:p>
        </p:txBody>
      </p:sp>
      <p:sp>
        <p:nvSpPr>
          <p:cNvPr id="3" name="图片占位符 2"/>
          <p:cNvSpPr>
            <a:spLocks noGrp="1" noChangeAspect="1"/>
          </p:cNvSpPr>
          <p:nvPr>
            <p:ph type="pic" idx="1"/>
          </p:nvPr>
        </p:nvSpPr>
        <p:spPr>
          <a:xfrm>
            <a:off x="5184000" y="766354"/>
            <a:ext cx="5817375" cy="509444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dirty="0"/>
          </a:p>
        </p:txBody>
      </p:sp>
      <p:sp>
        <p:nvSpPr>
          <p:cNvPr id="4" name="文本占位符 3"/>
          <p:cNvSpPr>
            <a:spLocks noGrp="1"/>
          </p:cNvSpPr>
          <p:nvPr>
            <p:ph type="body" sz="half" idx="2"/>
          </p:nvPr>
        </p:nvSpPr>
        <p:spPr>
          <a:xfrm>
            <a:off x="651827" y="2057400"/>
            <a:ext cx="4165200" cy="3811588"/>
          </a:xfrm>
        </p:spPr>
        <p:txBody>
          <a:bodyPr>
            <a:normAutofit/>
          </a:bodyPr>
          <a:lstStyle>
            <a:lvl1pPr marL="0" indent="0">
              <a:lnSpc>
                <a:spcPct val="150000"/>
              </a:lnSpc>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a:t>单击此处编辑母版文本样式</a:t>
            </a:r>
            <a:endParaRPr lang="zh-CN" altLang="en-US" dirty="0"/>
          </a:p>
        </p:txBody>
      </p:sp>
      <p:sp>
        <p:nvSpPr>
          <p:cNvPr id="5" name="日期占位符 4"/>
          <p:cNvSpPr>
            <a:spLocks noGrp="1"/>
          </p:cNvSpPr>
          <p:nvPr>
            <p:ph type="dt" sz="half" idx="10"/>
          </p:nvPr>
        </p:nvSpPr>
        <p:spPr/>
        <p:txBody>
          <a:bodyPr/>
          <a:lstStyle/>
          <a:p>
            <a:endParaRPr lang="zh-CN" altLang="en-US" dirty="0"/>
          </a:p>
        </p:txBody>
      </p:sp>
      <p:sp>
        <p:nvSpPr>
          <p:cNvPr id="6" name="页脚占位符 5"/>
          <p:cNvSpPr>
            <a:spLocks noGrp="1"/>
          </p:cNvSpPr>
          <p:nvPr>
            <p:ph type="ftr" sz="quarter" idx="11"/>
          </p:nvPr>
        </p:nvSpPr>
        <p:spPr/>
        <p:txBody>
          <a:bodyPr/>
          <a:lstStyle/>
          <a:p>
            <a:endParaRPr lang="zh-CN" altLang="en-US" dirty="0"/>
          </a:p>
        </p:txBody>
      </p:sp>
      <p:sp>
        <p:nvSpPr>
          <p:cNvPr id="7" name="灯片编号占位符 6"/>
          <p:cNvSpPr>
            <a:spLocks noGrp="1"/>
          </p:cNvSpPr>
          <p:nvPr>
            <p:ph type="sldNum" sz="quarter" idx="12"/>
          </p:nvPr>
        </p:nvSpPr>
        <p:spPr/>
        <p:txBody>
          <a:bodyPr/>
          <a:lstStyle/>
          <a:p>
            <a:fld id="{FABC47A4-756D-490B-A52F-7D9E2C9FC05F}" type="slidenum">
              <a:rPr lang="zh-CN" altLang="en-US" smtClean="0"/>
            </a:fld>
            <a:endParaRPr lang="zh-CN" altLang="en-US"/>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9824484" y="365125"/>
            <a:ext cx="1529316" cy="5811838"/>
          </a:xfrm>
        </p:spPr>
        <p:txBody>
          <a:bodyPr vert="eaVert">
            <a:normAutofit/>
          </a:bodyPr>
          <a:lstStyle>
            <a:lvl1pPr>
              <a:defRPr sz="3600"/>
            </a:lvl1pPr>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8879958" cy="5811838"/>
          </a:xfrm>
        </p:spPr>
        <p:txBody>
          <a:bodyPr vert="eaVert"/>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nvPr>
        </p:nvSpPr>
        <p:spPr>
          <a:xfrm>
            <a:off x="838200" y="551543"/>
            <a:ext cx="10515600" cy="5558971"/>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userDrawn="1">
  <p:cSld name="1_自定义版式">
    <p:spTree>
      <p:nvGrpSpPr>
        <p:cNvPr id="1" name=""/>
        <p:cNvGrpSpPr/>
        <p:nvPr/>
      </p:nvGrpSpPr>
      <p:grpSpPr>
        <a:xfrm>
          <a:off x="0" y="0"/>
          <a:ext cx="0" cy="0"/>
          <a:chOff x="0" y="0"/>
          <a:chExt cx="0" cy="0"/>
        </a:xfrm>
      </p:grpSpPr>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fld id="{259DBCB2-0EE6-4C49-8F24-E1EFC622FCC5}" type="datetime1">
              <a:rPr lang="zh-CN" altLang="en-US" smtClean="0">
                <a:solidFill>
                  <a:prstClr val="black">
                    <a:tint val="75000"/>
                  </a:prstClr>
                </a:solidFill>
              </a:rPr>
            </a:fld>
            <a:endParaRPr lang="zh-CN" altLang="en-US">
              <a:solidFill>
                <a:prstClr val="black">
                  <a:tint val="75000"/>
                </a:prstClr>
              </a:solidFill>
            </a:endParaRPr>
          </a:p>
        </p:txBody>
      </p:sp>
      <p:sp>
        <p:nvSpPr>
          <p:cNvPr id="3"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4" name="灯片编号占位符 5"/>
          <p:cNvSpPr>
            <a:spLocks noGrp="1"/>
          </p:cNvSpPr>
          <p:nvPr>
            <p:ph type="sldNum" sz="quarter" idx="12"/>
          </p:nvPr>
        </p:nvSpPr>
        <p:spPr/>
        <p:txBody>
          <a:bodyPr/>
          <a:lstStyle>
            <a:lvl1pPr>
              <a:defRPr/>
            </a:lvl1pPr>
          </a:lstStyle>
          <a:p>
            <a:pPr>
              <a:defRPr/>
            </a:pPr>
            <a:fld id="{827110EF-7D0F-4029-BADF-6619AB3B2228}" type="slidenum">
              <a:rPr lang="zh-CN" altLang="en-US">
                <a:solidFill>
                  <a:prstClr val="black">
                    <a:tint val="75000"/>
                  </a:prstClr>
                </a:solidFill>
              </a:rPr>
            </a:fld>
            <a:endParaRPr lang="zh-CN" altLang="en-US">
              <a:solidFill>
                <a:prstClr val="black">
                  <a:tint val="75000"/>
                </a:prstClr>
              </a:solidFill>
            </a:endParaRPr>
          </a:p>
        </p:txBody>
      </p:sp>
      <p:sp>
        <p:nvSpPr>
          <p:cNvPr id="6" name="矩形 5"/>
          <p:cNvSpPr/>
          <p:nvPr userDrawn="1"/>
        </p:nvSpPr>
        <p:spPr>
          <a:xfrm>
            <a:off x="342900" y="200025"/>
            <a:ext cx="11306175" cy="21145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
        <p:nvSpPr>
          <p:cNvPr id="7" name="矩形 6"/>
          <p:cNvSpPr/>
          <p:nvPr userDrawn="1"/>
        </p:nvSpPr>
        <p:spPr>
          <a:xfrm>
            <a:off x="0" y="0"/>
            <a:ext cx="12192000" cy="68580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2" name="标题 1"/>
          <p:cNvSpPr>
            <a:spLocks noGrp="1"/>
          </p:cNvSpPr>
          <p:nvPr>
            <p:ph type="ctrTitle"/>
          </p:nvPr>
        </p:nvSpPr>
        <p:spPr>
          <a:xfrm>
            <a:off x="914400" y="2130426"/>
            <a:ext cx="10363200" cy="1470025"/>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ACF0348A-51BD-4EEA-8EAC-3BB547ABE20B}"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0EE0AB6-6AC8-4915-9674-E7D77B86CA7D}" type="slidenum">
              <a:rPr lang="zh-CN" altLang="en-US" smtClean="0"/>
            </a:fld>
            <a:endParaRPr lang="zh-CN" altLang="en-US"/>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3" name="矩形 2"/>
          <p:cNvSpPr/>
          <p:nvPr userDrawn="1"/>
        </p:nvSpPr>
        <p:spPr>
          <a:xfrm>
            <a:off x="0" y="4889500"/>
            <a:ext cx="12192000" cy="1968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a typeface="Arial Unicode MS" panose="020B0604020202020204" charset="-122"/>
            </a:endParaRPr>
          </a:p>
        </p:txBody>
      </p:sp>
      <p:sp>
        <p:nvSpPr>
          <p:cNvPr id="5" name="日期占位符 3"/>
          <p:cNvSpPr>
            <a:spLocks noGrp="1"/>
          </p:cNvSpPr>
          <p:nvPr>
            <p:ph type="dt" sz="half" idx="10"/>
          </p:nvPr>
        </p:nvSpPr>
        <p:spPr/>
        <p:txBody>
          <a:bodyPr/>
          <a:lstStyle>
            <a:lvl1pPr>
              <a:defRPr/>
            </a:lvl1pPr>
          </a:lstStyle>
          <a:p>
            <a:pPr>
              <a:defRPr/>
            </a:pPr>
            <a:fld id="{B0F1EF56-F15E-4B59-AF0C-685DF4E18E7F}" type="datetime1">
              <a:rPr lang="zh-CN" altLang="en-US" smtClean="0">
                <a:solidFill>
                  <a:prstClr val="black">
                    <a:tint val="75000"/>
                  </a:prstClr>
                </a:solidFill>
              </a:rPr>
            </a:fld>
            <a:endParaRPr lang="zh-CN" altLang="en-US">
              <a:solidFill>
                <a:prstClr val="black">
                  <a:tint val="75000"/>
                </a:prstClr>
              </a:solidFill>
            </a:endParaRPr>
          </a:p>
        </p:txBody>
      </p:sp>
      <p:sp>
        <p:nvSpPr>
          <p:cNvPr id="6"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7" name="灯片编号占位符 5"/>
          <p:cNvSpPr>
            <a:spLocks noGrp="1"/>
          </p:cNvSpPr>
          <p:nvPr>
            <p:ph type="sldNum" sz="quarter" idx="12"/>
          </p:nvPr>
        </p:nvSpPr>
        <p:spPr/>
        <p:txBody>
          <a:bodyPr/>
          <a:lstStyle>
            <a:lvl1pPr>
              <a:defRPr/>
            </a:lvl1pPr>
          </a:lstStyle>
          <a:p>
            <a:pPr>
              <a:defRPr/>
            </a:pPr>
            <a:fld id="{774BDD3E-675A-4BFC-9AB6-6E663592F16F}" type="slidenum">
              <a:rPr lang="zh-CN" altLang="en-US">
                <a:solidFill>
                  <a:prstClr val="black">
                    <a:tint val="75000"/>
                  </a:prstClr>
                </a:solidFill>
              </a:rPr>
            </a:fld>
            <a:endParaRPr lang="zh-CN" altLang="en-US">
              <a:solidFill>
                <a:prstClr val="black">
                  <a:tint val="75000"/>
                </a:prstClr>
              </a:solidFill>
            </a:endParaRPr>
          </a:p>
        </p:txBody>
      </p:sp>
      <p:pic>
        <p:nvPicPr>
          <p:cNvPr id="12" name="图片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262346" y="413547"/>
            <a:ext cx="2320054" cy="640777"/>
          </a:xfrm>
          <a:prstGeom prst="rect">
            <a:avLst/>
          </a:prstGeom>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4" name="矩形 3"/>
          <p:cNvSpPr/>
          <p:nvPr userDrawn="1"/>
        </p:nvSpPr>
        <p:spPr>
          <a:xfrm>
            <a:off x="624418" y="404813"/>
            <a:ext cx="478367" cy="476250"/>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solidFill>
                <a:srgbClr val="C00000"/>
              </a:solidFill>
              <a:ea typeface="Arial Unicode MS" panose="020B0604020202020204" charset="-122"/>
            </a:endParaRPr>
          </a:p>
        </p:txBody>
      </p:sp>
      <p:sp>
        <p:nvSpPr>
          <p:cNvPr id="5" name="矩形 4"/>
          <p:cNvSpPr/>
          <p:nvPr userDrawn="1"/>
        </p:nvSpPr>
        <p:spPr>
          <a:xfrm>
            <a:off x="624418" y="981075"/>
            <a:ext cx="10943167" cy="71438"/>
          </a:xfrm>
          <a:prstGeom prst="rect">
            <a:avLst/>
          </a:prstGeom>
          <a:gradFill flip="none" rotWithShape="1">
            <a:gsLst>
              <a:gs pos="0">
                <a:srgbClr val="C00000"/>
              </a:gs>
              <a:gs pos="50000">
                <a:srgbClr val="C00000">
                  <a:tint val="44500"/>
                  <a:satMod val="160000"/>
                </a:srgbClr>
              </a:gs>
              <a:gs pos="100000">
                <a:srgbClr val="C00000">
                  <a:tint val="23500"/>
                  <a:satMod val="160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a typeface="Arial Unicode MS" panose="020B0604020202020204" charset="-122"/>
            </a:endParaRPr>
          </a:p>
        </p:txBody>
      </p:sp>
      <p:sp>
        <p:nvSpPr>
          <p:cNvPr id="2" name="标题 1"/>
          <p:cNvSpPr>
            <a:spLocks noGrp="1"/>
          </p:cNvSpPr>
          <p:nvPr>
            <p:ph type="title"/>
          </p:nvPr>
        </p:nvSpPr>
        <p:spPr>
          <a:xfrm>
            <a:off x="1199456" y="274638"/>
            <a:ext cx="10382944" cy="706090"/>
          </a:xfrm>
        </p:spPr>
        <p:txBody>
          <a:bodyPr>
            <a:normAutofit/>
          </a:bodyPr>
          <a:lstStyle>
            <a:lvl1pPr algn="l">
              <a:defRPr sz="4000">
                <a:latin typeface="Arial Unicode MS" panose="020B0604020202020204" charset="-122"/>
                <a:ea typeface="Arial Unicode MS" panose="020B0604020202020204" charset="-122"/>
              </a:defRPr>
            </a:lvl1p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7" name="灯片编号占位符 5"/>
          <p:cNvSpPr>
            <a:spLocks noGrp="1"/>
          </p:cNvSpPr>
          <p:nvPr>
            <p:ph type="sldNum" sz="quarter" idx="11"/>
          </p:nvPr>
        </p:nvSpPr>
        <p:spPr/>
        <p:txBody>
          <a:bodyPr/>
          <a:lstStyle>
            <a:lvl1pPr>
              <a:defRPr/>
            </a:lvl1pPr>
          </a:lstStyle>
          <a:p>
            <a:pPr>
              <a:defRPr/>
            </a:pPr>
            <a:fld id="{3714EF77-38A2-4DCE-AA63-AB5AF4F208D0}" type="slidenum">
              <a:rPr lang="zh-CN" altLang="en-US">
                <a:solidFill>
                  <a:prstClr val="black">
                    <a:tint val="75000"/>
                  </a:prstClr>
                </a:solidFill>
              </a:rPr>
            </a:fld>
            <a:endParaRPr lang="zh-CN" altLang="en-US" dirty="0">
              <a:solidFill>
                <a:prstClr val="black">
                  <a:tint val="75000"/>
                </a:prstClr>
              </a:solidFill>
            </a:endParaRPr>
          </a:p>
        </p:txBody>
      </p:sp>
      <p:pic>
        <p:nvPicPr>
          <p:cNvPr id="12" name="图片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522622" y="6213467"/>
            <a:ext cx="1146728" cy="460385"/>
          </a:xfrm>
          <a:prstGeom prst="rect">
            <a:avLst/>
          </a:prstGeom>
        </p:spPr>
      </p:pic>
      <p:sp>
        <p:nvSpPr>
          <p:cNvPr id="8" name="椭圆 7"/>
          <p:cNvSpPr/>
          <p:nvPr userDrawn="1"/>
        </p:nvSpPr>
        <p:spPr>
          <a:xfrm flipH="1">
            <a:off x="5180664" y="6527622"/>
            <a:ext cx="45719" cy="4571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prstClr val="white"/>
              </a:solidFill>
            </a:endParaRPr>
          </a:p>
        </p:txBody>
      </p:sp>
      <p:cxnSp>
        <p:nvCxnSpPr>
          <p:cNvPr id="16" name="直接连接符 15"/>
          <p:cNvCxnSpPr/>
          <p:nvPr userDrawn="1"/>
        </p:nvCxnSpPr>
        <p:spPr>
          <a:xfrm>
            <a:off x="1069850" y="6554294"/>
            <a:ext cx="4081423" cy="0"/>
          </a:xfrm>
          <a:prstGeom prst="line">
            <a:avLst/>
          </a:prstGeom>
          <a:ln w="12700"/>
          <a:effectLst/>
        </p:spPr>
        <p:style>
          <a:lnRef idx="2">
            <a:schemeClr val="dk1"/>
          </a:lnRef>
          <a:fillRef idx="0">
            <a:schemeClr val="dk1"/>
          </a:fillRef>
          <a:effectRef idx="1">
            <a:schemeClr val="dk1"/>
          </a:effectRef>
          <a:fontRef idx="minor">
            <a:schemeClr val="tx1"/>
          </a:fontRef>
        </p:style>
      </p:cxnSp>
      <p:cxnSp>
        <p:nvCxnSpPr>
          <p:cNvPr id="24" name="直接连接符 23"/>
          <p:cNvCxnSpPr/>
          <p:nvPr userDrawn="1"/>
        </p:nvCxnSpPr>
        <p:spPr>
          <a:xfrm>
            <a:off x="7055962" y="6553614"/>
            <a:ext cx="4081423" cy="0"/>
          </a:xfrm>
          <a:prstGeom prst="line">
            <a:avLst/>
          </a:prstGeom>
          <a:ln w="12700"/>
          <a:effectLst/>
        </p:spPr>
        <p:style>
          <a:lnRef idx="2">
            <a:schemeClr val="dk1"/>
          </a:lnRef>
          <a:fillRef idx="0">
            <a:schemeClr val="dk1"/>
          </a:fillRef>
          <a:effectRef idx="1">
            <a:schemeClr val="dk1"/>
          </a:effectRef>
          <a:fontRef idx="minor">
            <a:schemeClr val="tx1"/>
          </a:fontRef>
        </p:style>
      </p:cxnSp>
      <p:sp>
        <p:nvSpPr>
          <p:cNvPr id="15" name="椭圆 14"/>
          <p:cNvSpPr/>
          <p:nvPr userDrawn="1"/>
        </p:nvSpPr>
        <p:spPr>
          <a:xfrm flipH="1">
            <a:off x="6982252" y="6524901"/>
            <a:ext cx="45719" cy="4571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prstClr val="white"/>
              </a:solidFill>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zh-CN" altLang="en-US"/>
              <a:t>单击此处编辑母版标题样式</a:t>
            </a:r>
            <a:endParaRPr lang="zh-CN" altLang="en-US"/>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lvl1pPr>
              <a:defRPr/>
            </a:lvl1pPr>
          </a:lstStyle>
          <a:p>
            <a:pPr>
              <a:defRPr/>
            </a:pPr>
            <a:fld id="{E63EBF79-1BC2-4A14-B5B9-6E3333F6F173}" type="datetime1">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lvl1pPr>
              <a:defRPr/>
            </a:lvl1pPr>
          </a:lstStyle>
          <a:p>
            <a:pPr>
              <a:defRPr/>
            </a:pPr>
            <a:fld id="{779B139D-CE81-49EF-BEB5-2378717F1617}" type="slidenum">
              <a:rPr lang="zh-CN" altLang="en-US">
                <a:solidFill>
                  <a:prstClr val="black">
                    <a:tint val="75000"/>
                  </a:prstClr>
                </a:solidFill>
              </a:rPr>
            </a:fld>
            <a:endParaRPr lang="zh-CN" altLang="en-US">
              <a:solidFill>
                <a:prstClr val="black">
                  <a:tint val="75000"/>
                </a:prstClr>
              </a:solidFill>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262346" y="413547"/>
            <a:ext cx="2320054" cy="640777"/>
          </a:xfrm>
          <a:prstGeom prst="rect">
            <a:avLst/>
          </a:prstGeom>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3"/>
          <p:cNvSpPr>
            <a:spLocks noGrp="1"/>
          </p:cNvSpPr>
          <p:nvPr>
            <p:ph type="dt" sz="half" idx="10"/>
          </p:nvPr>
        </p:nvSpPr>
        <p:spPr/>
        <p:txBody>
          <a:bodyPr/>
          <a:lstStyle>
            <a:lvl1pPr>
              <a:defRPr/>
            </a:lvl1pPr>
          </a:lstStyle>
          <a:p>
            <a:pPr>
              <a:defRPr/>
            </a:pPr>
            <a:fld id="{D0871A7E-9ECD-415C-8C4E-C724827AB512}" type="datetime1">
              <a:rPr lang="zh-CN" altLang="en-US" smtClean="0">
                <a:solidFill>
                  <a:prstClr val="black">
                    <a:tint val="75000"/>
                  </a:prstClr>
                </a:solidFill>
              </a:rPr>
            </a:fld>
            <a:endParaRPr lang="zh-CN" altLang="en-US">
              <a:solidFill>
                <a:prstClr val="black">
                  <a:tint val="75000"/>
                </a:prstClr>
              </a:solidFill>
            </a:endParaRPr>
          </a:p>
        </p:txBody>
      </p:sp>
      <p:sp>
        <p:nvSpPr>
          <p:cNvPr id="6"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7" name="灯片编号占位符 5"/>
          <p:cNvSpPr>
            <a:spLocks noGrp="1"/>
          </p:cNvSpPr>
          <p:nvPr>
            <p:ph type="sldNum" sz="quarter" idx="12"/>
          </p:nvPr>
        </p:nvSpPr>
        <p:spPr/>
        <p:txBody>
          <a:bodyPr/>
          <a:lstStyle>
            <a:lvl1pPr>
              <a:defRPr/>
            </a:lvl1pPr>
          </a:lstStyle>
          <a:p>
            <a:pPr>
              <a:defRPr/>
            </a:pPr>
            <a:fld id="{48AE23F1-809F-44F9-83CB-24DAA3B994E5}" type="slidenum">
              <a:rPr lang="zh-CN" altLang="en-US">
                <a:solidFill>
                  <a:prstClr val="black">
                    <a:tint val="75000"/>
                  </a:prstClr>
                </a:solidFill>
              </a:rPr>
            </a:fld>
            <a:endParaRPr lang="zh-CN" altLang="en-US">
              <a:solidFill>
                <a:prstClr val="black">
                  <a:tint val="75000"/>
                </a:prstClr>
              </a:solidFill>
            </a:endParaRPr>
          </a:p>
        </p:txBody>
      </p:sp>
      <p:pic>
        <p:nvPicPr>
          <p:cNvPr id="9" name="图片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262346" y="413547"/>
            <a:ext cx="2320054" cy="640777"/>
          </a:xfrm>
          <a:prstGeom prst="rect">
            <a:avLst/>
          </a:prstGeom>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endParaRPr lang="zh-CN" altLang="en-US"/>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3"/>
          <p:cNvSpPr>
            <a:spLocks noGrp="1"/>
          </p:cNvSpPr>
          <p:nvPr>
            <p:ph type="dt" sz="half" idx="10"/>
          </p:nvPr>
        </p:nvSpPr>
        <p:spPr/>
        <p:txBody>
          <a:bodyPr/>
          <a:lstStyle>
            <a:lvl1pPr>
              <a:defRPr/>
            </a:lvl1pPr>
          </a:lstStyle>
          <a:p>
            <a:pPr>
              <a:defRPr/>
            </a:pPr>
            <a:fld id="{ECBE1C0D-39A4-4E5E-95FF-876DC3D28B3C}" type="datetime1">
              <a:rPr lang="zh-CN" altLang="en-US" smtClean="0">
                <a:solidFill>
                  <a:prstClr val="black">
                    <a:tint val="75000"/>
                  </a:prstClr>
                </a:solidFill>
              </a:rPr>
            </a:fld>
            <a:endParaRPr lang="zh-CN" altLang="en-US">
              <a:solidFill>
                <a:prstClr val="black">
                  <a:tint val="75000"/>
                </a:prstClr>
              </a:solidFill>
            </a:endParaRPr>
          </a:p>
        </p:txBody>
      </p:sp>
      <p:sp>
        <p:nvSpPr>
          <p:cNvPr id="8"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9" name="灯片编号占位符 5"/>
          <p:cNvSpPr>
            <a:spLocks noGrp="1"/>
          </p:cNvSpPr>
          <p:nvPr>
            <p:ph type="sldNum" sz="quarter" idx="12"/>
          </p:nvPr>
        </p:nvSpPr>
        <p:spPr/>
        <p:txBody>
          <a:bodyPr/>
          <a:lstStyle>
            <a:lvl1pPr>
              <a:defRPr/>
            </a:lvl1pPr>
          </a:lstStyle>
          <a:p>
            <a:pPr>
              <a:defRPr/>
            </a:pPr>
            <a:fld id="{DDADFE6E-1E4A-4574-B7A0-F978065625DF}" type="slidenum">
              <a:rPr lang="zh-CN" altLang="en-US">
                <a:solidFill>
                  <a:prstClr val="black">
                    <a:tint val="75000"/>
                  </a:prstClr>
                </a:solidFill>
              </a:rPr>
            </a:fld>
            <a:endParaRPr lang="zh-CN" altLang="en-US">
              <a:solidFill>
                <a:prstClr val="black">
                  <a:tint val="75000"/>
                </a:prstClr>
              </a:solidFill>
            </a:endParaRPr>
          </a:p>
        </p:txBody>
      </p:sp>
      <p:pic>
        <p:nvPicPr>
          <p:cNvPr id="11" name="图片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262346" y="413547"/>
            <a:ext cx="2320054" cy="640777"/>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47700" y="258445"/>
            <a:ext cx="10515600" cy="1325563"/>
          </a:xfrm>
        </p:spPr>
        <p:txBody>
          <a:bodyPr>
            <a:normAutofit/>
          </a:bodyPr>
          <a:lstStyle>
            <a:lvl1pPr>
              <a:defRPr sz="2400" b="1" i="0">
                <a:effectLst>
                  <a:outerShdw blurRad="38100" dist="38100" dir="2700000" algn="tl">
                    <a:srgbClr val="000000">
                      <a:alpha val="43137"/>
                    </a:srgbClr>
                  </a:outerShdw>
                </a:effectLst>
              </a:defRPr>
            </a:lvl1pPr>
          </a:lstStyle>
          <a:p>
            <a:r>
              <a:rPr lang="zh-CN" altLang="en-US" dirty="0"/>
              <a:t>单击此处编辑母版标题样式</a:t>
            </a:r>
            <a:endParaRPr lang="zh-CN" altLang="en-US" dirty="0"/>
          </a:p>
        </p:txBody>
      </p:sp>
      <p:sp>
        <p:nvSpPr>
          <p:cNvPr id="3" name="内容占位符 2"/>
          <p:cNvSpPr>
            <a:spLocks noGrp="1"/>
          </p:cNvSpPr>
          <p:nvPr>
            <p:ph sz="half" idx="1"/>
          </p:nvPr>
        </p:nvSpPr>
        <p:spPr>
          <a:xfrm>
            <a:off x="647700" y="1825625"/>
            <a:ext cx="5181600" cy="4351338"/>
          </a:xfrm>
        </p:spPr>
        <p:txBody>
          <a:bodyPr>
            <a:normAutofit/>
          </a:bodyPr>
          <a:lstStyle>
            <a:lvl1pPr>
              <a:lnSpc>
                <a:spcPct val="150000"/>
              </a:lnSpc>
              <a:defRPr sz="2000">
                <a:solidFill>
                  <a:schemeClr val="tx1">
                    <a:lumMod val="75000"/>
                    <a:lumOff val="25000"/>
                  </a:schemeClr>
                </a:solidFill>
              </a:defRPr>
            </a:lvl1pPr>
            <a:lvl2pPr>
              <a:lnSpc>
                <a:spcPct val="150000"/>
              </a:lnSpc>
              <a:defRPr sz="1800">
                <a:solidFill>
                  <a:schemeClr val="tx1">
                    <a:lumMod val="75000"/>
                    <a:lumOff val="25000"/>
                  </a:schemeClr>
                </a:solidFill>
              </a:defRPr>
            </a:lvl2pPr>
            <a:lvl3pPr>
              <a:lnSpc>
                <a:spcPct val="150000"/>
              </a:lnSpc>
              <a:defRPr sz="1600">
                <a:solidFill>
                  <a:schemeClr val="tx1">
                    <a:lumMod val="75000"/>
                    <a:lumOff val="25000"/>
                  </a:schemeClr>
                </a:solidFill>
              </a:defRPr>
            </a:lvl3pPr>
            <a:lvl4pPr>
              <a:lnSpc>
                <a:spcPct val="150000"/>
              </a:lnSpc>
              <a:defRPr sz="1600">
                <a:solidFill>
                  <a:schemeClr val="tx1">
                    <a:lumMod val="75000"/>
                    <a:lumOff val="25000"/>
                  </a:schemeClr>
                </a:solidFill>
              </a:defRPr>
            </a:lvl4pPr>
            <a:lvl5pPr>
              <a:lnSpc>
                <a:spcPct val="150000"/>
              </a:lnSpc>
              <a:defRPr sz="1600">
                <a:solidFill>
                  <a:schemeClr val="tx1">
                    <a:lumMod val="75000"/>
                    <a:lumOff val="25000"/>
                  </a:schemeClr>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内容占位符 3"/>
          <p:cNvSpPr>
            <a:spLocks noGrp="1"/>
          </p:cNvSpPr>
          <p:nvPr>
            <p:ph sz="half" idx="2"/>
          </p:nvPr>
        </p:nvSpPr>
        <p:spPr>
          <a:xfrm>
            <a:off x="5981700" y="1825625"/>
            <a:ext cx="5181600" cy="4351338"/>
          </a:xfrm>
        </p:spPr>
        <p:txBody>
          <a:bodyPr>
            <a:normAutofit/>
          </a:bodyPr>
          <a:lstStyle>
            <a:lvl1pPr>
              <a:lnSpc>
                <a:spcPct val="150000"/>
              </a:lnSpc>
              <a:defRPr sz="2000">
                <a:solidFill>
                  <a:schemeClr val="tx1">
                    <a:lumMod val="75000"/>
                    <a:lumOff val="25000"/>
                  </a:schemeClr>
                </a:solidFill>
              </a:defRPr>
            </a:lvl1pPr>
            <a:lvl2pPr>
              <a:lnSpc>
                <a:spcPct val="150000"/>
              </a:lnSpc>
              <a:defRPr sz="1800">
                <a:solidFill>
                  <a:schemeClr val="tx1">
                    <a:lumMod val="75000"/>
                    <a:lumOff val="25000"/>
                  </a:schemeClr>
                </a:solidFill>
              </a:defRPr>
            </a:lvl2pPr>
            <a:lvl3pPr>
              <a:lnSpc>
                <a:spcPct val="150000"/>
              </a:lnSpc>
              <a:defRPr sz="1600">
                <a:solidFill>
                  <a:schemeClr val="tx1">
                    <a:lumMod val="75000"/>
                    <a:lumOff val="25000"/>
                  </a:schemeClr>
                </a:solidFill>
              </a:defRPr>
            </a:lvl3pPr>
            <a:lvl4pPr>
              <a:lnSpc>
                <a:spcPct val="150000"/>
              </a:lnSpc>
              <a:defRPr sz="1600">
                <a:solidFill>
                  <a:schemeClr val="tx1">
                    <a:lumMod val="75000"/>
                    <a:lumOff val="25000"/>
                  </a:schemeClr>
                </a:solidFill>
              </a:defRPr>
            </a:lvl4pPr>
            <a:lvl5pPr>
              <a:lnSpc>
                <a:spcPct val="150000"/>
              </a:lnSpc>
              <a:defRPr sz="1600">
                <a:solidFill>
                  <a:schemeClr val="tx1">
                    <a:lumMod val="75000"/>
                    <a:lumOff val="25000"/>
                  </a:schemeClr>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3"/>
          <p:cNvSpPr>
            <a:spLocks noGrp="1"/>
          </p:cNvSpPr>
          <p:nvPr>
            <p:ph type="dt" sz="half" idx="10"/>
          </p:nvPr>
        </p:nvSpPr>
        <p:spPr/>
        <p:txBody>
          <a:bodyPr/>
          <a:lstStyle>
            <a:lvl1pPr>
              <a:defRPr/>
            </a:lvl1pPr>
          </a:lstStyle>
          <a:p>
            <a:pPr>
              <a:defRPr/>
            </a:pPr>
            <a:fld id="{3423FA7F-A0F7-4DA1-9FF7-CE8970135AA5}" type="datetime1">
              <a:rPr lang="zh-CN" altLang="en-US" smtClean="0">
                <a:solidFill>
                  <a:prstClr val="black">
                    <a:tint val="75000"/>
                  </a:prstClr>
                </a:solidFill>
              </a:rPr>
            </a:fld>
            <a:endParaRPr lang="zh-CN" altLang="en-US">
              <a:solidFill>
                <a:prstClr val="black">
                  <a:tint val="75000"/>
                </a:prstClr>
              </a:solidFill>
            </a:endParaRPr>
          </a:p>
        </p:txBody>
      </p:sp>
      <p:sp>
        <p:nvSpPr>
          <p:cNvPr id="4"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5" name="灯片编号占位符 5"/>
          <p:cNvSpPr>
            <a:spLocks noGrp="1"/>
          </p:cNvSpPr>
          <p:nvPr>
            <p:ph type="sldNum" sz="quarter" idx="12"/>
          </p:nvPr>
        </p:nvSpPr>
        <p:spPr/>
        <p:txBody>
          <a:bodyPr/>
          <a:lstStyle>
            <a:lvl1pPr>
              <a:defRPr/>
            </a:lvl1pPr>
          </a:lstStyle>
          <a:p>
            <a:pPr>
              <a:defRPr/>
            </a:pPr>
            <a:fld id="{1BDAD14A-D133-4F34-A84C-1780DD9AFAF9}" type="slidenum">
              <a:rPr lang="zh-CN" altLang="en-US">
                <a:solidFill>
                  <a:prstClr val="black">
                    <a:tint val="75000"/>
                  </a:prstClr>
                </a:solidFill>
              </a:rPr>
            </a:fld>
            <a:endParaRPr lang="zh-CN" altLang="en-US">
              <a:solidFill>
                <a:prstClr val="black">
                  <a:tint val="75000"/>
                </a:prstClr>
              </a:solidFill>
            </a:endParaRPr>
          </a:p>
        </p:txBody>
      </p:sp>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262346" y="413547"/>
            <a:ext cx="2320054" cy="640777"/>
          </a:xfrm>
          <a:prstGeom prst="rect">
            <a:avLst/>
          </a:prstGeom>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fld id="{259DBCB2-0EE6-4C49-8F24-E1EFC622FCC5}" type="datetime1">
              <a:rPr lang="zh-CN" altLang="en-US" smtClean="0">
                <a:solidFill>
                  <a:prstClr val="black">
                    <a:tint val="75000"/>
                  </a:prstClr>
                </a:solidFill>
              </a:rPr>
            </a:fld>
            <a:endParaRPr lang="zh-CN" altLang="en-US">
              <a:solidFill>
                <a:prstClr val="black">
                  <a:tint val="75000"/>
                </a:prstClr>
              </a:solidFill>
            </a:endParaRPr>
          </a:p>
        </p:txBody>
      </p:sp>
      <p:sp>
        <p:nvSpPr>
          <p:cNvPr id="3"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4" name="灯片编号占位符 5"/>
          <p:cNvSpPr>
            <a:spLocks noGrp="1"/>
          </p:cNvSpPr>
          <p:nvPr>
            <p:ph type="sldNum" sz="quarter" idx="12"/>
          </p:nvPr>
        </p:nvSpPr>
        <p:spPr/>
        <p:txBody>
          <a:bodyPr/>
          <a:lstStyle>
            <a:lvl1pPr>
              <a:defRPr/>
            </a:lvl1pPr>
          </a:lstStyle>
          <a:p>
            <a:pPr>
              <a:defRPr/>
            </a:pPr>
            <a:fld id="{827110EF-7D0F-4029-BADF-6619AB3B2228}" type="slidenum">
              <a:rPr lang="zh-CN" altLang="en-US">
                <a:solidFill>
                  <a:prstClr val="black">
                    <a:tint val="75000"/>
                  </a:prstClr>
                </a:solidFill>
              </a:rPr>
            </a:fld>
            <a:endParaRPr lang="zh-CN" altLang="en-US">
              <a:solidFill>
                <a:prstClr val="black">
                  <a:tint val="75000"/>
                </a:prstClr>
              </a:solidFill>
            </a:endParaRPr>
          </a:p>
        </p:txBody>
      </p:sp>
      <p:sp>
        <p:nvSpPr>
          <p:cNvPr id="6" name="矩形 5"/>
          <p:cNvSpPr/>
          <p:nvPr userDrawn="1"/>
        </p:nvSpPr>
        <p:spPr>
          <a:xfrm>
            <a:off x="342900" y="200025"/>
            <a:ext cx="11306175" cy="21145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3" name="矩形 2"/>
          <p:cNvSpPr/>
          <p:nvPr userDrawn="1"/>
        </p:nvSpPr>
        <p:spPr>
          <a:xfrm>
            <a:off x="0" y="4889500"/>
            <a:ext cx="12192000" cy="1968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a typeface="Arial Unicode MS" panose="020B0604020202020204" charset="-122"/>
            </a:endParaRPr>
          </a:p>
        </p:txBody>
      </p:sp>
      <p:sp>
        <p:nvSpPr>
          <p:cNvPr id="5" name="日期占位符 3"/>
          <p:cNvSpPr>
            <a:spLocks noGrp="1"/>
          </p:cNvSpPr>
          <p:nvPr>
            <p:ph type="dt" sz="half" idx="10"/>
          </p:nvPr>
        </p:nvSpPr>
        <p:spPr/>
        <p:txBody>
          <a:bodyPr/>
          <a:lstStyle>
            <a:lvl1pPr>
              <a:defRPr/>
            </a:lvl1pPr>
          </a:lstStyle>
          <a:p>
            <a:pPr>
              <a:defRPr/>
            </a:pPr>
            <a:fld id="{B0F1EF56-F15E-4B59-AF0C-685DF4E18E7F}" type="datetime1">
              <a:rPr lang="zh-CN" altLang="en-US" smtClean="0">
                <a:solidFill>
                  <a:prstClr val="black">
                    <a:tint val="75000"/>
                  </a:prstClr>
                </a:solidFill>
              </a:rPr>
            </a:fld>
            <a:endParaRPr lang="zh-CN" altLang="en-US">
              <a:solidFill>
                <a:prstClr val="black">
                  <a:tint val="75000"/>
                </a:prstClr>
              </a:solidFill>
            </a:endParaRPr>
          </a:p>
        </p:txBody>
      </p:sp>
      <p:sp>
        <p:nvSpPr>
          <p:cNvPr id="6"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7" name="灯片编号占位符 5"/>
          <p:cNvSpPr>
            <a:spLocks noGrp="1"/>
          </p:cNvSpPr>
          <p:nvPr>
            <p:ph type="sldNum" sz="quarter" idx="12"/>
          </p:nvPr>
        </p:nvSpPr>
        <p:spPr/>
        <p:txBody>
          <a:bodyPr/>
          <a:lstStyle>
            <a:lvl1pPr>
              <a:defRPr/>
            </a:lvl1pPr>
          </a:lstStyle>
          <a:p>
            <a:pPr>
              <a:defRPr/>
            </a:pPr>
            <a:fld id="{774BDD3E-675A-4BFC-9AB6-6E663592F16F}" type="slidenum">
              <a:rPr lang="zh-CN" altLang="en-US">
                <a:solidFill>
                  <a:prstClr val="black">
                    <a:tint val="75000"/>
                  </a:prstClr>
                </a:solidFill>
              </a:rPr>
            </a:fld>
            <a:endParaRPr lang="zh-CN" altLang="en-US">
              <a:solidFill>
                <a:prstClr val="black">
                  <a:tint val="75000"/>
                </a:prstClr>
              </a:solidFill>
            </a:endParaRPr>
          </a:p>
        </p:txBody>
      </p:sp>
      <p:pic>
        <p:nvPicPr>
          <p:cNvPr id="12" name="图片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262346" y="413547"/>
            <a:ext cx="2320054" cy="640777"/>
          </a:xfrm>
          <a:prstGeom prst="rect">
            <a:avLst/>
          </a:prstGeom>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4" name="矩形 3"/>
          <p:cNvSpPr/>
          <p:nvPr userDrawn="1"/>
        </p:nvSpPr>
        <p:spPr>
          <a:xfrm>
            <a:off x="624418" y="404813"/>
            <a:ext cx="478367" cy="476250"/>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solidFill>
                <a:srgbClr val="C00000"/>
              </a:solidFill>
              <a:ea typeface="Arial Unicode MS" panose="020B0604020202020204" charset="-122"/>
            </a:endParaRPr>
          </a:p>
        </p:txBody>
      </p:sp>
      <p:sp>
        <p:nvSpPr>
          <p:cNvPr id="5" name="矩形 4"/>
          <p:cNvSpPr/>
          <p:nvPr userDrawn="1"/>
        </p:nvSpPr>
        <p:spPr>
          <a:xfrm>
            <a:off x="624418" y="981075"/>
            <a:ext cx="10943167" cy="71438"/>
          </a:xfrm>
          <a:prstGeom prst="rect">
            <a:avLst/>
          </a:prstGeom>
          <a:gradFill flip="none" rotWithShape="1">
            <a:gsLst>
              <a:gs pos="0">
                <a:srgbClr val="C00000"/>
              </a:gs>
              <a:gs pos="50000">
                <a:srgbClr val="C00000">
                  <a:tint val="44500"/>
                  <a:satMod val="160000"/>
                </a:srgbClr>
              </a:gs>
              <a:gs pos="100000">
                <a:srgbClr val="C00000">
                  <a:tint val="23500"/>
                  <a:satMod val="160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a typeface="Arial Unicode MS" panose="020B0604020202020204" charset="-122"/>
            </a:endParaRPr>
          </a:p>
        </p:txBody>
      </p:sp>
      <p:sp>
        <p:nvSpPr>
          <p:cNvPr id="2" name="标题 1"/>
          <p:cNvSpPr>
            <a:spLocks noGrp="1"/>
          </p:cNvSpPr>
          <p:nvPr>
            <p:ph type="title"/>
          </p:nvPr>
        </p:nvSpPr>
        <p:spPr>
          <a:xfrm>
            <a:off x="1199456" y="274638"/>
            <a:ext cx="10382944" cy="706090"/>
          </a:xfrm>
        </p:spPr>
        <p:txBody>
          <a:bodyPr>
            <a:normAutofit/>
          </a:bodyPr>
          <a:lstStyle>
            <a:lvl1pPr algn="l">
              <a:defRPr sz="4000">
                <a:latin typeface="Arial Unicode MS" panose="020B0604020202020204" charset="-122"/>
                <a:ea typeface="Arial Unicode MS" panose="020B0604020202020204" charset="-122"/>
              </a:defRPr>
            </a:lvl1p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7" name="灯片编号占位符 5"/>
          <p:cNvSpPr>
            <a:spLocks noGrp="1"/>
          </p:cNvSpPr>
          <p:nvPr>
            <p:ph type="sldNum" sz="quarter" idx="11"/>
          </p:nvPr>
        </p:nvSpPr>
        <p:spPr/>
        <p:txBody>
          <a:bodyPr/>
          <a:lstStyle>
            <a:lvl1pPr>
              <a:defRPr/>
            </a:lvl1pPr>
          </a:lstStyle>
          <a:p>
            <a:pPr>
              <a:defRPr/>
            </a:pPr>
            <a:fld id="{3714EF77-38A2-4DCE-AA63-AB5AF4F208D0}" type="slidenum">
              <a:rPr lang="zh-CN" altLang="en-US">
                <a:solidFill>
                  <a:prstClr val="black">
                    <a:tint val="75000"/>
                  </a:prstClr>
                </a:solidFill>
              </a:rPr>
            </a:fld>
            <a:endParaRPr lang="zh-CN" altLang="en-US" dirty="0">
              <a:solidFill>
                <a:prstClr val="black">
                  <a:tint val="75000"/>
                </a:prstClr>
              </a:solidFill>
            </a:endParaRPr>
          </a:p>
        </p:txBody>
      </p:sp>
      <p:pic>
        <p:nvPicPr>
          <p:cNvPr id="12" name="图片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522622" y="6213467"/>
            <a:ext cx="1146728" cy="460385"/>
          </a:xfrm>
          <a:prstGeom prst="rect">
            <a:avLst/>
          </a:prstGeom>
        </p:spPr>
      </p:pic>
      <p:sp>
        <p:nvSpPr>
          <p:cNvPr id="8" name="椭圆 7"/>
          <p:cNvSpPr/>
          <p:nvPr userDrawn="1"/>
        </p:nvSpPr>
        <p:spPr>
          <a:xfrm flipH="1">
            <a:off x="5180664" y="6527622"/>
            <a:ext cx="45719" cy="4571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prstClr val="white"/>
              </a:solidFill>
            </a:endParaRPr>
          </a:p>
        </p:txBody>
      </p:sp>
      <p:cxnSp>
        <p:nvCxnSpPr>
          <p:cNvPr id="16" name="直接连接符 15"/>
          <p:cNvCxnSpPr/>
          <p:nvPr userDrawn="1"/>
        </p:nvCxnSpPr>
        <p:spPr>
          <a:xfrm>
            <a:off x="1069850" y="6554294"/>
            <a:ext cx="4081423" cy="0"/>
          </a:xfrm>
          <a:prstGeom prst="line">
            <a:avLst/>
          </a:prstGeom>
          <a:ln w="12700"/>
          <a:effectLst/>
        </p:spPr>
        <p:style>
          <a:lnRef idx="2">
            <a:schemeClr val="dk1"/>
          </a:lnRef>
          <a:fillRef idx="0">
            <a:schemeClr val="dk1"/>
          </a:fillRef>
          <a:effectRef idx="1">
            <a:schemeClr val="dk1"/>
          </a:effectRef>
          <a:fontRef idx="minor">
            <a:schemeClr val="tx1"/>
          </a:fontRef>
        </p:style>
      </p:cxnSp>
      <p:cxnSp>
        <p:nvCxnSpPr>
          <p:cNvPr id="24" name="直接连接符 23"/>
          <p:cNvCxnSpPr/>
          <p:nvPr userDrawn="1"/>
        </p:nvCxnSpPr>
        <p:spPr>
          <a:xfrm>
            <a:off x="7055962" y="6553614"/>
            <a:ext cx="4081423" cy="0"/>
          </a:xfrm>
          <a:prstGeom prst="line">
            <a:avLst/>
          </a:prstGeom>
          <a:ln w="12700"/>
          <a:effectLst/>
        </p:spPr>
        <p:style>
          <a:lnRef idx="2">
            <a:schemeClr val="dk1"/>
          </a:lnRef>
          <a:fillRef idx="0">
            <a:schemeClr val="dk1"/>
          </a:fillRef>
          <a:effectRef idx="1">
            <a:schemeClr val="dk1"/>
          </a:effectRef>
          <a:fontRef idx="minor">
            <a:schemeClr val="tx1"/>
          </a:fontRef>
        </p:style>
      </p:cxnSp>
      <p:sp>
        <p:nvSpPr>
          <p:cNvPr id="15" name="椭圆 14"/>
          <p:cNvSpPr/>
          <p:nvPr userDrawn="1"/>
        </p:nvSpPr>
        <p:spPr>
          <a:xfrm flipH="1">
            <a:off x="6982252" y="6524901"/>
            <a:ext cx="45719" cy="4571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prstClr val="white"/>
              </a:solidFill>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zh-CN" altLang="en-US"/>
              <a:t>单击此处编辑母版标题样式</a:t>
            </a:r>
            <a:endParaRPr lang="zh-CN" altLang="en-US"/>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lvl1pPr>
              <a:defRPr/>
            </a:lvl1pPr>
          </a:lstStyle>
          <a:p>
            <a:pPr>
              <a:defRPr/>
            </a:pPr>
            <a:fld id="{E63EBF79-1BC2-4A14-B5B9-6E3333F6F173}" type="datetime1">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lvl1pPr>
              <a:defRPr/>
            </a:lvl1pPr>
          </a:lstStyle>
          <a:p>
            <a:pPr>
              <a:defRPr/>
            </a:pPr>
            <a:fld id="{779B139D-CE81-49EF-BEB5-2378717F1617}" type="slidenum">
              <a:rPr lang="zh-CN" altLang="en-US">
                <a:solidFill>
                  <a:prstClr val="black">
                    <a:tint val="75000"/>
                  </a:prstClr>
                </a:solidFill>
              </a:rPr>
            </a:fld>
            <a:endParaRPr lang="zh-CN" altLang="en-US">
              <a:solidFill>
                <a:prstClr val="black">
                  <a:tint val="75000"/>
                </a:prstClr>
              </a:solidFill>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262346" y="413547"/>
            <a:ext cx="2320054" cy="640777"/>
          </a:xfrm>
          <a:prstGeom prst="rect">
            <a:avLst/>
          </a:prstGeom>
        </p:spPr>
      </p:pic>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3"/>
          <p:cNvSpPr>
            <a:spLocks noGrp="1"/>
          </p:cNvSpPr>
          <p:nvPr>
            <p:ph type="dt" sz="half" idx="10"/>
          </p:nvPr>
        </p:nvSpPr>
        <p:spPr/>
        <p:txBody>
          <a:bodyPr/>
          <a:lstStyle>
            <a:lvl1pPr>
              <a:defRPr/>
            </a:lvl1pPr>
          </a:lstStyle>
          <a:p>
            <a:pPr>
              <a:defRPr/>
            </a:pPr>
            <a:fld id="{D0871A7E-9ECD-415C-8C4E-C724827AB512}" type="datetime1">
              <a:rPr lang="zh-CN" altLang="en-US" smtClean="0">
                <a:solidFill>
                  <a:prstClr val="black">
                    <a:tint val="75000"/>
                  </a:prstClr>
                </a:solidFill>
              </a:rPr>
            </a:fld>
            <a:endParaRPr lang="zh-CN" altLang="en-US">
              <a:solidFill>
                <a:prstClr val="black">
                  <a:tint val="75000"/>
                </a:prstClr>
              </a:solidFill>
            </a:endParaRPr>
          </a:p>
        </p:txBody>
      </p:sp>
      <p:sp>
        <p:nvSpPr>
          <p:cNvPr id="6"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7" name="灯片编号占位符 5"/>
          <p:cNvSpPr>
            <a:spLocks noGrp="1"/>
          </p:cNvSpPr>
          <p:nvPr>
            <p:ph type="sldNum" sz="quarter" idx="12"/>
          </p:nvPr>
        </p:nvSpPr>
        <p:spPr/>
        <p:txBody>
          <a:bodyPr/>
          <a:lstStyle>
            <a:lvl1pPr>
              <a:defRPr/>
            </a:lvl1pPr>
          </a:lstStyle>
          <a:p>
            <a:pPr>
              <a:defRPr/>
            </a:pPr>
            <a:fld id="{48AE23F1-809F-44F9-83CB-24DAA3B994E5}" type="slidenum">
              <a:rPr lang="zh-CN" altLang="en-US">
                <a:solidFill>
                  <a:prstClr val="black">
                    <a:tint val="75000"/>
                  </a:prstClr>
                </a:solidFill>
              </a:rPr>
            </a:fld>
            <a:endParaRPr lang="zh-CN" altLang="en-US">
              <a:solidFill>
                <a:prstClr val="black">
                  <a:tint val="75000"/>
                </a:prstClr>
              </a:solidFill>
            </a:endParaRPr>
          </a:p>
        </p:txBody>
      </p:sp>
      <p:pic>
        <p:nvPicPr>
          <p:cNvPr id="9" name="图片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262346" y="413547"/>
            <a:ext cx="2320054" cy="640777"/>
          </a:xfrm>
          <a:prstGeom prst="rect">
            <a:avLst/>
          </a:prstGeom>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endParaRPr lang="zh-CN" altLang="en-US"/>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3"/>
          <p:cNvSpPr>
            <a:spLocks noGrp="1"/>
          </p:cNvSpPr>
          <p:nvPr>
            <p:ph type="dt" sz="half" idx="10"/>
          </p:nvPr>
        </p:nvSpPr>
        <p:spPr/>
        <p:txBody>
          <a:bodyPr/>
          <a:lstStyle>
            <a:lvl1pPr>
              <a:defRPr/>
            </a:lvl1pPr>
          </a:lstStyle>
          <a:p>
            <a:pPr>
              <a:defRPr/>
            </a:pPr>
            <a:fld id="{ECBE1C0D-39A4-4E5E-95FF-876DC3D28B3C}" type="datetime1">
              <a:rPr lang="zh-CN" altLang="en-US" smtClean="0">
                <a:solidFill>
                  <a:prstClr val="black">
                    <a:tint val="75000"/>
                  </a:prstClr>
                </a:solidFill>
              </a:rPr>
            </a:fld>
            <a:endParaRPr lang="zh-CN" altLang="en-US">
              <a:solidFill>
                <a:prstClr val="black">
                  <a:tint val="75000"/>
                </a:prstClr>
              </a:solidFill>
            </a:endParaRPr>
          </a:p>
        </p:txBody>
      </p:sp>
      <p:sp>
        <p:nvSpPr>
          <p:cNvPr id="8"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9" name="灯片编号占位符 5"/>
          <p:cNvSpPr>
            <a:spLocks noGrp="1"/>
          </p:cNvSpPr>
          <p:nvPr>
            <p:ph type="sldNum" sz="quarter" idx="12"/>
          </p:nvPr>
        </p:nvSpPr>
        <p:spPr/>
        <p:txBody>
          <a:bodyPr/>
          <a:lstStyle>
            <a:lvl1pPr>
              <a:defRPr/>
            </a:lvl1pPr>
          </a:lstStyle>
          <a:p>
            <a:pPr>
              <a:defRPr/>
            </a:pPr>
            <a:fld id="{DDADFE6E-1E4A-4574-B7A0-F978065625DF}" type="slidenum">
              <a:rPr lang="zh-CN" altLang="en-US">
                <a:solidFill>
                  <a:prstClr val="black">
                    <a:tint val="75000"/>
                  </a:prstClr>
                </a:solidFill>
              </a:rPr>
            </a:fld>
            <a:endParaRPr lang="zh-CN" altLang="en-US">
              <a:solidFill>
                <a:prstClr val="black">
                  <a:tint val="75000"/>
                </a:prstClr>
              </a:solidFill>
            </a:endParaRPr>
          </a:p>
        </p:txBody>
      </p:sp>
      <p:pic>
        <p:nvPicPr>
          <p:cNvPr id="11" name="图片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262346" y="413547"/>
            <a:ext cx="2320054" cy="640777"/>
          </a:xfrm>
          <a:prstGeom prst="rect">
            <a:avLst/>
          </a:prstGeom>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3"/>
          <p:cNvSpPr>
            <a:spLocks noGrp="1"/>
          </p:cNvSpPr>
          <p:nvPr>
            <p:ph type="dt" sz="half" idx="10"/>
          </p:nvPr>
        </p:nvSpPr>
        <p:spPr/>
        <p:txBody>
          <a:bodyPr/>
          <a:lstStyle>
            <a:lvl1pPr>
              <a:defRPr/>
            </a:lvl1pPr>
          </a:lstStyle>
          <a:p>
            <a:pPr>
              <a:defRPr/>
            </a:pPr>
            <a:fld id="{3423FA7F-A0F7-4DA1-9FF7-CE8970135AA5}" type="datetime1">
              <a:rPr lang="zh-CN" altLang="en-US" smtClean="0">
                <a:solidFill>
                  <a:prstClr val="black">
                    <a:tint val="75000"/>
                  </a:prstClr>
                </a:solidFill>
              </a:rPr>
            </a:fld>
            <a:endParaRPr lang="zh-CN" altLang="en-US">
              <a:solidFill>
                <a:prstClr val="black">
                  <a:tint val="75000"/>
                </a:prstClr>
              </a:solidFill>
            </a:endParaRPr>
          </a:p>
        </p:txBody>
      </p:sp>
      <p:sp>
        <p:nvSpPr>
          <p:cNvPr id="4"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5" name="灯片编号占位符 5"/>
          <p:cNvSpPr>
            <a:spLocks noGrp="1"/>
          </p:cNvSpPr>
          <p:nvPr>
            <p:ph type="sldNum" sz="quarter" idx="12"/>
          </p:nvPr>
        </p:nvSpPr>
        <p:spPr/>
        <p:txBody>
          <a:bodyPr/>
          <a:lstStyle>
            <a:lvl1pPr>
              <a:defRPr/>
            </a:lvl1pPr>
          </a:lstStyle>
          <a:p>
            <a:pPr>
              <a:defRPr/>
            </a:pPr>
            <a:fld id="{1BDAD14A-D133-4F34-A84C-1780DD9AFAF9}" type="slidenum">
              <a:rPr lang="zh-CN" altLang="en-US">
                <a:solidFill>
                  <a:prstClr val="black">
                    <a:tint val="75000"/>
                  </a:prstClr>
                </a:solidFill>
              </a:rPr>
            </a:fld>
            <a:endParaRPr lang="zh-CN" altLang="en-US">
              <a:solidFill>
                <a:prstClr val="black">
                  <a:tint val="75000"/>
                </a:prstClr>
              </a:solidFill>
            </a:endParaRPr>
          </a:p>
        </p:txBody>
      </p:sp>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262346" y="413547"/>
            <a:ext cx="2320054" cy="640777"/>
          </a:xfrm>
          <a:prstGeom prst="rect">
            <a:avLst/>
          </a:prstGeom>
        </p:spPr>
      </p:pic>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fld id="{259DBCB2-0EE6-4C49-8F24-E1EFC622FCC5}" type="datetime1">
              <a:rPr lang="zh-CN" altLang="en-US" smtClean="0">
                <a:solidFill>
                  <a:prstClr val="black">
                    <a:tint val="75000"/>
                  </a:prstClr>
                </a:solidFill>
              </a:rPr>
            </a:fld>
            <a:endParaRPr lang="zh-CN" altLang="en-US">
              <a:solidFill>
                <a:prstClr val="black">
                  <a:tint val="75000"/>
                </a:prstClr>
              </a:solidFill>
            </a:endParaRPr>
          </a:p>
        </p:txBody>
      </p:sp>
      <p:sp>
        <p:nvSpPr>
          <p:cNvPr id="3"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4" name="灯片编号占位符 5"/>
          <p:cNvSpPr>
            <a:spLocks noGrp="1"/>
          </p:cNvSpPr>
          <p:nvPr>
            <p:ph type="sldNum" sz="quarter" idx="12"/>
          </p:nvPr>
        </p:nvSpPr>
        <p:spPr/>
        <p:txBody>
          <a:bodyPr/>
          <a:lstStyle>
            <a:lvl1pPr>
              <a:defRPr/>
            </a:lvl1pPr>
          </a:lstStyle>
          <a:p>
            <a:pPr>
              <a:defRPr/>
            </a:pPr>
            <a:fld id="{827110EF-7D0F-4029-BADF-6619AB3B2228}" type="slidenum">
              <a:rPr lang="zh-CN" altLang="en-US">
                <a:solidFill>
                  <a:prstClr val="black">
                    <a:tint val="75000"/>
                  </a:prstClr>
                </a:solidFill>
              </a:rPr>
            </a:fld>
            <a:endParaRPr lang="zh-CN" altLang="en-US">
              <a:solidFill>
                <a:prstClr val="black">
                  <a:tint val="75000"/>
                </a:prstClr>
              </a:solidFill>
            </a:endParaRPr>
          </a:p>
        </p:txBody>
      </p:sp>
      <p:sp>
        <p:nvSpPr>
          <p:cNvPr id="6" name="矩形 5"/>
          <p:cNvSpPr/>
          <p:nvPr userDrawn="1"/>
        </p:nvSpPr>
        <p:spPr>
          <a:xfrm>
            <a:off x="342900" y="200025"/>
            <a:ext cx="11306175" cy="21145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3" name="矩形 2"/>
          <p:cNvSpPr/>
          <p:nvPr userDrawn="1"/>
        </p:nvSpPr>
        <p:spPr>
          <a:xfrm>
            <a:off x="0" y="4889500"/>
            <a:ext cx="12192000" cy="1968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a typeface="Arial Unicode MS" panose="020B0604020202020204" charset="-122"/>
            </a:endParaRPr>
          </a:p>
        </p:txBody>
      </p:sp>
      <p:sp>
        <p:nvSpPr>
          <p:cNvPr id="5" name="日期占位符 3"/>
          <p:cNvSpPr>
            <a:spLocks noGrp="1"/>
          </p:cNvSpPr>
          <p:nvPr>
            <p:ph type="dt" sz="half" idx="10"/>
          </p:nvPr>
        </p:nvSpPr>
        <p:spPr/>
        <p:txBody>
          <a:bodyPr/>
          <a:lstStyle>
            <a:lvl1pPr>
              <a:defRPr/>
            </a:lvl1pPr>
          </a:lstStyle>
          <a:p>
            <a:pPr>
              <a:defRPr/>
            </a:pPr>
            <a:fld id="{B0F1EF56-F15E-4B59-AF0C-685DF4E18E7F}" type="datetime1">
              <a:rPr lang="zh-CN" altLang="en-US" smtClean="0">
                <a:solidFill>
                  <a:prstClr val="black">
                    <a:tint val="75000"/>
                  </a:prstClr>
                </a:solidFill>
              </a:rPr>
            </a:fld>
            <a:endParaRPr lang="zh-CN" altLang="en-US">
              <a:solidFill>
                <a:prstClr val="black">
                  <a:tint val="75000"/>
                </a:prstClr>
              </a:solidFill>
            </a:endParaRPr>
          </a:p>
        </p:txBody>
      </p:sp>
      <p:sp>
        <p:nvSpPr>
          <p:cNvPr id="6"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7" name="灯片编号占位符 5"/>
          <p:cNvSpPr>
            <a:spLocks noGrp="1"/>
          </p:cNvSpPr>
          <p:nvPr>
            <p:ph type="sldNum" sz="quarter" idx="12"/>
          </p:nvPr>
        </p:nvSpPr>
        <p:spPr/>
        <p:txBody>
          <a:bodyPr/>
          <a:lstStyle>
            <a:lvl1pPr>
              <a:defRPr/>
            </a:lvl1pPr>
          </a:lstStyle>
          <a:p>
            <a:pPr>
              <a:defRPr/>
            </a:pPr>
            <a:fld id="{774BDD3E-675A-4BFC-9AB6-6E663592F16F}" type="slidenum">
              <a:rPr lang="zh-CN" altLang="en-US">
                <a:solidFill>
                  <a:prstClr val="black">
                    <a:tint val="75000"/>
                  </a:prstClr>
                </a:solidFill>
              </a:rPr>
            </a:fld>
            <a:endParaRPr lang="zh-CN" altLang="en-US">
              <a:solidFill>
                <a:prstClr val="black">
                  <a:tint val="75000"/>
                </a:prstClr>
              </a:solidFill>
            </a:endParaRPr>
          </a:p>
        </p:txBody>
      </p:sp>
      <p:pic>
        <p:nvPicPr>
          <p:cNvPr id="12" name="图片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262346" y="413547"/>
            <a:ext cx="2320054" cy="640777"/>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744961"/>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endParaRPr lang="zh-CN" altLang="en-US" dirty="0"/>
          </a:p>
        </p:txBody>
      </p:sp>
      <p:sp>
        <p:nvSpPr>
          <p:cNvPr id="4" name="内容占位符 3"/>
          <p:cNvSpPr>
            <a:spLocks noGrp="1"/>
          </p:cNvSpPr>
          <p:nvPr>
            <p:ph sz="half" idx="2"/>
          </p:nvPr>
        </p:nvSpPr>
        <p:spPr>
          <a:xfrm>
            <a:off x="839788" y="2615609"/>
            <a:ext cx="5157787" cy="3574054"/>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文本占位符 4"/>
          <p:cNvSpPr>
            <a:spLocks noGrp="1"/>
          </p:cNvSpPr>
          <p:nvPr>
            <p:ph type="body" sz="quarter" idx="3"/>
          </p:nvPr>
        </p:nvSpPr>
        <p:spPr>
          <a:xfrm>
            <a:off x="6172200" y="1744961"/>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endParaRPr lang="zh-CN" altLang="en-US" dirty="0"/>
          </a:p>
        </p:txBody>
      </p:sp>
      <p:sp>
        <p:nvSpPr>
          <p:cNvPr id="6" name="内容占位符 5"/>
          <p:cNvSpPr>
            <a:spLocks noGrp="1"/>
          </p:cNvSpPr>
          <p:nvPr>
            <p:ph sz="quarter" idx="4"/>
          </p:nvPr>
        </p:nvSpPr>
        <p:spPr>
          <a:xfrm>
            <a:off x="6172200" y="2615609"/>
            <a:ext cx="5183188" cy="3574054"/>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7" name="日期占位符 6"/>
          <p:cNvSpPr>
            <a:spLocks noGrp="1"/>
          </p:cNvSpPr>
          <p:nvPr>
            <p:ph type="dt" sz="half" idx="10"/>
          </p:nvPr>
        </p:nvSpPr>
        <p:spPr/>
        <p:txBody>
          <a:bodyPr/>
          <a:lstStyle/>
          <a:p>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4" name="矩形 3"/>
          <p:cNvSpPr/>
          <p:nvPr userDrawn="1"/>
        </p:nvSpPr>
        <p:spPr>
          <a:xfrm>
            <a:off x="624418" y="404813"/>
            <a:ext cx="478367" cy="476250"/>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solidFill>
                <a:srgbClr val="C00000"/>
              </a:solidFill>
              <a:ea typeface="Arial Unicode MS" panose="020B0604020202020204" charset="-122"/>
            </a:endParaRPr>
          </a:p>
        </p:txBody>
      </p:sp>
      <p:sp>
        <p:nvSpPr>
          <p:cNvPr id="5" name="矩形 4"/>
          <p:cNvSpPr/>
          <p:nvPr userDrawn="1"/>
        </p:nvSpPr>
        <p:spPr>
          <a:xfrm>
            <a:off x="624418" y="981075"/>
            <a:ext cx="10943167" cy="71438"/>
          </a:xfrm>
          <a:prstGeom prst="rect">
            <a:avLst/>
          </a:prstGeom>
          <a:gradFill flip="none" rotWithShape="1">
            <a:gsLst>
              <a:gs pos="0">
                <a:srgbClr val="C00000"/>
              </a:gs>
              <a:gs pos="50000">
                <a:srgbClr val="C00000">
                  <a:tint val="44500"/>
                  <a:satMod val="160000"/>
                </a:srgbClr>
              </a:gs>
              <a:gs pos="100000">
                <a:srgbClr val="C00000">
                  <a:tint val="23500"/>
                  <a:satMod val="160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a typeface="Arial Unicode MS" panose="020B0604020202020204" charset="-122"/>
            </a:endParaRPr>
          </a:p>
        </p:txBody>
      </p:sp>
      <p:sp>
        <p:nvSpPr>
          <p:cNvPr id="2" name="标题 1"/>
          <p:cNvSpPr>
            <a:spLocks noGrp="1"/>
          </p:cNvSpPr>
          <p:nvPr>
            <p:ph type="title"/>
          </p:nvPr>
        </p:nvSpPr>
        <p:spPr>
          <a:xfrm>
            <a:off x="1199456" y="274638"/>
            <a:ext cx="10382944" cy="706090"/>
          </a:xfrm>
        </p:spPr>
        <p:txBody>
          <a:bodyPr>
            <a:normAutofit/>
          </a:bodyPr>
          <a:lstStyle>
            <a:lvl1pPr algn="l">
              <a:defRPr sz="4000">
                <a:latin typeface="Arial Unicode MS" panose="020B0604020202020204" charset="-122"/>
                <a:ea typeface="Arial Unicode MS" panose="020B0604020202020204" charset="-122"/>
              </a:defRPr>
            </a:lvl1p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7" name="灯片编号占位符 5"/>
          <p:cNvSpPr>
            <a:spLocks noGrp="1"/>
          </p:cNvSpPr>
          <p:nvPr>
            <p:ph type="sldNum" sz="quarter" idx="11"/>
          </p:nvPr>
        </p:nvSpPr>
        <p:spPr/>
        <p:txBody>
          <a:bodyPr/>
          <a:lstStyle>
            <a:lvl1pPr>
              <a:defRPr/>
            </a:lvl1pPr>
          </a:lstStyle>
          <a:p>
            <a:pPr>
              <a:defRPr/>
            </a:pPr>
            <a:fld id="{3714EF77-38A2-4DCE-AA63-AB5AF4F208D0}" type="slidenum">
              <a:rPr lang="zh-CN" altLang="en-US">
                <a:solidFill>
                  <a:prstClr val="black">
                    <a:tint val="75000"/>
                  </a:prstClr>
                </a:solidFill>
              </a:rPr>
            </a:fld>
            <a:endParaRPr lang="zh-CN" altLang="en-US" dirty="0">
              <a:solidFill>
                <a:prstClr val="black">
                  <a:tint val="75000"/>
                </a:prstClr>
              </a:solidFill>
            </a:endParaRPr>
          </a:p>
        </p:txBody>
      </p:sp>
      <p:pic>
        <p:nvPicPr>
          <p:cNvPr id="12" name="图片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522622" y="6213467"/>
            <a:ext cx="1146728" cy="460385"/>
          </a:xfrm>
          <a:prstGeom prst="rect">
            <a:avLst/>
          </a:prstGeom>
        </p:spPr>
      </p:pic>
      <p:sp>
        <p:nvSpPr>
          <p:cNvPr id="8" name="椭圆 7"/>
          <p:cNvSpPr/>
          <p:nvPr userDrawn="1"/>
        </p:nvSpPr>
        <p:spPr>
          <a:xfrm flipH="1">
            <a:off x="5180664" y="6527622"/>
            <a:ext cx="45719" cy="4571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prstClr val="white"/>
              </a:solidFill>
            </a:endParaRPr>
          </a:p>
        </p:txBody>
      </p:sp>
      <p:cxnSp>
        <p:nvCxnSpPr>
          <p:cNvPr id="16" name="直接连接符 15"/>
          <p:cNvCxnSpPr/>
          <p:nvPr userDrawn="1"/>
        </p:nvCxnSpPr>
        <p:spPr>
          <a:xfrm>
            <a:off x="1069850" y="6554294"/>
            <a:ext cx="4081423" cy="0"/>
          </a:xfrm>
          <a:prstGeom prst="line">
            <a:avLst/>
          </a:prstGeom>
          <a:ln w="12700"/>
          <a:effectLst/>
        </p:spPr>
        <p:style>
          <a:lnRef idx="2">
            <a:schemeClr val="dk1"/>
          </a:lnRef>
          <a:fillRef idx="0">
            <a:schemeClr val="dk1"/>
          </a:fillRef>
          <a:effectRef idx="1">
            <a:schemeClr val="dk1"/>
          </a:effectRef>
          <a:fontRef idx="minor">
            <a:schemeClr val="tx1"/>
          </a:fontRef>
        </p:style>
      </p:cxnSp>
      <p:cxnSp>
        <p:nvCxnSpPr>
          <p:cNvPr id="24" name="直接连接符 23"/>
          <p:cNvCxnSpPr/>
          <p:nvPr userDrawn="1"/>
        </p:nvCxnSpPr>
        <p:spPr>
          <a:xfrm>
            <a:off x="7055962" y="6553614"/>
            <a:ext cx="4081423" cy="0"/>
          </a:xfrm>
          <a:prstGeom prst="line">
            <a:avLst/>
          </a:prstGeom>
          <a:ln w="12700"/>
          <a:effectLst/>
        </p:spPr>
        <p:style>
          <a:lnRef idx="2">
            <a:schemeClr val="dk1"/>
          </a:lnRef>
          <a:fillRef idx="0">
            <a:schemeClr val="dk1"/>
          </a:fillRef>
          <a:effectRef idx="1">
            <a:schemeClr val="dk1"/>
          </a:effectRef>
          <a:fontRef idx="minor">
            <a:schemeClr val="tx1"/>
          </a:fontRef>
        </p:style>
      </p:cxnSp>
      <p:sp>
        <p:nvSpPr>
          <p:cNvPr id="15" name="椭圆 14"/>
          <p:cNvSpPr/>
          <p:nvPr userDrawn="1"/>
        </p:nvSpPr>
        <p:spPr>
          <a:xfrm flipH="1">
            <a:off x="6982252" y="6524901"/>
            <a:ext cx="45719" cy="4571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prstClr val="white"/>
              </a:solidFill>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zh-CN" altLang="en-US"/>
              <a:t>单击此处编辑母版标题样式</a:t>
            </a:r>
            <a:endParaRPr lang="zh-CN" altLang="en-US"/>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lvl1pPr>
              <a:defRPr/>
            </a:lvl1pPr>
          </a:lstStyle>
          <a:p>
            <a:pPr>
              <a:defRPr/>
            </a:pPr>
            <a:fld id="{E63EBF79-1BC2-4A14-B5B9-6E3333F6F173}" type="datetime1">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lvl1pPr>
              <a:defRPr/>
            </a:lvl1pPr>
          </a:lstStyle>
          <a:p>
            <a:pPr>
              <a:defRPr/>
            </a:pPr>
            <a:fld id="{779B139D-CE81-49EF-BEB5-2378717F1617}" type="slidenum">
              <a:rPr lang="zh-CN" altLang="en-US">
                <a:solidFill>
                  <a:prstClr val="black">
                    <a:tint val="75000"/>
                  </a:prstClr>
                </a:solidFill>
              </a:rPr>
            </a:fld>
            <a:endParaRPr lang="zh-CN" altLang="en-US">
              <a:solidFill>
                <a:prstClr val="black">
                  <a:tint val="75000"/>
                </a:prstClr>
              </a:solidFill>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262346" y="413547"/>
            <a:ext cx="2320054" cy="640777"/>
          </a:xfrm>
          <a:prstGeom prst="rect">
            <a:avLst/>
          </a:prstGeom>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3"/>
          <p:cNvSpPr>
            <a:spLocks noGrp="1"/>
          </p:cNvSpPr>
          <p:nvPr>
            <p:ph type="dt" sz="half" idx="10"/>
          </p:nvPr>
        </p:nvSpPr>
        <p:spPr/>
        <p:txBody>
          <a:bodyPr/>
          <a:lstStyle>
            <a:lvl1pPr>
              <a:defRPr/>
            </a:lvl1pPr>
          </a:lstStyle>
          <a:p>
            <a:pPr>
              <a:defRPr/>
            </a:pPr>
            <a:fld id="{D0871A7E-9ECD-415C-8C4E-C724827AB512}" type="datetime1">
              <a:rPr lang="zh-CN" altLang="en-US" smtClean="0">
                <a:solidFill>
                  <a:prstClr val="black">
                    <a:tint val="75000"/>
                  </a:prstClr>
                </a:solidFill>
              </a:rPr>
            </a:fld>
            <a:endParaRPr lang="zh-CN" altLang="en-US">
              <a:solidFill>
                <a:prstClr val="black">
                  <a:tint val="75000"/>
                </a:prstClr>
              </a:solidFill>
            </a:endParaRPr>
          </a:p>
        </p:txBody>
      </p:sp>
      <p:sp>
        <p:nvSpPr>
          <p:cNvPr id="6"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7" name="灯片编号占位符 5"/>
          <p:cNvSpPr>
            <a:spLocks noGrp="1"/>
          </p:cNvSpPr>
          <p:nvPr>
            <p:ph type="sldNum" sz="quarter" idx="12"/>
          </p:nvPr>
        </p:nvSpPr>
        <p:spPr/>
        <p:txBody>
          <a:bodyPr/>
          <a:lstStyle>
            <a:lvl1pPr>
              <a:defRPr/>
            </a:lvl1pPr>
          </a:lstStyle>
          <a:p>
            <a:pPr>
              <a:defRPr/>
            </a:pPr>
            <a:fld id="{48AE23F1-809F-44F9-83CB-24DAA3B994E5}" type="slidenum">
              <a:rPr lang="zh-CN" altLang="en-US">
                <a:solidFill>
                  <a:prstClr val="black">
                    <a:tint val="75000"/>
                  </a:prstClr>
                </a:solidFill>
              </a:rPr>
            </a:fld>
            <a:endParaRPr lang="zh-CN" altLang="en-US">
              <a:solidFill>
                <a:prstClr val="black">
                  <a:tint val="75000"/>
                </a:prstClr>
              </a:solidFill>
            </a:endParaRPr>
          </a:p>
        </p:txBody>
      </p:sp>
      <p:pic>
        <p:nvPicPr>
          <p:cNvPr id="9" name="图片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262346" y="413547"/>
            <a:ext cx="2320054" cy="640777"/>
          </a:xfrm>
          <a:prstGeom prst="rect">
            <a:avLst/>
          </a:prstGeom>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endParaRPr lang="zh-CN" altLang="en-US"/>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3"/>
          <p:cNvSpPr>
            <a:spLocks noGrp="1"/>
          </p:cNvSpPr>
          <p:nvPr>
            <p:ph type="dt" sz="half" idx="10"/>
          </p:nvPr>
        </p:nvSpPr>
        <p:spPr/>
        <p:txBody>
          <a:bodyPr/>
          <a:lstStyle>
            <a:lvl1pPr>
              <a:defRPr/>
            </a:lvl1pPr>
          </a:lstStyle>
          <a:p>
            <a:pPr>
              <a:defRPr/>
            </a:pPr>
            <a:fld id="{ECBE1C0D-39A4-4E5E-95FF-876DC3D28B3C}" type="datetime1">
              <a:rPr lang="zh-CN" altLang="en-US" smtClean="0">
                <a:solidFill>
                  <a:prstClr val="black">
                    <a:tint val="75000"/>
                  </a:prstClr>
                </a:solidFill>
              </a:rPr>
            </a:fld>
            <a:endParaRPr lang="zh-CN" altLang="en-US">
              <a:solidFill>
                <a:prstClr val="black">
                  <a:tint val="75000"/>
                </a:prstClr>
              </a:solidFill>
            </a:endParaRPr>
          </a:p>
        </p:txBody>
      </p:sp>
      <p:sp>
        <p:nvSpPr>
          <p:cNvPr id="8"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9" name="灯片编号占位符 5"/>
          <p:cNvSpPr>
            <a:spLocks noGrp="1"/>
          </p:cNvSpPr>
          <p:nvPr>
            <p:ph type="sldNum" sz="quarter" idx="12"/>
          </p:nvPr>
        </p:nvSpPr>
        <p:spPr/>
        <p:txBody>
          <a:bodyPr/>
          <a:lstStyle>
            <a:lvl1pPr>
              <a:defRPr/>
            </a:lvl1pPr>
          </a:lstStyle>
          <a:p>
            <a:pPr>
              <a:defRPr/>
            </a:pPr>
            <a:fld id="{DDADFE6E-1E4A-4574-B7A0-F978065625DF}" type="slidenum">
              <a:rPr lang="zh-CN" altLang="en-US">
                <a:solidFill>
                  <a:prstClr val="black">
                    <a:tint val="75000"/>
                  </a:prstClr>
                </a:solidFill>
              </a:rPr>
            </a:fld>
            <a:endParaRPr lang="zh-CN" altLang="en-US">
              <a:solidFill>
                <a:prstClr val="black">
                  <a:tint val="75000"/>
                </a:prstClr>
              </a:solidFill>
            </a:endParaRPr>
          </a:p>
        </p:txBody>
      </p:sp>
      <p:pic>
        <p:nvPicPr>
          <p:cNvPr id="11" name="图片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262346" y="413547"/>
            <a:ext cx="2320054" cy="640777"/>
          </a:xfrm>
          <a:prstGeom prst="rect">
            <a:avLst/>
          </a:prstGeom>
        </p:spPr>
      </p:pic>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3"/>
          <p:cNvSpPr>
            <a:spLocks noGrp="1"/>
          </p:cNvSpPr>
          <p:nvPr>
            <p:ph type="dt" sz="half" idx="10"/>
          </p:nvPr>
        </p:nvSpPr>
        <p:spPr/>
        <p:txBody>
          <a:bodyPr/>
          <a:lstStyle>
            <a:lvl1pPr>
              <a:defRPr/>
            </a:lvl1pPr>
          </a:lstStyle>
          <a:p>
            <a:pPr>
              <a:defRPr/>
            </a:pPr>
            <a:fld id="{3423FA7F-A0F7-4DA1-9FF7-CE8970135AA5}" type="datetime1">
              <a:rPr lang="zh-CN" altLang="en-US" smtClean="0">
                <a:solidFill>
                  <a:prstClr val="black">
                    <a:tint val="75000"/>
                  </a:prstClr>
                </a:solidFill>
              </a:rPr>
            </a:fld>
            <a:endParaRPr lang="zh-CN" altLang="en-US">
              <a:solidFill>
                <a:prstClr val="black">
                  <a:tint val="75000"/>
                </a:prstClr>
              </a:solidFill>
            </a:endParaRPr>
          </a:p>
        </p:txBody>
      </p:sp>
      <p:sp>
        <p:nvSpPr>
          <p:cNvPr id="4"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5" name="灯片编号占位符 5"/>
          <p:cNvSpPr>
            <a:spLocks noGrp="1"/>
          </p:cNvSpPr>
          <p:nvPr>
            <p:ph type="sldNum" sz="quarter" idx="12"/>
          </p:nvPr>
        </p:nvSpPr>
        <p:spPr/>
        <p:txBody>
          <a:bodyPr/>
          <a:lstStyle>
            <a:lvl1pPr>
              <a:defRPr/>
            </a:lvl1pPr>
          </a:lstStyle>
          <a:p>
            <a:pPr>
              <a:defRPr/>
            </a:pPr>
            <a:fld id="{1BDAD14A-D133-4F34-A84C-1780DD9AFAF9}" type="slidenum">
              <a:rPr lang="zh-CN" altLang="en-US">
                <a:solidFill>
                  <a:prstClr val="black">
                    <a:tint val="75000"/>
                  </a:prstClr>
                </a:solidFill>
              </a:rPr>
            </a:fld>
            <a:endParaRPr lang="zh-CN" altLang="en-US">
              <a:solidFill>
                <a:prstClr val="black">
                  <a:tint val="75000"/>
                </a:prstClr>
              </a:solidFill>
            </a:endParaRPr>
          </a:p>
        </p:txBody>
      </p:sp>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262346" y="413547"/>
            <a:ext cx="2320054" cy="640777"/>
          </a:xfrm>
          <a:prstGeom prst="rect">
            <a:avLst/>
          </a:prstGeom>
        </p:spPr>
      </p:pic>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fld id="{259DBCB2-0EE6-4C49-8F24-E1EFC622FCC5}" type="datetime1">
              <a:rPr lang="zh-CN" altLang="en-US" smtClean="0">
                <a:solidFill>
                  <a:prstClr val="black">
                    <a:tint val="75000"/>
                  </a:prstClr>
                </a:solidFill>
              </a:rPr>
            </a:fld>
            <a:endParaRPr lang="zh-CN" altLang="en-US">
              <a:solidFill>
                <a:prstClr val="black">
                  <a:tint val="75000"/>
                </a:prstClr>
              </a:solidFill>
            </a:endParaRPr>
          </a:p>
        </p:txBody>
      </p:sp>
      <p:sp>
        <p:nvSpPr>
          <p:cNvPr id="3"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4" name="灯片编号占位符 5"/>
          <p:cNvSpPr>
            <a:spLocks noGrp="1"/>
          </p:cNvSpPr>
          <p:nvPr>
            <p:ph type="sldNum" sz="quarter" idx="12"/>
          </p:nvPr>
        </p:nvSpPr>
        <p:spPr/>
        <p:txBody>
          <a:bodyPr/>
          <a:lstStyle>
            <a:lvl1pPr>
              <a:defRPr/>
            </a:lvl1pPr>
          </a:lstStyle>
          <a:p>
            <a:pPr>
              <a:defRPr/>
            </a:pPr>
            <a:fld id="{827110EF-7D0F-4029-BADF-6619AB3B2228}" type="slidenum">
              <a:rPr lang="zh-CN" altLang="en-US">
                <a:solidFill>
                  <a:prstClr val="black">
                    <a:tint val="75000"/>
                  </a:prstClr>
                </a:solidFill>
              </a:rPr>
            </a:fld>
            <a:endParaRPr lang="zh-CN" altLang="en-US">
              <a:solidFill>
                <a:prstClr val="black">
                  <a:tint val="75000"/>
                </a:prstClr>
              </a:solidFill>
            </a:endParaRPr>
          </a:p>
        </p:txBody>
      </p:sp>
      <p:sp>
        <p:nvSpPr>
          <p:cNvPr id="6" name="矩形 5"/>
          <p:cNvSpPr/>
          <p:nvPr userDrawn="1"/>
        </p:nvSpPr>
        <p:spPr>
          <a:xfrm>
            <a:off x="342900" y="200025"/>
            <a:ext cx="11306175" cy="21145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3" name="矩形 2"/>
          <p:cNvSpPr/>
          <p:nvPr userDrawn="1"/>
        </p:nvSpPr>
        <p:spPr>
          <a:xfrm>
            <a:off x="0" y="4889500"/>
            <a:ext cx="12192000" cy="1968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a typeface="Arial Unicode MS" panose="020B0604020202020204" charset="-122"/>
            </a:endParaRPr>
          </a:p>
        </p:txBody>
      </p:sp>
      <p:sp>
        <p:nvSpPr>
          <p:cNvPr id="5" name="日期占位符 3"/>
          <p:cNvSpPr>
            <a:spLocks noGrp="1"/>
          </p:cNvSpPr>
          <p:nvPr>
            <p:ph type="dt" sz="half" idx="10"/>
          </p:nvPr>
        </p:nvSpPr>
        <p:spPr/>
        <p:txBody>
          <a:bodyPr/>
          <a:lstStyle>
            <a:lvl1pPr>
              <a:defRPr/>
            </a:lvl1pPr>
          </a:lstStyle>
          <a:p>
            <a:pPr>
              <a:defRPr/>
            </a:pPr>
            <a:fld id="{B0F1EF56-F15E-4B59-AF0C-685DF4E18E7F}" type="datetime1">
              <a:rPr lang="zh-CN" altLang="en-US" smtClean="0">
                <a:solidFill>
                  <a:prstClr val="black">
                    <a:tint val="75000"/>
                  </a:prstClr>
                </a:solidFill>
              </a:rPr>
            </a:fld>
            <a:endParaRPr lang="zh-CN" altLang="en-US">
              <a:solidFill>
                <a:prstClr val="black">
                  <a:tint val="75000"/>
                </a:prstClr>
              </a:solidFill>
            </a:endParaRPr>
          </a:p>
        </p:txBody>
      </p:sp>
      <p:sp>
        <p:nvSpPr>
          <p:cNvPr id="6"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7" name="灯片编号占位符 5"/>
          <p:cNvSpPr>
            <a:spLocks noGrp="1"/>
          </p:cNvSpPr>
          <p:nvPr>
            <p:ph type="sldNum" sz="quarter" idx="12"/>
          </p:nvPr>
        </p:nvSpPr>
        <p:spPr/>
        <p:txBody>
          <a:bodyPr/>
          <a:lstStyle>
            <a:lvl1pPr>
              <a:defRPr/>
            </a:lvl1pPr>
          </a:lstStyle>
          <a:p>
            <a:pPr>
              <a:defRPr/>
            </a:pPr>
            <a:fld id="{774BDD3E-675A-4BFC-9AB6-6E663592F16F}" type="slidenum">
              <a:rPr lang="zh-CN" altLang="en-US">
                <a:solidFill>
                  <a:prstClr val="black">
                    <a:tint val="75000"/>
                  </a:prstClr>
                </a:solidFill>
              </a:rPr>
            </a:fld>
            <a:endParaRPr lang="zh-CN" altLang="en-US">
              <a:solidFill>
                <a:prstClr val="black">
                  <a:tint val="75000"/>
                </a:prstClr>
              </a:solidFill>
            </a:endParaRPr>
          </a:p>
        </p:txBody>
      </p:sp>
      <p:pic>
        <p:nvPicPr>
          <p:cNvPr id="12" name="图片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262346" y="413547"/>
            <a:ext cx="2320054" cy="640777"/>
          </a:xfrm>
          <a:prstGeom prst="rect">
            <a:avLst/>
          </a:prstGeom>
        </p:spPr>
      </p:pic>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4" name="矩形 3"/>
          <p:cNvSpPr/>
          <p:nvPr userDrawn="1"/>
        </p:nvSpPr>
        <p:spPr>
          <a:xfrm>
            <a:off x="624418" y="404813"/>
            <a:ext cx="478367" cy="476250"/>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solidFill>
                <a:srgbClr val="C00000"/>
              </a:solidFill>
              <a:ea typeface="Arial Unicode MS" panose="020B0604020202020204" charset="-122"/>
            </a:endParaRPr>
          </a:p>
        </p:txBody>
      </p:sp>
      <p:sp>
        <p:nvSpPr>
          <p:cNvPr id="5" name="矩形 4"/>
          <p:cNvSpPr/>
          <p:nvPr userDrawn="1"/>
        </p:nvSpPr>
        <p:spPr>
          <a:xfrm>
            <a:off x="624418" y="981075"/>
            <a:ext cx="10943167" cy="71438"/>
          </a:xfrm>
          <a:prstGeom prst="rect">
            <a:avLst/>
          </a:prstGeom>
          <a:gradFill flip="none" rotWithShape="1">
            <a:gsLst>
              <a:gs pos="0">
                <a:srgbClr val="C00000"/>
              </a:gs>
              <a:gs pos="50000">
                <a:srgbClr val="C00000">
                  <a:tint val="44500"/>
                  <a:satMod val="160000"/>
                </a:srgbClr>
              </a:gs>
              <a:gs pos="100000">
                <a:srgbClr val="C00000">
                  <a:tint val="23500"/>
                  <a:satMod val="160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a typeface="Arial Unicode MS" panose="020B0604020202020204" charset="-122"/>
            </a:endParaRPr>
          </a:p>
        </p:txBody>
      </p:sp>
      <p:sp>
        <p:nvSpPr>
          <p:cNvPr id="2" name="标题 1"/>
          <p:cNvSpPr>
            <a:spLocks noGrp="1"/>
          </p:cNvSpPr>
          <p:nvPr>
            <p:ph type="title"/>
          </p:nvPr>
        </p:nvSpPr>
        <p:spPr>
          <a:xfrm>
            <a:off x="1199456" y="274638"/>
            <a:ext cx="10382944" cy="706090"/>
          </a:xfrm>
        </p:spPr>
        <p:txBody>
          <a:bodyPr>
            <a:normAutofit/>
          </a:bodyPr>
          <a:lstStyle>
            <a:lvl1pPr algn="l">
              <a:defRPr sz="4000">
                <a:latin typeface="Arial Unicode MS" panose="020B0604020202020204" charset="-122"/>
                <a:ea typeface="Arial Unicode MS" panose="020B0604020202020204" charset="-122"/>
              </a:defRPr>
            </a:lvl1p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7" name="灯片编号占位符 5"/>
          <p:cNvSpPr>
            <a:spLocks noGrp="1"/>
          </p:cNvSpPr>
          <p:nvPr>
            <p:ph type="sldNum" sz="quarter" idx="11"/>
          </p:nvPr>
        </p:nvSpPr>
        <p:spPr/>
        <p:txBody>
          <a:bodyPr/>
          <a:lstStyle>
            <a:lvl1pPr>
              <a:defRPr/>
            </a:lvl1pPr>
          </a:lstStyle>
          <a:p>
            <a:pPr>
              <a:defRPr/>
            </a:pPr>
            <a:fld id="{3714EF77-38A2-4DCE-AA63-AB5AF4F208D0}" type="slidenum">
              <a:rPr lang="zh-CN" altLang="en-US">
                <a:solidFill>
                  <a:prstClr val="black">
                    <a:tint val="75000"/>
                  </a:prstClr>
                </a:solidFill>
              </a:rPr>
            </a:fld>
            <a:endParaRPr lang="zh-CN" altLang="en-US" dirty="0">
              <a:solidFill>
                <a:prstClr val="black">
                  <a:tint val="75000"/>
                </a:prstClr>
              </a:solidFill>
            </a:endParaRPr>
          </a:p>
        </p:txBody>
      </p:sp>
      <p:pic>
        <p:nvPicPr>
          <p:cNvPr id="12" name="图片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522622" y="6213467"/>
            <a:ext cx="1146728" cy="460385"/>
          </a:xfrm>
          <a:prstGeom prst="rect">
            <a:avLst/>
          </a:prstGeom>
        </p:spPr>
      </p:pic>
      <p:sp>
        <p:nvSpPr>
          <p:cNvPr id="8" name="椭圆 7"/>
          <p:cNvSpPr/>
          <p:nvPr userDrawn="1"/>
        </p:nvSpPr>
        <p:spPr>
          <a:xfrm flipH="1">
            <a:off x="5180664" y="6527622"/>
            <a:ext cx="45719" cy="4571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prstClr val="white"/>
              </a:solidFill>
            </a:endParaRPr>
          </a:p>
        </p:txBody>
      </p:sp>
      <p:cxnSp>
        <p:nvCxnSpPr>
          <p:cNvPr id="16" name="直接连接符 15"/>
          <p:cNvCxnSpPr/>
          <p:nvPr userDrawn="1"/>
        </p:nvCxnSpPr>
        <p:spPr>
          <a:xfrm>
            <a:off x="1069850" y="6554294"/>
            <a:ext cx="4081423" cy="0"/>
          </a:xfrm>
          <a:prstGeom prst="line">
            <a:avLst/>
          </a:prstGeom>
          <a:ln w="12700"/>
          <a:effectLst/>
        </p:spPr>
        <p:style>
          <a:lnRef idx="2">
            <a:schemeClr val="dk1"/>
          </a:lnRef>
          <a:fillRef idx="0">
            <a:schemeClr val="dk1"/>
          </a:fillRef>
          <a:effectRef idx="1">
            <a:schemeClr val="dk1"/>
          </a:effectRef>
          <a:fontRef idx="minor">
            <a:schemeClr val="tx1"/>
          </a:fontRef>
        </p:style>
      </p:cxnSp>
      <p:cxnSp>
        <p:nvCxnSpPr>
          <p:cNvPr id="24" name="直接连接符 23"/>
          <p:cNvCxnSpPr/>
          <p:nvPr userDrawn="1"/>
        </p:nvCxnSpPr>
        <p:spPr>
          <a:xfrm>
            <a:off x="7055962" y="6553614"/>
            <a:ext cx="4081423" cy="0"/>
          </a:xfrm>
          <a:prstGeom prst="line">
            <a:avLst/>
          </a:prstGeom>
          <a:ln w="12700"/>
          <a:effectLst/>
        </p:spPr>
        <p:style>
          <a:lnRef idx="2">
            <a:schemeClr val="dk1"/>
          </a:lnRef>
          <a:fillRef idx="0">
            <a:schemeClr val="dk1"/>
          </a:fillRef>
          <a:effectRef idx="1">
            <a:schemeClr val="dk1"/>
          </a:effectRef>
          <a:fontRef idx="minor">
            <a:schemeClr val="tx1"/>
          </a:fontRef>
        </p:style>
      </p:cxnSp>
      <p:sp>
        <p:nvSpPr>
          <p:cNvPr id="15" name="椭圆 14"/>
          <p:cNvSpPr/>
          <p:nvPr userDrawn="1"/>
        </p:nvSpPr>
        <p:spPr>
          <a:xfrm flipH="1">
            <a:off x="6982252" y="6524901"/>
            <a:ext cx="45719" cy="4571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prstClr val="white"/>
              </a:solidFill>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zh-CN" altLang="en-US"/>
              <a:t>单击此处编辑母版标题样式</a:t>
            </a:r>
            <a:endParaRPr lang="zh-CN" altLang="en-US"/>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lvl1pPr>
              <a:defRPr/>
            </a:lvl1pPr>
          </a:lstStyle>
          <a:p>
            <a:pPr>
              <a:defRPr/>
            </a:pPr>
            <a:fld id="{E63EBF79-1BC2-4A14-B5B9-6E3333F6F173}" type="datetime1">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lvl1pPr>
              <a:defRPr/>
            </a:lvl1pPr>
          </a:lstStyle>
          <a:p>
            <a:pPr>
              <a:defRPr/>
            </a:pPr>
            <a:fld id="{779B139D-CE81-49EF-BEB5-2378717F1617}" type="slidenum">
              <a:rPr lang="zh-CN" altLang="en-US">
                <a:solidFill>
                  <a:prstClr val="black">
                    <a:tint val="75000"/>
                  </a:prstClr>
                </a:solidFill>
              </a:rPr>
            </a:fld>
            <a:endParaRPr lang="zh-CN" altLang="en-US">
              <a:solidFill>
                <a:prstClr val="black">
                  <a:tint val="75000"/>
                </a:prstClr>
              </a:solidFill>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262346" y="413547"/>
            <a:ext cx="2320054" cy="640777"/>
          </a:xfrm>
          <a:prstGeom prst="rect">
            <a:avLst/>
          </a:prstGeom>
        </p:spPr>
      </p:pic>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3"/>
          <p:cNvSpPr>
            <a:spLocks noGrp="1"/>
          </p:cNvSpPr>
          <p:nvPr>
            <p:ph type="dt" sz="half" idx="10"/>
          </p:nvPr>
        </p:nvSpPr>
        <p:spPr/>
        <p:txBody>
          <a:bodyPr/>
          <a:lstStyle>
            <a:lvl1pPr>
              <a:defRPr/>
            </a:lvl1pPr>
          </a:lstStyle>
          <a:p>
            <a:pPr>
              <a:defRPr/>
            </a:pPr>
            <a:fld id="{D0871A7E-9ECD-415C-8C4E-C724827AB512}" type="datetime1">
              <a:rPr lang="zh-CN" altLang="en-US" smtClean="0">
                <a:solidFill>
                  <a:prstClr val="black">
                    <a:tint val="75000"/>
                  </a:prstClr>
                </a:solidFill>
              </a:rPr>
            </a:fld>
            <a:endParaRPr lang="zh-CN" altLang="en-US">
              <a:solidFill>
                <a:prstClr val="black">
                  <a:tint val="75000"/>
                </a:prstClr>
              </a:solidFill>
            </a:endParaRPr>
          </a:p>
        </p:txBody>
      </p:sp>
      <p:sp>
        <p:nvSpPr>
          <p:cNvPr id="6"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7" name="灯片编号占位符 5"/>
          <p:cNvSpPr>
            <a:spLocks noGrp="1"/>
          </p:cNvSpPr>
          <p:nvPr>
            <p:ph type="sldNum" sz="quarter" idx="12"/>
          </p:nvPr>
        </p:nvSpPr>
        <p:spPr/>
        <p:txBody>
          <a:bodyPr/>
          <a:lstStyle>
            <a:lvl1pPr>
              <a:defRPr/>
            </a:lvl1pPr>
          </a:lstStyle>
          <a:p>
            <a:pPr>
              <a:defRPr/>
            </a:pPr>
            <a:fld id="{48AE23F1-809F-44F9-83CB-24DAA3B994E5}" type="slidenum">
              <a:rPr lang="zh-CN" altLang="en-US">
                <a:solidFill>
                  <a:prstClr val="black">
                    <a:tint val="75000"/>
                  </a:prstClr>
                </a:solidFill>
              </a:rPr>
            </a:fld>
            <a:endParaRPr lang="zh-CN" altLang="en-US">
              <a:solidFill>
                <a:prstClr val="black">
                  <a:tint val="75000"/>
                </a:prstClr>
              </a:solidFill>
            </a:endParaRPr>
          </a:p>
        </p:txBody>
      </p:sp>
      <p:pic>
        <p:nvPicPr>
          <p:cNvPr id="9" name="图片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262346" y="413547"/>
            <a:ext cx="2320054" cy="640777"/>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2766219"/>
            <a:ext cx="10515600" cy="1325563"/>
          </a:xfrm>
        </p:spPr>
        <p:txBody>
          <a:bodyPr>
            <a:normAutofit/>
          </a:bodyPr>
          <a:lstStyle>
            <a:lvl1pPr algn="ctr">
              <a:defRPr sz="4800" b="0">
                <a:effectLst>
                  <a:outerShdw blurRad="38100" dist="38100" dir="2700000" algn="tl">
                    <a:srgbClr val="000000">
                      <a:alpha val="43137"/>
                    </a:srgbClr>
                  </a:outerShdw>
                </a:effectLst>
              </a:defRPr>
            </a:lvl1pPr>
          </a:lstStyle>
          <a:p>
            <a:r>
              <a:rPr lang="zh-CN" altLang="en-US" dirty="0"/>
              <a:t>单击此处编辑母版标题样式</a:t>
            </a:r>
            <a:endParaRPr lang="zh-CN" altLang="en-US" dirty="0"/>
          </a:p>
        </p:txBody>
      </p:sp>
      <p:sp>
        <p:nvSpPr>
          <p:cNvPr id="3" name="日期占位符 2"/>
          <p:cNvSpPr>
            <a:spLocks noGrp="1"/>
          </p:cNvSpPr>
          <p:nvPr>
            <p:ph type="dt" sz="half" idx="10"/>
          </p:nvPr>
        </p:nvSpPr>
        <p:spPr/>
        <p:txBody>
          <a:bodyPr/>
          <a:lstStyle/>
          <a:p>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endParaRPr lang="zh-CN" altLang="en-US"/>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3"/>
          <p:cNvSpPr>
            <a:spLocks noGrp="1"/>
          </p:cNvSpPr>
          <p:nvPr>
            <p:ph type="dt" sz="half" idx="10"/>
          </p:nvPr>
        </p:nvSpPr>
        <p:spPr/>
        <p:txBody>
          <a:bodyPr/>
          <a:lstStyle>
            <a:lvl1pPr>
              <a:defRPr/>
            </a:lvl1pPr>
          </a:lstStyle>
          <a:p>
            <a:pPr>
              <a:defRPr/>
            </a:pPr>
            <a:fld id="{ECBE1C0D-39A4-4E5E-95FF-876DC3D28B3C}" type="datetime1">
              <a:rPr lang="zh-CN" altLang="en-US" smtClean="0">
                <a:solidFill>
                  <a:prstClr val="black">
                    <a:tint val="75000"/>
                  </a:prstClr>
                </a:solidFill>
              </a:rPr>
            </a:fld>
            <a:endParaRPr lang="zh-CN" altLang="en-US">
              <a:solidFill>
                <a:prstClr val="black">
                  <a:tint val="75000"/>
                </a:prstClr>
              </a:solidFill>
            </a:endParaRPr>
          </a:p>
        </p:txBody>
      </p:sp>
      <p:sp>
        <p:nvSpPr>
          <p:cNvPr id="8"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9" name="灯片编号占位符 5"/>
          <p:cNvSpPr>
            <a:spLocks noGrp="1"/>
          </p:cNvSpPr>
          <p:nvPr>
            <p:ph type="sldNum" sz="quarter" idx="12"/>
          </p:nvPr>
        </p:nvSpPr>
        <p:spPr/>
        <p:txBody>
          <a:bodyPr/>
          <a:lstStyle>
            <a:lvl1pPr>
              <a:defRPr/>
            </a:lvl1pPr>
          </a:lstStyle>
          <a:p>
            <a:pPr>
              <a:defRPr/>
            </a:pPr>
            <a:fld id="{DDADFE6E-1E4A-4574-B7A0-F978065625DF}" type="slidenum">
              <a:rPr lang="zh-CN" altLang="en-US">
                <a:solidFill>
                  <a:prstClr val="black">
                    <a:tint val="75000"/>
                  </a:prstClr>
                </a:solidFill>
              </a:rPr>
            </a:fld>
            <a:endParaRPr lang="zh-CN" altLang="en-US">
              <a:solidFill>
                <a:prstClr val="black">
                  <a:tint val="75000"/>
                </a:prstClr>
              </a:solidFill>
            </a:endParaRPr>
          </a:p>
        </p:txBody>
      </p:sp>
      <p:pic>
        <p:nvPicPr>
          <p:cNvPr id="11" name="图片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262346" y="413547"/>
            <a:ext cx="2320054" cy="640777"/>
          </a:xfrm>
          <a:prstGeom prst="rect">
            <a:avLst/>
          </a:prstGeom>
        </p:spPr>
      </p:pic>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3"/>
          <p:cNvSpPr>
            <a:spLocks noGrp="1"/>
          </p:cNvSpPr>
          <p:nvPr>
            <p:ph type="dt" sz="half" idx="10"/>
          </p:nvPr>
        </p:nvSpPr>
        <p:spPr/>
        <p:txBody>
          <a:bodyPr/>
          <a:lstStyle>
            <a:lvl1pPr>
              <a:defRPr/>
            </a:lvl1pPr>
          </a:lstStyle>
          <a:p>
            <a:pPr>
              <a:defRPr/>
            </a:pPr>
            <a:fld id="{3423FA7F-A0F7-4DA1-9FF7-CE8970135AA5}" type="datetime1">
              <a:rPr lang="zh-CN" altLang="en-US" smtClean="0">
                <a:solidFill>
                  <a:prstClr val="black">
                    <a:tint val="75000"/>
                  </a:prstClr>
                </a:solidFill>
              </a:rPr>
            </a:fld>
            <a:endParaRPr lang="zh-CN" altLang="en-US">
              <a:solidFill>
                <a:prstClr val="black">
                  <a:tint val="75000"/>
                </a:prstClr>
              </a:solidFill>
            </a:endParaRPr>
          </a:p>
        </p:txBody>
      </p:sp>
      <p:sp>
        <p:nvSpPr>
          <p:cNvPr id="4"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5" name="灯片编号占位符 5"/>
          <p:cNvSpPr>
            <a:spLocks noGrp="1"/>
          </p:cNvSpPr>
          <p:nvPr>
            <p:ph type="sldNum" sz="quarter" idx="12"/>
          </p:nvPr>
        </p:nvSpPr>
        <p:spPr/>
        <p:txBody>
          <a:bodyPr/>
          <a:lstStyle>
            <a:lvl1pPr>
              <a:defRPr/>
            </a:lvl1pPr>
          </a:lstStyle>
          <a:p>
            <a:pPr>
              <a:defRPr/>
            </a:pPr>
            <a:fld id="{1BDAD14A-D133-4F34-A84C-1780DD9AFAF9}" type="slidenum">
              <a:rPr lang="zh-CN" altLang="en-US">
                <a:solidFill>
                  <a:prstClr val="black">
                    <a:tint val="75000"/>
                  </a:prstClr>
                </a:solidFill>
              </a:rPr>
            </a:fld>
            <a:endParaRPr lang="zh-CN" altLang="en-US">
              <a:solidFill>
                <a:prstClr val="black">
                  <a:tint val="75000"/>
                </a:prstClr>
              </a:solidFill>
            </a:endParaRPr>
          </a:p>
        </p:txBody>
      </p:sp>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262346" y="413547"/>
            <a:ext cx="2320054" cy="640777"/>
          </a:xfrm>
          <a:prstGeom prst="rect">
            <a:avLst/>
          </a:prstGeom>
        </p:spPr>
      </p:pic>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fld id="{259DBCB2-0EE6-4C49-8F24-E1EFC622FCC5}" type="datetime1">
              <a:rPr lang="zh-CN" altLang="en-US" smtClean="0">
                <a:solidFill>
                  <a:prstClr val="black">
                    <a:tint val="75000"/>
                  </a:prstClr>
                </a:solidFill>
              </a:rPr>
            </a:fld>
            <a:endParaRPr lang="zh-CN" altLang="en-US">
              <a:solidFill>
                <a:prstClr val="black">
                  <a:tint val="75000"/>
                </a:prstClr>
              </a:solidFill>
            </a:endParaRPr>
          </a:p>
        </p:txBody>
      </p:sp>
      <p:sp>
        <p:nvSpPr>
          <p:cNvPr id="3"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4" name="灯片编号占位符 5"/>
          <p:cNvSpPr>
            <a:spLocks noGrp="1"/>
          </p:cNvSpPr>
          <p:nvPr>
            <p:ph type="sldNum" sz="quarter" idx="12"/>
          </p:nvPr>
        </p:nvSpPr>
        <p:spPr/>
        <p:txBody>
          <a:bodyPr/>
          <a:lstStyle>
            <a:lvl1pPr>
              <a:defRPr/>
            </a:lvl1pPr>
          </a:lstStyle>
          <a:p>
            <a:pPr>
              <a:defRPr/>
            </a:pPr>
            <a:fld id="{827110EF-7D0F-4029-BADF-6619AB3B2228}" type="slidenum">
              <a:rPr lang="zh-CN" altLang="en-US">
                <a:solidFill>
                  <a:prstClr val="black">
                    <a:tint val="75000"/>
                  </a:prstClr>
                </a:solidFill>
              </a:rPr>
            </a:fld>
            <a:endParaRPr lang="zh-CN" altLang="en-US">
              <a:solidFill>
                <a:prstClr val="black">
                  <a:tint val="75000"/>
                </a:prstClr>
              </a:solidFill>
            </a:endParaRPr>
          </a:p>
        </p:txBody>
      </p:sp>
      <p:sp>
        <p:nvSpPr>
          <p:cNvPr id="6" name="矩形 5"/>
          <p:cNvSpPr/>
          <p:nvPr userDrawn="1"/>
        </p:nvSpPr>
        <p:spPr>
          <a:xfrm>
            <a:off x="342900" y="200025"/>
            <a:ext cx="11306175" cy="21145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3" name="矩形 2"/>
          <p:cNvSpPr/>
          <p:nvPr userDrawn="1"/>
        </p:nvSpPr>
        <p:spPr>
          <a:xfrm>
            <a:off x="0" y="4889500"/>
            <a:ext cx="12192000" cy="1968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solidFill>
                <a:prstClr val="white"/>
              </a:solidFill>
              <a:ea typeface="Arial Unicode MS" panose="020B0604020202020204" charset="-122"/>
            </a:endParaRPr>
          </a:p>
        </p:txBody>
      </p:sp>
      <p:sp>
        <p:nvSpPr>
          <p:cNvPr id="5" name="日期占位符 3"/>
          <p:cNvSpPr>
            <a:spLocks noGrp="1"/>
          </p:cNvSpPr>
          <p:nvPr>
            <p:ph type="dt" sz="half" idx="10"/>
          </p:nvPr>
        </p:nvSpPr>
        <p:spPr/>
        <p:txBody>
          <a:bodyPr/>
          <a:lstStyle>
            <a:lvl1pPr>
              <a:defRPr/>
            </a:lvl1pPr>
          </a:lstStyle>
          <a:p>
            <a:pPr>
              <a:defRPr/>
            </a:pPr>
            <a:fld id="{B0F1EF56-F15E-4B59-AF0C-685DF4E18E7F}" type="datetime1">
              <a:rPr lang="zh-CN" altLang="en-US" smtClean="0">
                <a:solidFill>
                  <a:prstClr val="black">
                    <a:tint val="75000"/>
                  </a:prstClr>
                </a:solidFill>
              </a:rPr>
            </a:fld>
            <a:endParaRPr lang="zh-CN" altLang="en-US">
              <a:solidFill>
                <a:prstClr val="black">
                  <a:tint val="75000"/>
                </a:prstClr>
              </a:solidFill>
            </a:endParaRPr>
          </a:p>
        </p:txBody>
      </p:sp>
      <p:sp>
        <p:nvSpPr>
          <p:cNvPr id="6"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7" name="灯片编号占位符 5"/>
          <p:cNvSpPr>
            <a:spLocks noGrp="1"/>
          </p:cNvSpPr>
          <p:nvPr>
            <p:ph type="sldNum" sz="quarter" idx="12"/>
          </p:nvPr>
        </p:nvSpPr>
        <p:spPr/>
        <p:txBody>
          <a:bodyPr/>
          <a:lstStyle>
            <a:lvl1pPr>
              <a:defRPr/>
            </a:lvl1pPr>
          </a:lstStyle>
          <a:p>
            <a:pPr>
              <a:defRPr/>
            </a:pPr>
            <a:fld id="{774BDD3E-675A-4BFC-9AB6-6E663592F16F}" type="slidenum">
              <a:rPr lang="zh-CN" altLang="en-US">
                <a:solidFill>
                  <a:prstClr val="black">
                    <a:tint val="75000"/>
                  </a:prstClr>
                </a:solidFill>
              </a:rPr>
            </a:fld>
            <a:endParaRPr lang="zh-CN" altLang="en-US">
              <a:solidFill>
                <a:prstClr val="black">
                  <a:tint val="75000"/>
                </a:prstClr>
              </a:solidFill>
            </a:endParaRPr>
          </a:p>
        </p:txBody>
      </p:sp>
      <p:pic>
        <p:nvPicPr>
          <p:cNvPr id="12" name="图片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262346" y="413547"/>
            <a:ext cx="2320054" cy="640777"/>
          </a:xfrm>
          <a:prstGeom prst="rect">
            <a:avLst/>
          </a:prstGeom>
        </p:spPr>
      </p:pic>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4" name="矩形 3"/>
          <p:cNvSpPr/>
          <p:nvPr userDrawn="1"/>
        </p:nvSpPr>
        <p:spPr>
          <a:xfrm>
            <a:off x="624418" y="404813"/>
            <a:ext cx="478367" cy="476250"/>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dirty="0">
              <a:solidFill>
                <a:srgbClr val="C00000"/>
              </a:solidFill>
              <a:ea typeface="Arial Unicode MS" panose="020B0604020202020204" charset="-122"/>
            </a:endParaRPr>
          </a:p>
        </p:txBody>
      </p:sp>
      <p:sp>
        <p:nvSpPr>
          <p:cNvPr id="5" name="矩形 4"/>
          <p:cNvSpPr/>
          <p:nvPr userDrawn="1"/>
        </p:nvSpPr>
        <p:spPr>
          <a:xfrm>
            <a:off x="624418" y="981075"/>
            <a:ext cx="10943167" cy="71438"/>
          </a:xfrm>
          <a:prstGeom prst="rect">
            <a:avLst/>
          </a:prstGeom>
          <a:gradFill flip="none" rotWithShape="1">
            <a:gsLst>
              <a:gs pos="0">
                <a:srgbClr val="C00000"/>
              </a:gs>
              <a:gs pos="50000">
                <a:srgbClr val="C00000">
                  <a:tint val="44500"/>
                  <a:satMod val="160000"/>
                </a:srgbClr>
              </a:gs>
              <a:gs pos="100000">
                <a:srgbClr val="C00000">
                  <a:tint val="23500"/>
                  <a:satMod val="160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solidFill>
                <a:prstClr val="white"/>
              </a:solidFill>
              <a:ea typeface="Arial Unicode MS" panose="020B0604020202020204" charset="-122"/>
            </a:endParaRPr>
          </a:p>
        </p:txBody>
      </p:sp>
      <p:sp>
        <p:nvSpPr>
          <p:cNvPr id="2" name="标题 1"/>
          <p:cNvSpPr>
            <a:spLocks noGrp="1"/>
          </p:cNvSpPr>
          <p:nvPr>
            <p:ph type="title"/>
          </p:nvPr>
        </p:nvSpPr>
        <p:spPr>
          <a:xfrm>
            <a:off x="1199456" y="274638"/>
            <a:ext cx="10382944" cy="706090"/>
          </a:xfrm>
        </p:spPr>
        <p:txBody>
          <a:bodyPr>
            <a:normAutofit/>
          </a:bodyPr>
          <a:lstStyle>
            <a:lvl1pPr algn="l">
              <a:defRPr sz="4000">
                <a:latin typeface="Arial Unicode MS" panose="020B0604020202020204" charset="-122"/>
                <a:ea typeface="Arial Unicode MS" panose="020B0604020202020204" charset="-122"/>
              </a:defRPr>
            </a:lvl1p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7" name="灯片编号占位符 5"/>
          <p:cNvSpPr>
            <a:spLocks noGrp="1"/>
          </p:cNvSpPr>
          <p:nvPr>
            <p:ph type="sldNum" sz="quarter" idx="11"/>
          </p:nvPr>
        </p:nvSpPr>
        <p:spPr/>
        <p:txBody>
          <a:bodyPr/>
          <a:lstStyle>
            <a:lvl1pPr>
              <a:defRPr/>
            </a:lvl1pPr>
          </a:lstStyle>
          <a:p>
            <a:pPr>
              <a:defRPr/>
            </a:pPr>
            <a:fld id="{3714EF77-38A2-4DCE-AA63-AB5AF4F208D0}" type="slidenum">
              <a:rPr lang="zh-CN" altLang="en-US">
                <a:solidFill>
                  <a:prstClr val="black">
                    <a:tint val="75000"/>
                  </a:prstClr>
                </a:solidFill>
              </a:rPr>
            </a:fld>
            <a:endParaRPr lang="zh-CN" altLang="en-US" dirty="0">
              <a:solidFill>
                <a:prstClr val="black">
                  <a:tint val="75000"/>
                </a:prstClr>
              </a:solidFill>
            </a:endParaRPr>
          </a:p>
        </p:txBody>
      </p:sp>
      <p:pic>
        <p:nvPicPr>
          <p:cNvPr id="12" name="图片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522622" y="6213467"/>
            <a:ext cx="1146728" cy="460385"/>
          </a:xfrm>
          <a:prstGeom prst="rect">
            <a:avLst/>
          </a:prstGeom>
        </p:spPr>
      </p:pic>
      <p:sp>
        <p:nvSpPr>
          <p:cNvPr id="8" name="椭圆 7"/>
          <p:cNvSpPr/>
          <p:nvPr userDrawn="1"/>
        </p:nvSpPr>
        <p:spPr>
          <a:xfrm flipH="1">
            <a:off x="5180664" y="6527622"/>
            <a:ext cx="45719" cy="4571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cxnSp>
        <p:nvCxnSpPr>
          <p:cNvPr id="16" name="直接连接符 15"/>
          <p:cNvCxnSpPr/>
          <p:nvPr userDrawn="1"/>
        </p:nvCxnSpPr>
        <p:spPr>
          <a:xfrm>
            <a:off x="1069850" y="6554294"/>
            <a:ext cx="4081423" cy="0"/>
          </a:xfrm>
          <a:prstGeom prst="line">
            <a:avLst/>
          </a:prstGeom>
          <a:ln w="12700"/>
          <a:effectLst/>
        </p:spPr>
        <p:style>
          <a:lnRef idx="2">
            <a:schemeClr val="dk1"/>
          </a:lnRef>
          <a:fillRef idx="0">
            <a:schemeClr val="dk1"/>
          </a:fillRef>
          <a:effectRef idx="1">
            <a:schemeClr val="dk1"/>
          </a:effectRef>
          <a:fontRef idx="minor">
            <a:schemeClr val="tx1"/>
          </a:fontRef>
        </p:style>
      </p:cxnSp>
      <p:cxnSp>
        <p:nvCxnSpPr>
          <p:cNvPr id="24" name="直接连接符 23"/>
          <p:cNvCxnSpPr/>
          <p:nvPr userDrawn="1"/>
        </p:nvCxnSpPr>
        <p:spPr>
          <a:xfrm>
            <a:off x="7055962" y="6553614"/>
            <a:ext cx="4081423" cy="0"/>
          </a:xfrm>
          <a:prstGeom prst="line">
            <a:avLst/>
          </a:prstGeom>
          <a:ln w="12700"/>
          <a:effectLst/>
        </p:spPr>
        <p:style>
          <a:lnRef idx="2">
            <a:schemeClr val="dk1"/>
          </a:lnRef>
          <a:fillRef idx="0">
            <a:schemeClr val="dk1"/>
          </a:fillRef>
          <a:effectRef idx="1">
            <a:schemeClr val="dk1"/>
          </a:effectRef>
          <a:fontRef idx="minor">
            <a:schemeClr val="tx1"/>
          </a:fontRef>
        </p:style>
      </p:cxnSp>
      <p:sp>
        <p:nvSpPr>
          <p:cNvPr id="15" name="椭圆 14"/>
          <p:cNvSpPr/>
          <p:nvPr userDrawn="1"/>
        </p:nvSpPr>
        <p:spPr>
          <a:xfrm flipH="1">
            <a:off x="6982252" y="6524901"/>
            <a:ext cx="45719" cy="4571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zh-CN" altLang="en-US"/>
              <a:t>单击此处编辑母版标题样式</a:t>
            </a:r>
            <a:endParaRPr lang="zh-CN" altLang="en-US"/>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lvl1pPr>
              <a:defRPr/>
            </a:lvl1pPr>
          </a:lstStyle>
          <a:p>
            <a:pPr>
              <a:defRPr/>
            </a:pPr>
            <a:fld id="{E63EBF79-1BC2-4A14-B5B9-6E3333F6F173}" type="datetime1">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lvl1pPr>
              <a:defRPr/>
            </a:lvl1pPr>
          </a:lstStyle>
          <a:p>
            <a:pPr>
              <a:defRPr/>
            </a:pPr>
            <a:fld id="{779B139D-CE81-49EF-BEB5-2378717F1617}" type="slidenum">
              <a:rPr lang="zh-CN" altLang="en-US">
                <a:solidFill>
                  <a:prstClr val="black">
                    <a:tint val="75000"/>
                  </a:prstClr>
                </a:solidFill>
              </a:rPr>
            </a:fld>
            <a:endParaRPr lang="zh-CN" altLang="en-US">
              <a:solidFill>
                <a:prstClr val="black">
                  <a:tint val="75000"/>
                </a:prstClr>
              </a:solidFill>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262346" y="413547"/>
            <a:ext cx="2320054" cy="640777"/>
          </a:xfrm>
          <a:prstGeom prst="rect">
            <a:avLst/>
          </a:prstGeom>
        </p:spPr>
      </p:pic>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3"/>
          <p:cNvSpPr>
            <a:spLocks noGrp="1"/>
          </p:cNvSpPr>
          <p:nvPr>
            <p:ph type="dt" sz="half" idx="10"/>
          </p:nvPr>
        </p:nvSpPr>
        <p:spPr/>
        <p:txBody>
          <a:bodyPr/>
          <a:lstStyle>
            <a:lvl1pPr>
              <a:defRPr/>
            </a:lvl1pPr>
          </a:lstStyle>
          <a:p>
            <a:pPr>
              <a:defRPr/>
            </a:pPr>
            <a:fld id="{D0871A7E-9ECD-415C-8C4E-C724827AB512}" type="datetime1">
              <a:rPr lang="zh-CN" altLang="en-US" smtClean="0">
                <a:solidFill>
                  <a:prstClr val="black">
                    <a:tint val="75000"/>
                  </a:prstClr>
                </a:solidFill>
              </a:rPr>
            </a:fld>
            <a:endParaRPr lang="zh-CN" altLang="en-US">
              <a:solidFill>
                <a:prstClr val="black">
                  <a:tint val="75000"/>
                </a:prstClr>
              </a:solidFill>
            </a:endParaRPr>
          </a:p>
        </p:txBody>
      </p:sp>
      <p:sp>
        <p:nvSpPr>
          <p:cNvPr id="6"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7" name="灯片编号占位符 5"/>
          <p:cNvSpPr>
            <a:spLocks noGrp="1"/>
          </p:cNvSpPr>
          <p:nvPr>
            <p:ph type="sldNum" sz="quarter" idx="12"/>
          </p:nvPr>
        </p:nvSpPr>
        <p:spPr/>
        <p:txBody>
          <a:bodyPr/>
          <a:lstStyle>
            <a:lvl1pPr>
              <a:defRPr/>
            </a:lvl1pPr>
          </a:lstStyle>
          <a:p>
            <a:pPr>
              <a:defRPr/>
            </a:pPr>
            <a:fld id="{48AE23F1-809F-44F9-83CB-24DAA3B994E5}" type="slidenum">
              <a:rPr lang="zh-CN" altLang="en-US">
                <a:solidFill>
                  <a:prstClr val="black">
                    <a:tint val="75000"/>
                  </a:prstClr>
                </a:solidFill>
              </a:rPr>
            </a:fld>
            <a:endParaRPr lang="zh-CN" altLang="en-US">
              <a:solidFill>
                <a:prstClr val="black">
                  <a:tint val="75000"/>
                </a:prstClr>
              </a:solidFill>
            </a:endParaRPr>
          </a:p>
        </p:txBody>
      </p:sp>
      <p:pic>
        <p:nvPicPr>
          <p:cNvPr id="9" name="图片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262346" y="413547"/>
            <a:ext cx="2320054" cy="640777"/>
          </a:xfrm>
          <a:prstGeom prst="rect">
            <a:avLst/>
          </a:prstGeom>
        </p:spPr>
      </p:pic>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endParaRPr lang="zh-CN" altLang="en-US"/>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3"/>
          <p:cNvSpPr>
            <a:spLocks noGrp="1"/>
          </p:cNvSpPr>
          <p:nvPr>
            <p:ph type="dt" sz="half" idx="10"/>
          </p:nvPr>
        </p:nvSpPr>
        <p:spPr/>
        <p:txBody>
          <a:bodyPr/>
          <a:lstStyle>
            <a:lvl1pPr>
              <a:defRPr/>
            </a:lvl1pPr>
          </a:lstStyle>
          <a:p>
            <a:pPr>
              <a:defRPr/>
            </a:pPr>
            <a:fld id="{ECBE1C0D-39A4-4E5E-95FF-876DC3D28B3C}" type="datetime1">
              <a:rPr lang="zh-CN" altLang="en-US" smtClean="0">
                <a:solidFill>
                  <a:prstClr val="black">
                    <a:tint val="75000"/>
                  </a:prstClr>
                </a:solidFill>
              </a:rPr>
            </a:fld>
            <a:endParaRPr lang="zh-CN" altLang="en-US">
              <a:solidFill>
                <a:prstClr val="black">
                  <a:tint val="75000"/>
                </a:prstClr>
              </a:solidFill>
            </a:endParaRPr>
          </a:p>
        </p:txBody>
      </p:sp>
      <p:sp>
        <p:nvSpPr>
          <p:cNvPr id="8"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9" name="灯片编号占位符 5"/>
          <p:cNvSpPr>
            <a:spLocks noGrp="1"/>
          </p:cNvSpPr>
          <p:nvPr>
            <p:ph type="sldNum" sz="quarter" idx="12"/>
          </p:nvPr>
        </p:nvSpPr>
        <p:spPr/>
        <p:txBody>
          <a:bodyPr/>
          <a:lstStyle>
            <a:lvl1pPr>
              <a:defRPr/>
            </a:lvl1pPr>
          </a:lstStyle>
          <a:p>
            <a:pPr>
              <a:defRPr/>
            </a:pPr>
            <a:fld id="{DDADFE6E-1E4A-4574-B7A0-F978065625DF}" type="slidenum">
              <a:rPr lang="zh-CN" altLang="en-US">
                <a:solidFill>
                  <a:prstClr val="black">
                    <a:tint val="75000"/>
                  </a:prstClr>
                </a:solidFill>
              </a:rPr>
            </a:fld>
            <a:endParaRPr lang="zh-CN" altLang="en-US">
              <a:solidFill>
                <a:prstClr val="black">
                  <a:tint val="75000"/>
                </a:prstClr>
              </a:solidFill>
            </a:endParaRPr>
          </a:p>
        </p:txBody>
      </p:sp>
      <p:pic>
        <p:nvPicPr>
          <p:cNvPr id="11" name="图片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262346" y="413547"/>
            <a:ext cx="2320054" cy="640777"/>
          </a:xfrm>
          <a:prstGeom prst="rect">
            <a:avLst/>
          </a:prstGeom>
        </p:spPr>
      </p:pic>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3"/>
          <p:cNvSpPr>
            <a:spLocks noGrp="1"/>
          </p:cNvSpPr>
          <p:nvPr>
            <p:ph type="dt" sz="half" idx="10"/>
          </p:nvPr>
        </p:nvSpPr>
        <p:spPr/>
        <p:txBody>
          <a:bodyPr/>
          <a:lstStyle>
            <a:lvl1pPr>
              <a:defRPr/>
            </a:lvl1pPr>
          </a:lstStyle>
          <a:p>
            <a:pPr>
              <a:defRPr/>
            </a:pPr>
            <a:fld id="{3423FA7F-A0F7-4DA1-9FF7-CE8970135AA5}" type="datetime1">
              <a:rPr lang="zh-CN" altLang="en-US" smtClean="0">
                <a:solidFill>
                  <a:prstClr val="black">
                    <a:tint val="75000"/>
                  </a:prstClr>
                </a:solidFill>
              </a:rPr>
            </a:fld>
            <a:endParaRPr lang="zh-CN" altLang="en-US">
              <a:solidFill>
                <a:prstClr val="black">
                  <a:tint val="75000"/>
                </a:prstClr>
              </a:solidFill>
            </a:endParaRPr>
          </a:p>
        </p:txBody>
      </p:sp>
      <p:sp>
        <p:nvSpPr>
          <p:cNvPr id="4"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5" name="灯片编号占位符 5"/>
          <p:cNvSpPr>
            <a:spLocks noGrp="1"/>
          </p:cNvSpPr>
          <p:nvPr>
            <p:ph type="sldNum" sz="quarter" idx="12"/>
          </p:nvPr>
        </p:nvSpPr>
        <p:spPr/>
        <p:txBody>
          <a:bodyPr/>
          <a:lstStyle>
            <a:lvl1pPr>
              <a:defRPr/>
            </a:lvl1pPr>
          </a:lstStyle>
          <a:p>
            <a:pPr>
              <a:defRPr/>
            </a:pPr>
            <a:fld id="{1BDAD14A-D133-4F34-A84C-1780DD9AFAF9}" type="slidenum">
              <a:rPr lang="zh-CN" altLang="en-US">
                <a:solidFill>
                  <a:prstClr val="black">
                    <a:tint val="75000"/>
                  </a:prstClr>
                </a:solidFill>
              </a:rPr>
            </a:fld>
            <a:endParaRPr lang="zh-CN" altLang="en-US">
              <a:solidFill>
                <a:prstClr val="black">
                  <a:tint val="75000"/>
                </a:prstClr>
              </a:solidFill>
            </a:endParaRPr>
          </a:p>
        </p:txBody>
      </p:sp>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262346" y="413547"/>
            <a:ext cx="2320054" cy="640777"/>
          </a:xfrm>
          <a:prstGeom prst="rect">
            <a:avLst/>
          </a:prstGeom>
        </p:spPr>
      </p:pic>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fld id="{259DBCB2-0EE6-4C49-8F24-E1EFC622FCC5}" type="datetime1">
              <a:rPr lang="zh-CN" altLang="en-US" smtClean="0">
                <a:solidFill>
                  <a:prstClr val="black">
                    <a:tint val="75000"/>
                  </a:prstClr>
                </a:solidFill>
              </a:rPr>
            </a:fld>
            <a:endParaRPr lang="zh-CN" altLang="en-US">
              <a:solidFill>
                <a:prstClr val="black">
                  <a:tint val="75000"/>
                </a:prstClr>
              </a:solidFill>
            </a:endParaRPr>
          </a:p>
        </p:txBody>
      </p:sp>
      <p:sp>
        <p:nvSpPr>
          <p:cNvPr id="3"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4" name="灯片编号占位符 5"/>
          <p:cNvSpPr>
            <a:spLocks noGrp="1"/>
          </p:cNvSpPr>
          <p:nvPr>
            <p:ph type="sldNum" sz="quarter" idx="12"/>
          </p:nvPr>
        </p:nvSpPr>
        <p:spPr/>
        <p:txBody>
          <a:bodyPr/>
          <a:lstStyle>
            <a:lvl1pPr>
              <a:defRPr/>
            </a:lvl1pPr>
          </a:lstStyle>
          <a:p>
            <a:pPr>
              <a:defRPr/>
            </a:pPr>
            <a:fld id="{827110EF-7D0F-4029-BADF-6619AB3B2228}" type="slidenum">
              <a:rPr lang="zh-CN" altLang="en-US">
                <a:solidFill>
                  <a:prstClr val="black">
                    <a:tint val="75000"/>
                  </a:prstClr>
                </a:solidFill>
              </a:rPr>
            </a:fld>
            <a:endParaRPr lang="zh-CN" altLang="en-US">
              <a:solidFill>
                <a:prstClr val="black">
                  <a:tint val="75000"/>
                </a:prstClr>
              </a:solidFill>
            </a:endParaRPr>
          </a:p>
        </p:txBody>
      </p:sp>
      <p:sp>
        <p:nvSpPr>
          <p:cNvPr id="6" name="矩形 5"/>
          <p:cNvSpPr/>
          <p:nvPr userDrawn="1"/>
        </p:nvSpPr>
        <p:spPr>
          <a:xfrm>
            <a:off x="342900" y="200025"/>
            <a:ext cx="11306175" cy="21145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
        <p:nvSpPr>
          <p:cNvPr id="7" name="矩形 6"/>
          <p:cNvSpPr/>
          <p:nvPr userDrawn="1"/>
        </p:nvSpPr>
        <p:spPr>
          <a:xfrm>
            <a:off x="0" y="0"/>
            <a:ext cx="12192000" cy="68580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2" name="标题 1"/>
          <p:cNvSpPr>
            <a:spLocks noGrp="1"/>
          </p:cNvSpPr>
          <p:nvPr>
            <p:ph type="ctrTitle"/>
          </p:nvPr>
        </p:nvSpPr>
        <p:spPr>
          <a:xfrm>
            <a:off x="914400" y="2130426"/>
            <a:ext cx="10363200" cy="1470025"/>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ACF0348A-51BD-4EEA-8EAC-3BB547ABE20B}"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0EE0AB6-6AC8-4915-9674-E7D77B86CA7D}" type="slidenum">
              <a:rPr lang="zh-CN" altLang="en-US" smtClean="0"/>
            </a:fld>
            <a:endParaRPr lang="zh-CN" altLang="en-US"/>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3" name="矩形 2"/>
          <p:cNvSpPr/>
          <p:nvPr userDrawn="1"/>
        </p:nvSpPr>
        <p:spPr>
          <a:xfrm>
            <a:off x="0" y="4889500"/>
            <a:ext cx="12192000" cy="1968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solidFill>
                <a:prstClr val="white"/>
              </a:solidFill>
              <a:ea typeface="Arial Unicode MS" panose="020B0604020202020204" charset="-122"/>
            </a:endParaRPr>
          </a:p>
        </p:txBody>
      </p:sp>
      <p:sp>
        <p:nvSpPr>
          <p:cNvPr id="5" name="日期占位符 3"/>
          <p:cNvSpPr>
            <a:spLocks noGrp="1"/>
          </p:cNvSpPr>
          <p:nvPr>
            <p:ph type="dt" sz="half" idx="10"/>
          </p:nvPr>
        </p:nvSpPr>
        <p:spPr/>
        <p:txBody>
          <a:bodyPr/>
          <a:lstStyle>
            <a:lvl1pPr>
              <a:defRPr/>
            </a:lvl1pPr>
          </a:lstStyle>
          <a:p>
            <a:pPr>
              <a:defRPr/>
            </a:pPr>
            <a:fld id="{B0F1EF56-F15E-4B59-AF0C-685DF4E18E7F}" type="datetime1">
              <a:rPr lang="zh-CN" altLang="en-US" smtClean="0">
                <a:solidFill>
                  <a:prstClr val="black">
                    <a:tint val="75000"/>
                  </a:prstClr>
                </a:solidFill>
              </a:rPr>
            </a:fld>
            <a:endParaRPr lang="zh-CN" altLang="en-US">
              <a:solidFill>
                <a:prstClr val="black">
                  <a:tint val="75000"/>
                </a:prstClr>
              </a:solidFill>
            </a:endParaRPr>
          </a:p>
        </p:txBody>
      </p:sp>
      <p:sp>
        <p:nvSpPr>
          <p:cNvPr id="6"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7" name="灯片编号占位符 5"/>
          <p:cNvSpPr>
            <a:spLocks noGrp="1"/>
          </p:cNvSpPr>
          <p:nvPr>
            <p:ph type="sldNum" sz="quarter" idx="12"/>
          </p:nvPr>
        </p:nvSpPr>
        <p:spPr/>
        <p:txBody>
          <a:bodyPr/>
          <a:lstStyle>
            <a:lvl1pPr>
              <a:defRPr/>
            </a:lvl1pPr>
          </a:lstStyle>
          <a:p>
            <a:pPr>
              <a:defRPr/>
            </a:pPr>
            <a:fld id="{774BDD3E-675A-4BFC-9AB6-6E663592F16F}" type="slidenum">
              <a:rPr lang="zh-CN" altLang="en-US">
                <a:solidFill>
                  <a:prstClr val="black">
                    <a:tint val="75000"/>
                  </a:prstClr>
                </a:solidFill>
              </a:rPr>
            </a:fld>
            <a:endParaRPr lang="zh-CN" altLang="en-US">
              <a:solidFill>
                <a:prstClr val="black">
                  <a:tint val="75000"/>
                </a:prstClr>
              </a:solidFill>
            </a:endParaRPr>
          </a:p>
        </p:txBody>
      </p:sp>
      <p:pic>
        <p:nvPicPr>
          <p:cNvPr id="12" name="图片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262346" y="413547"/>
            <a:ext cx="2320054" cy="640777"/>
          </a:xfrm>
          <a:prstGeom prst="rect">
            <a:avLst/>
          </a:prstGeom>
        </p:spPr>
      </p:pic>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4" name="矩形 3"/>
          <p:cNvSpPr/>
          <p:nvPr userDrawn="1"/>
        </p:nvSpPr>
        <p:spPr>
          <a:xfrm>
            <a:off x="624418" y="404813"/>
            <a:ext cx="478367" cy="476250"/>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dirty="0">
              <a:solidFill>
                <a:srgbClr val="C00000"/>
              </a:solidFill>
              <a:ea typeface="Arial Unicode MS" panose="020B0604020202020204" charset="-122"/>
            </a:endParaRPr>
          </a:p>
        </p:txBody>
      </p:sp>
      <p:sp>
        <p:nvSpPr>
          <p:cNvPr id="5" name="矩形 4"/>
          <p:cNvSpPr/>
          <p:nvPr userDrawn="1"/>
        </p:nvSpPr>
        <p:spPr>
          <a:xfrm>
            <a:off x="624418" y="981075"/>
            <a:ext cx="10943167" cy="71438"/>
          </a:xfrm>
          <a:prstGeom prst="rect">
            <a:avLst/>
          </a:prstGeom>
          <a:gradFill flip="none" rotWithShape="1">
            <a:gsLst>
              <a:gs pos="0">
                <a:srgbClr val="C00000"/>
              </a:gs>
              <a:gs pos="50000">
                <a:srgbClr val="C00000">
                  <a:tint val="44500"/>
                  <a:satMod val="160000"/>
                </a:srgbClr>
              </a:gs>
              <a:gs pos="100000">
                <a:srgbClr val="C00000">
                  <a:tint val="23500"/>
                  <a:satMod val="160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solidFill>
                <a:prstClr val="white"/>
              </a:solidFill>
              <a:ea typeface="Arial Unicode MS" panose="020B0604020202020204" charset="-122"/>
            </a:endParaRPr>
          </a:p>
        </p:txBody>
      </p:sp>
      <p:sp>
        <p:nvSpPr>
          <p:cNvPr id="2" name="标题 1"/>
          <p:cNvSpPr>
            <a:spLocks noGrp="1"/>
          </p:cNvSpPr>
          <p:nvPr>
            <p:ph type="title"/>
          </p:nvPr>
        </p:nvSpPr>
        <p:spPr>
          <a:xfrm>
            <a:off x="1199456" y="274638"/>
            <a:ext cx="10382944" cy="706090"/>
          </a:xfrm>
        </p:spPr>
        <p:txBody>
          <a:bodyPr>
            <a:normAutofit/>
          </a:bodyPr>
          <a:lstStyle>
            <a:lvl1pPr algn="l">
              <a:defRPr sz="4000">
                <a:latin typeface="Arial Unicode MS" panose="020B0604020202020204" charset="-122"/>
                <a:ea typeface="Arial Unicode MS" panose="020B0604020202020204" charset="-122"/>
              </a:defRPr>
            </a:lvl1p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7" name="灯片编号占位符 5"/>
          <p:cNvSpPr>
            <a:spLocks noGrp="1"/>
          </p:cNvSpPr>
          <p:nvPr>
            <p:ph type="sldNum" sz="quarter" idx="11"/>
          </p:nvPr>
        </p:nvSpPr>
        <p:spPr/>
        <p:txBody>
          <a:bodyPr/>
          <a:lstStyle>
            <a:lvl1pPr>
              <a:defRPr/>
            </a:lvl1pPr>
          </a:lstStyle>
          <a:p>
            <a:pPr>
              <a:defRPr/>
            </a:pPr>
            <a:fld id="{3714EF77-38A2-4DCE-AA63-AB5AF4F208D0}" type="slidenum">
              <a:rPr lang="zh-CN" altLang="en-US">
                <a:solidFill>
                  <a:prstClr val="black">
                    <a:tint val="75000"/>
                  </a:prstClr>
                </a:solidFill>
              </a:rPr>
            </a:fld>
            <a:endParaRPr lang="zh-CN" altLang="en-US" dirty="0">
              <a:solidFill>
                <a:prstClr val="black">
                  <a:tint val="75000"/>
                </a:prstClr>
              </a:solidFill>
            </a:endParaRPr>
          </a:p>
        </p:txBody>
      </p:sp>
      <p:pic>
        <p:nvPicPr>
          <p:cNvPr id="12" name="图片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522622" y="6213467"/>
            <a:ext cx="1146728" cy="460385"/>
          </a:xfrm>
          <a:prstGeom prst="rect">
            <a:avLst/>
          </a:prstGeom>
        </p:spPr>
      </p:pic>
      <p:sp>
        <p:nvSpPr>
          <p:cNvPr id="8" name="椭圆 7"/>
          <p:cNvSpPr/>
          <p:nvPr userDrawn="1"/>
        </p:nvSpPr>
        <p:spPr>
          <a:xfrm flipH="1">
            <a:off x="5180664" y="6527622"/>
            <a:ext cx="45719" cy="4571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cxnSp>
        <p:nvCxnSpPr>
          <p:cNvPr id="16" name="直接连接符 15"/>
          <p:cNvCxnSpPr/>
          <p:nvPr userDrawn="1"/>
        </p:nvCxnSpPr>
        <p:spPr>
          <a:xfrm>
            <a:off x="1069850" y="6554294"/>
            <a:ext cx="4081423" cy="0"/>
          </a:xfrm>
          <a:prstGeom prst="line">
            <a:avLst/>
          </a:prstGeom>
          <a:ln w="12700"/>
          <a:effectLst/>
        </p:spPr>
        <p:style>
          <a:lnRef idx="2">
            <a:schemeClr val="dk1"/>
          </a:lnRef>
          <a:fillRef idx="0">
            <a:schemeClr val="dk1"/>
          </a:fillRef>
          <a:effectRef idx="1">
            <a:schemeClr val="dk1"/>
          </a:effectRef>
          <a:fontRef idx="minor">
            <a:schemeClr val="tx1"/>
          </a:fontRef>
        </p:style>
      </p:cxnSp>
      <p:cxnSp>
        <p:nvCxnSpPr>
          <p:cNvPr id="24" name="直接连接符 23"/>
          <p:cNvCxnSpPr/>
          <p:nvPr userDrawn="1"/>
        </p:nvCxnSpPr>
        <p:spPr>
          <a:xfrm>
            <a:off x="7055962" y="6553614"/>
            <a:ext cx="4081423" cy="0"/>
          </a:xfrm>
          <a:prstGeom prst="line">
            <a:avLst/>
          </a:prstGeom>
          <a:ln w="12700"/>
          <a:effectLst/>
        </p:spPr>
        <p:style>
          <a:lnRef idx="2">
            <a:schemeClr val="dk1"/>
          </a:lnRef>
          <a:fillRef idx="0">
            <a:schemeClr val="dk1"/>
          </a:fillRef>
          <a:effectRef idx="1">
            <a:schemeClr val="dk1"/>
          </a:effectRef>
          <a:fontRef idx="minor">
            <a:schemeClr val="tx1"/>
          </a:fontRef>
        </p:style>
      </p:cxnSp>
      <p:sp>
        <p:nvSpPr>
          <p:cNvPr id="15" name="椭圆 14"/>
          <p:cNvSpPr/>
          <p:nvPr userDrawn="1"/>
        </p:nvSpPr>
        <p:spPr>
          <a:xfrm flipH="1">
            <a:off x="6982252" y="6524901"/>
            <a:ext cx="45719" cy="4571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zh-CN" altLang="en-US"/>
              <a:t>单击此处编辑母版标题样式</a:t>
            </a:r>
            <a:endParaRPr lang="zh-CN" altLang="en-US"/>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lvl1pPr>
              <a:defRPr/>
            </a:lvl1pPr>
          </a:lstStyle>
          <a:p>
            <a:pPr>
              <a:defRPr/>
            </a:pPr>
            <a:fld id="{E63EBF79-1BC2-4A14-B5B9-6E3333F6F173}" type="datetime1">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lvl1pPr>
              <a:defRPr/>
            </a:lvl1pPr>
          </a:lstStyle>
          <a:p>
            <a:pPr>
              <a:defRPr/>
            </a:pPr>
            <a:fld id="{779B139D-CE81-49EF-BEB5-2378717F1617}" type="slidenum">
              <a:rPr lang="zh-CN" altLang="en-US">
                <a:solidFill>
                  <a:prstClr val="black">
                    <a:tint val="75000"/>
                  </a:prstClr>
                </a:solidFill>
              </a:rPr>
            </a:fld>
            <a:endParaRPr lang="zh-CN" altLang="en-US">
              <a:solidFill>
                <a:prstClr val="black">
                  <a:tint val="75000"/>
                </a:prstClr>
              </a:solidFill>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262346" y="413547"/>
            <a:ext cx="2320054" cy="640777"/>
          </a:xfrm>
          <a:prstGeom prst="rect">
            <a:avLst/>
          </a:prstGeom>
        </p:spPr>
      </p:pic>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3"/>
          <p:cNvSpPr>
            <a:spLocks noGrp="1"/>
          </p:cNvSpPr>
          <p:nvPr>
            <p:ph type="dt" sz="half" idx="10"/>
          </p:nvPr>
        </p:nvSpPr>
        <p:spPr/>
        <p:txBody>
          <a:bodyPr/>
          <a:lstStyle>
            <a:lvl1pPr>
              <a:defRPr/>
            </a:lvl1pPr>
          </a:lstStyle>
          <a:p>
            <a:pPr>
              <a:defRPr/>
            </a:pPr>
            <a:fld id="{D0871A7E-9ECD-415C-8C4E-C724827AB512}" type="datetime1">
              <a:rPr lang="zh-CN" altLang="en-US" smtClean="0">
                <a:solidFill>
                  <a:prstClr val="black">
                    <a:tint val="75000"/>
                  </a:prstClr>
                </a:solidFill>
              </a:rPr>
            </a:fld>
            <a:endParaRPr lang="zh-CN" altLang="en-US">
              <a:solidFill>
                <a:prstClr val="black">
                  <a:tint val="75000"/>
                </a:prstClr>
              </a:solidFill>
            </a:endParaRPr>
          </a:p>
        </p:txBody>
      </p:sp>
      <p:sp>
        <p:nvSpPr>
          <p:cNvPr id="6"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7" name="灯片编号占位符 5"/>
          <p:cNvSpPr>
            <a:spLocks noGrp="1"/>
          </p:cNvSpPr>
          <p:nvPr>
            <p:ph type="sldNum" sz="quarter" idx="12"/>
          </p:nvPr>
        </p:nvSpPr>
        <p:spPr/>
        <p:txBody>
          <a:bodyPr/>
          <a:lstStyle>
            <a:lvl1pPr>
              <a:defRPr/>
            </a:lvl1pPr>
          </a:lstStyle>
          <a:p>
            <a:pPr>
              <a:defRPr/>
            </a:pPr>
            <a:fld id="{48AE23F1-809F-44F9-83CB-24DAA3B994E5}" type="slidenum">
              <a:rPr lang="zh-CN" altLang="en-US">
                <a:solidFill>
                  <a:prstClr val="black">
                    <a:tint val="75000"/>
                  </a:prstClr>
                </a:solidFill>
              </a:rPr>
            </a:fld>
            <a:endParaRPr lang="zh-CN" altLang="en-US">
              <a:solidFill>
                <a:prstClr val="black">
                  <a:tint val="75000"/>
                </a:prstClr>
              </a:solidFill>
            </a:endParaRPr>
          </a:p>
        </p:txBody>
      </p:sp>
      <p:pic>
        <p:nvPicPr>
          <p:cNvPr id="9" name="图片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262346" y="413547"/>
            <a:ext cx="2320054" cy="640777"/>
          </a:xfrm>
          <a:prstGeom prst="rect">
            <a:avLst/>
          </a:prstGeom>
        </p:spPr>
      </p:pic>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endParaRPr lang="zh-CN" altLang="en-US"/>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3"/>
          <p:cNvSpPr>
            <a:spLocks noGrp="1"/>
          </p:cNvSpPr>
          <p:nvPr>
            <p:ph type="dt" sz="half" idx="10"/>
          </p:nvPr>
        </p:nvSpPr>
        <p:spPr/>
        <p:txBody>
          <a:bodyPr/>
          <a:lstStyle>
            <a:lvl1pPr>
              <a:defRPr/>
            </a:lvl1pPr>
          </a:lstStyle>
          <a:p>
            <a:pPr>
              <a:defRPr/>
            </a:pPr>
            <a:fld id="{ECBE1C0D-39A4-4E5E-95FF-876DC3D28B3C}" type="datetime1">
              <a:rPr lang="zh-CN" altLang="en-US" smtClean="0">
                <a:solidFill>
                  <a:prstClr val="black">
                    <a:tint val="75000"/>
                  </a:prstClr>
                </a:solidFill>
              </a:rPr>
            </a:fld>
            <a:endParaRPr lang="zh-CN" altLang="en-US">
              <a:solidFill>
                <a:prstClr val="black">
                  <a:tint val="75000"/>
                </a:prstClr>
              </a:solidFill>
            </a:endParaRPr>
          </a:p>
        </p:txBody>
      </p:sp>
      <p:sp>
        <p:nvSpPr>
          <p:cNvPr id="8"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9" name="灯片编号占位符 5"/>
          <p:cNvSpPr>
            <a:spLocks noGrp="1"/>
          </p:cNvSpPr>
          <p:nvPr>
            <p:ph type="sldNum" sz="quarter" idx="12"/>
          </p:nvPr>
        </p:nvSpPr>
        <p:spPr/>
        <p:txBody>
          <a:bodyPr/>
          <a:lstStyle>
            <a:lvl1pPr>
              <a:defRPr/>
            </a:lvl1pPr>
          </a:lstStyle>
          <a:p>
            <a:pPr>
              <a:defRPr/>
            </a:pPr>
            <a:fld id="{DDADFE6E-1E4A-4574-B7A0-F978065625DF}" type="slidenum">
              <a:rPr lang="zh-CN" altLang="en-US">
                <a:solidFill>
                  <a:prstClr val="black">
                    <a:tint val="75000"/>
                  </a:prstClr>
                </a:solidFill>
              </a:rPr>
            </a:fld>
            <a:endParaRPr lang="zh-CN" altLang="en-US">
              <a:solidFill>
                <a:prstClr val="black">
                  <a:tint val="75000"/>
                </a:prstClr>
              </a:solidFill>
            </a:endParaRPr>
          </a:p>
        </p:txBody>
      </p:sp>
      <p:pic>
        <p:nvPicPr>
          <p:cNvPr id="11" name="图片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262346" y="413547"/>
            <a:ext cx="2320054" cy="640777"/>
          </a:xfrm>
          <a:prstGeom prst="rect">
            <a:avLst/>
          </a:prstGeom>
        </p:spPr>
      </p:pic>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3"/>
          <p:cNvSpPr>
            <a:spLocks noGrp="1"/>
          </p:cNvSpPr>
          <p:nvPr>
            <p:ph type="dt" sz="half" idx="10"/>
          </p:nvPr>
        </p:nvSpPr>
        <p:spPr/>
        <p:txBody>
          <a:bodyPr/>
          <a:lstStyle>
            <a:lvl1pPr>
              <a:defRPr/>
            </a:lvl1pPr>
          </a:lstStyle>
          <a:p>
            <a:pPr>
              <a:defRPr/>
            </a:pPr>
            <a:fld id="{3423FA7F-A0F7-4DA1-9FF7-CE8970135AA5}" type="datetime1">
              <a:rPr lang="zh-CN" altLang="en-US" smtClean="0">
                <a:solidFill>
                  <a:prstClr val="black">
                    <a:tint val="75000"/>
                  </a:prstClr>
                </a:solidFill>
              </a:rPr>
            </a:fld>
            <a:endParaRPr lang="zh-CN" altLang="en-US">
              <a:solidFill>
                <a:prstClr val="black">
                  <a:tint val="75000"/>
                </a:prstClr>
              </a:solidFill>
            </a:endParaRPr>
          </a:p>
        </p:txBody>
      </p:sp>
      <p:sp>
        <p:nvSpPr>
          <p:cNvPr id="4"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5" name="灯片编号占位符 5"/>
          <p:cNvSpPr>
            <a:spLocks noGrp="1"/>
          </p:cNvSpPr>
          <p:nvPr>
            <p:ph type="sldNum" sz="quarter" idx="12"/>
          </p:nvPr>
        </p:nvSpPr>
        <p:spPr/>
        <p:txBody>
          <a:bodyPr/>
          <a:lstStyle>
            <a:lvl1pPr>
              <a:defRPr/>
            </a:lvl1pPr>
          </a:lstStyle>
          <a:p>
            <a:pPr>
              <a:defRPr/>
            </a:pPr>
            <a:fld id="{1BDAD14A-D133-4F34-A84C-1780DD9AFAF9}" type="slidenum">
              <a:rPr lang="zh-CN" altLang="en-US">
                <a:solidFill>
                  <a:prstClr val="black">
                    <a:tint val="75000"/>
                  </a:prstClr>
                </a:solidFill>
              </a:rPr>
            </a:fld>
            <a:endParaRPr lang="zh-CN" altLang="en-US">
              <a:solidFill>
                <a:prstClr val="black">
                  <a:tint val="75000"/>
                </a:prstClr>
              </a:solidFill>
            </a:endParaRPr>
          </a:p>
        </p:txBody>
      </p:sp>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262346" y="413547"/>
            <a:ext cx="2320054" cy="640777"/>
          </a:xfrm>
          <a:prstGeom prst="rect">
            <a:avLst/>
          </a:prstGeom>
        </p:spPr>
      </p:pic>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fld id="{259DBCB2-0EE6-4C49-8F24-E1EFC622FCC5}" type="datetime1">
              <a:rPr lang="zh-CN" altLang="en-US" smtClean="0">
                <a:solidFill>
                  <a:prstClr val="black">
                    <a:tint val="75000"/>
                  </a:prstClr>
                </a:solidFill>
              </a:rPr>
            </a:fld>
            <a:endParaRPr lang="zh-CN" altLang="en-US">
              <a:solidFill>
                <a:prstClr val="black">
                  <a:tint val="75000"/>
                </a:prstClr>
              </a:solidFill>
            </a:endParaRPr>
          </a:p>
        </p:txBody>
      </p:sp>
      <p:sp>
        <p:nvSpPr>
          <p:cNvPr id="3"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4" name="灯片编号占位符 5"/>
          <p:cNvSpPr>
            <a:spLocks noGrp="1"/>
          </p:cNvSpPr>
          <p:nvPr>
            <p:ph type="sldNum" sz="quarter" idx="12"/>
          </p:nvPr>
        </p:nvSpPr>
        <p:spPr/>
        <p:txBody>
          <a:bodyPr/>
          <a:lstStyle>
            <a:lvl1pPr>
              <a:defRPr/>
            </a:lvl1pPr>
          </a:lstStyle>
          <a:p>
            <a:pPr>
              <a:defRPr/>
            </a:pPr>
            <a:fld id="{827110EF-7D0F-4029-BADF-6619AB3B2228}" type="slidenum">
              <a:rPr lang="zh-CN" altLang="en-US">
                <a:solidFill>
                  <a:prstClr val="black">
                    <a:tint val="75000"/>
                  </a:prstClr>
                </a:solidFill>
              </a:rPr>
            </a:fld>
            <a:endParaRPr lang="zh-CN" altLang="en-US">
              <a:solidFill>
                <a:prstClr val="black">
                  <a:tint val="75000"/>
                </a:prstClr>
              </a:solidFill>
            </a:endParaRPr>
          </a:p>
        </p:txBody>
      </p:sp>
      <p:sp>
        <p:nvSpPr>
          <p:cNvPr id="6" name="矩形 5"/>
          <p:cNvSpPr/>
          <p:nvPr userDrawn="1"/>
        </p:nvSpPr>
        <p:spPr>
          <a:xfrm>
            <a:off x="342900" y="200025"/>
            <a:ext cx="11306175" cy="21145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
        <p:nvSpPr>
          <p:cNvPr id="7" name="矩形 6"/>
          <p:cNvSpPr/>
          <p:nvPr userDrawn="1"/>
        </p:nvSpPr>
        <p:spPr>
          <a:xfrm>
            <a:off x="0" y="0"/>
            <a:ext cx="12192000" cy="68580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2" name="标题 1"/>
          <p:cNvSpPr>
            <a:spLocks noGrp="1"/>
          </p:cNvSpPr>
          <p:nvPr>
            <p:ph type="ctrTitle"/>
          </p:nvPr>
        </p:nvSpPr>
        <p:spPr>
          <a:xfrm>
            <a:off x="914400" y="2130426"/>
            <a:ext cx="10363200" cy="1470025"/>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ACF0348A-51BD-4EEA-8EAC-3BB547ABE20B}"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0EE0AB6-6AC8-4915-9674-E7D77B86CA7D}" type="slidenum">
              <a:rPr lang="zh-CN" altLang="en-US" smtClean="0"/>
            </a:fld>
            <a:endParaRPr lang="zh-CN" altLang="en-US"/>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3" name="矩形 2"/>
          <p:cNvSpPr/>
          <p:nvPr userDrawn="1"/>
        </p:nvSpPr>
        <p:spPr>
          <a:xfrm>
            <a:off x="0" y="4889500"/>
            <a:ext cx="12192000" cy="1968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a typeface="Arial Unicode MS" panose="020B0604020202020204" charset="-122"/>
            </a:endParaRPr>
          </a:p>
        </p:txBody>
      </p:sp>
      <p:sp>
        <p:nvSpPr>
          <p:cNvPr id="5" name="日期占位符 3"/>
          <p:cNvSpPr>
            <a:spLocks noGrp="1"/>
          </p:cNvSpPr>
          <p:nvPr>
            <p:ph type="dt" sz="half" idx="10"/>
          </p:nvPr>
        </p:nvSpPr>
        <p:spPr/>
        <p:txBody>
          <a:bodyPr/>
          <a:lstStyle>
            <a:lvl1pPr>
              <a:defRPr/>
            </a:lvl1pPr>
          </a:lstStyle>
          <a:p>
            <a:pPr>
              <a:defRPr/>
            </a:pPr>
            <a:fld id="{B0F1EF56-F15E-4B59-AF0C-685DF4E18E7F}" type="datetime1">
              <a:rPr lang="zh-CN" altLang="en-US" smtClean="0">
                <a:solidFill>
                  <a:prstClr val="black">
                    <a:tint val="75000"/>
                  </a:prstClr>
                </a:solidFill>
              </a:rPr>
            </a:fld>
            <a:endParaRPr lang="zh-CN" altLang="en-US">
              <a:solidFill>
                <a:prstClr val="black">
                  <a:tint val="75000"/>
                </a:prstClr>
              </a:solidFill>
            </a:endParaRPr>
          </a:p>
        </p:txBody>
      </p:sp>
      <p:sp>
        <p:nvSpPr>
          <p:cNvPr id="6"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7" name="灯片编号占位符 5"/>
          <p:cNvSpPr>
            <a:spLocks noGrp="1"/>
          </p:cNvSpPr>
          <p:nvPr>
            <p:ph type="sldNum" sz="quarter" idx="12"/>
          </p:nvPr>
        </p:nvSpPr>
        <p:spPr/>
        <p:txBody>
          <a:bodyPr/>
          <a:lstStyle>
            <a:lvl1pPr>
              <a:defRPr/>
            </a:lvl1pPr>
          </a:lstStyle>
          <a:p>
            <a:pPr>
              <a:defRPr/>
            </a:pPr>
            <a:fld id="{774BDD3E-675A-4BFC-9AB6-6E663592F16F}" type="slidenum">
              <a:rPr lang="zh-CN" altLang="en-US">
                <a:solidFill>
                  <a:prstClr val="black">
                    <a:tint val="75000"/>
                  </a:prstClr>
                </a:solidFill>
              </a:rPr>
            </a:fld>
            <a:endParaRPr lang="zh-CN" altLang="en-US">
              <a:solidFill>
                <a:prstClr val="black">
                  <a:tint val="75000"/>
                </a:prstClr>
              </a:solidFill>
            </a:endParaRPr>
          </a:p>
        </p:txBody>
      </p:sp>
      <p:pic>
        <p:nvPicPr>
          <p:cNvPr id="12" name="图片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262346" y="413547"/>
            <a:ext cx="2320054" cy="640777"/>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646747" y="127000"/>
            <a:ext cx="4165200" cy="1600200"/>
          </a:xfrm>
        </p:spPr>
        <p:txBody>
          <a:bodyPr anchor="ctr" anchorCtr="0">
            <a:normAutofit/>
          </a:bodyPr>
          <a:lstStyle>
            <a:lvl1pPr>
              <a:defRPr sz="2400" b="1">
                <a:effectLst>
                  <a:outerShdw blurRad="38100" dist="38100" dir="2700000" algn="tl">
                    <a:srgbClr val="000000">
                      <a:alpha val="43137"/>
                    </a:srgbClr>
                  </a:outerShdw>
                </a:effectLst>
              </a:defRPr>
            </a:lvl1pPr>
          </a:lstStyle>
          <a:p>
            <a:r>
              <a:rPr lang="zh-CN" altLang="en-US" dirty="0"/>
              <a:t>单击此处编辑标题</a:t>
            </a:r>
            <a:endParaRPr lang="zh-CN" altLang="en-US" dirty="0"/>
          </a:p>
        </p:txBody>
      </p:sp>
      <p:sp>
        <p:nvSpPr>
          <p:cNvPr id="3" name="图片占位符 2"/>
          <p:cNvSpPr>
            <a:spLocks noGrp="1" noChangeAspect="1"/>
          </p:cNvSpPr>
          <p:nvPr>
            <p:ph type="pic" idx="1"/>
          </p:nvPr>
        </p:nvSpPr>
        <p:spPr>
          <a:xfrm>
            <a:off x="5184000" y="766354"/>
            <a:ext cx="5817375" cy="509444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dirty="0"/>
          </a:p>
        </p:txBody>
      </p:sp>
      <p:sp>
        <p:nvSpPr>
          <p:cNvPr id="4" name="文本占位符 3"/>
          <p:cNvSpPr>
            <a:spLocks noGrp="1"/>
          </p:cNvSpPr>
          <p:nvPr>
            <p:ph type="body" sz="half" idx="2"/>
          </p:nvPr>
        </p:nvSpPr>
        <p:spPr>
          <a:xfrm>
            <a:off x="651827" y="2057400"/>
            <a:ext cx="4165200" cy="3811588"/>
          </a:xfrm>
        </p:spPr>
        <p:txBody>
          <a:bodyPr>
            <a:normAutofit/>
          </a:bodyPr>
          <a:lstStyle>
            <a:lvl1pPr marL="0" indent="0">
              <a:lnSpc>
                <a:spcPct val="150000"/>
              </a:lnSpc>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a:t>单击此处编辑母版文本样式</a:t>
            </a:r>
            <a:endParaRPr lang="zh-CN" altLang="en-US" dirty="0"/>
          </a:p>
        </p:txBody>
      </p:sp>
      <p:sp>
        <p:nvSpPr>
          <p:cNvPr id="5" name="日期占位符 4"/>
          <p:cNvSpPr>
            <a:spLocks noGrp="1"/>
          </p:cNvSpPr>
          <p:nvPr>
            <p:ph type="dt" sz="half" idx="10"/>
          </p:nvPr>
        </p:nvSpPr>
        <p:spPr/>
        <p:txBody>
          <a:bodyPr/>
          <a:lstStyle/>
          <a:p>
            <a:endParaRPr lang="zh-CN" altLang="en-US" dirty="0"/>
          </a:p>
        </p:txBody>
      </p:sp>
      <p:sp>
        <p:nvSpPr>
          <p:cNvPr id="6" name="页脚占位符 5"/>
          <p:cNvSpPr>
            <a:spLocks noGrp="1"/>
          </p:cNvSpPr>
          <p:nvPr>
            <p:ph type="ftr" sz="quarter" idx="11"/>
          </p:nvPr>
        </p:nvSpPr>
        <p:spPr/>
        <p:txBody>
          <a:bodyPr/>
          <a:lstStyle/>
          <a:p>
            <a:endParaRPr lang="zh-CN" altLang="en-US" dirty="0"/>
          </a:p>
        </p:txBody>
      </p:sp>
      <p:sp>
        <p:nvSpPr>
          <p:cNvPr id="7" name="灯片编号占位符 6"/>
          <p:cNvSpPr>
            <a:spLocks noGrp="1"/>
          </p:cNvSpPr>
          <p:nvPr>
            <p:ph type="sldNum" sz="quarter" idx="12"/>
          </p:nvPr>
        </p:nvSpPr>
        <p:spPr/>
        <p:txBody>
          <a:bodyPr/>
          <a:lstStyle/>
          <a:p>
            <a:fld id="{FABC47A4-756D-490B-A52F-7D9E2C9FC05F}" type="slidenum">
              <a:rPr lang="zh-CN" altLang="en-US" smtClean="0"/>
            </a:fld>
            <a:endParaRPr lang="zh-CN" altLang="en-US"/>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4" name="矩形 3"/>
          <p:cNvSpPr/>
          <p:nvPr userDrawn="1"/>
        </p:nvSpPr>
        <p:spPr>
          <a:xfrm>
            <a:off x="624418" y="404813"/>
            <a:ext cx="478367" cy="476250"/>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solidFill>
                <a:srgbClr val="C00000"/>
              </a:solidFill>
              <a:ea typeface="Arial Unicode MS" panose="020B0604020202020204" charset="-122"/>
            </a:endParaRPr>
          </a:p>
        </p:txBody>
      </p:sp>
      <p:sp>
        <p:nvSpPr>
          <p:cNvPr id="5" name="矩形 4"/>
          <p:cNvSpPr/>
          <p:nvPr userDrawn="1"/>
        </p:nvSpPr>
        <p:spPr>
          <a:xfrm>
            <a:off x="624418" y="981075"/>
            <a:ext cx="10943167" cy="71438"/>
          </a:xfrm>
          <a:prstGeom prst="rect">
            <a:avLst/>
          </a:prstGeom>
          <a:gradFill flip="none" rotWithShape="1">
            <a:gsLst>
              <a:gs pos="0">
                <a:srgbClr val="C00000"/>
              </a:gs>
              <a:gs pos="50000">
                <a:srgbClr val="C00000">
                  <a:tint val="44500"/>
                  <a:satMod val="160000"/>
                </a:srgbClr>
              </a:gs>
              <a:gs pos="100000">
                <a:srgbClr val="C00000">
                  <a:tint val="23500"/>
                  <a:satMod val="160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a typeface="Arial Unicode MS" panose="020B0604020202020204" charset="-122"/>
            </a:endParaRPr>
          </a:p>
        </p:txBody>
      </p:sp>
      <p:sp>
        <p:nvSpPr>
          <p:cNvPr id="2" name="标题 1"/>
          <p:cNvSpPr>
            <a:spLocks noGrp="1"/>
          </p:cNvSpPr>
          <p:nvPr>
            <p:ph type="title"/>
          </p:nvPr>
        </p:nvSpPr>
        <p:spPr>
          <a:xfrm>
            <a:off x="1199456" y="274638"/>
            <a:ext cx="10382944" cy="706090"/>
          </a:xfrm>
        </p:spPr>
        <p:txBody>
          <a:bodyPr>
            <a:normAutofit/>
          </a:bodyPr>
          <a:lstStyle>
            <a:lvl1pPr algn="l">
              <a:defRPr sz="4000">
                <a:latin typeface="Arial Unicode MS" panose="020B0604020202020204" charset="-122"/>
                <a:ea typeface="Arial Unicode MS" panose="020B0604020202020204" charset="-122"/>
              </a:defRPr>
            </a:lvl1p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7" name="灯片编号占位符 5"/>
          <p:cNvSpPr>
            <a:spLocks noGrp="1"/>
          </p:cNvSpPr>
          <p:nvPr>
            <p:ph type="sldNum" sz="quarter" idx="11"/>
          </p:nvPr>
        </p:nvSpPr>
        <p:spPr/>
        <p:txBody>
          <a:bodyPr/>
          <a:lstStyle>
            <a:lvl1pPr>
              <a:defRPr/>
            </a:lvl1pPr>
          </a:lstStyle>
          <a:p>
            <a:pPr>
              <a:defRPr/>
            </a:pPr>
            <a:fld id="{3714EF77-38A2-4DCE-AA63-AB5AF4F208D0}" type="slidenum">
              <a:rPr lang="zh-CN" altLang="en-US">
                <a:solidFill>
                  <a:prstClr val="black">
                    <a:tint val="75000"/>
                  </a:prstClr>
                </a:solidFill>
              </a:rPr>
            </a:fld>
            <a:endParaRPr lang="zh-CN" altLang="en-US" dirty="0">
              <a:solidFill>
                <a:prstClr val="black">
                  <a:tint val="75000"/>
                </a:prstClr>
              </a:solidFill>
            </a:endParaRPr>
          </a:p>
        </p:txBody>
      </p:sp>
      <p:pic>
        <p:nvPicPr>
          <p:cNvPr id="12" name="图片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522622" y="6213467"/>
            <a:ext cx="1146728" cy="460385"/>
          </a:xfrm>
          <a:prstGeom prst="rect">
            <a:avLst/>
          </a:prstGeom>
        </p:spPr>
      </p:pic>
      <p:sp>
        <p:nvSpPr>
          <p:cNvPr id="8" name="椭圆 7"/>
          <p:cNvSpPr/>
          <p:nvPr userDrawn="1"/>
        </p:nvSpPr>
        <p:spPr>
          <a:xfrm flipH="1">
            <a:off x="5180664" y="6527622"/>
            <a:ext cx="45719" cy="4571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prstClr val="white"/>
              </a:solidFill>
            </a:endParaRPr>
          </a:p>
        </p:txBody>
      </p:sp>
      <p:cxnSp>
        <p:nvCxnSpPr>
          <p:cNvPr id="16" name="直接连接符 15"/>
          <p:cNvCxnSpPr/>
          <p:nvPr userDrawn="1"/>
        </p:nvCxnSpPr>
        <p:spPr>
          <a:xfrm>
            <a:off x="1069850" y="6554294"/>
            <a:ext cx="4081423" cy="0"/>
          </a:xfrm>
          <a:prstGeom prst="line">
            <a:avLst/>
          </a:prstGeom>
          <a:ln w="12700"/>
          <a:effectLst/>
        </p:spPr>
        <p:style>
          <a:lnRef idx="2">
            <a:schemeClr val="dk1"/>
          </a:lnRef>
          <a:fillRef idx="0">
            <a:schemeClr val="dk1"/>
          </a:fillRef>
          <a:effectRef idx="1">
            <a:schemeClr val="dk1"/>
          </a:effectRef>
          <a:fontRef idx="minor">
            <a:schemeClr val="tx1"/>
          </a:fontRef>
        </p:style>
      </p:cxnSp>
      <p:cxnSp>
        <p:nvCxnSpPr>
          <p:cNvPr id="24" name="直接连接符 23"/>
          <p:cNvCxnSpPr/>
          <p:nvPr userDrawn="1"/>
        </p:nvCxnSpPr>
        <p:spPr>
          <a:xfrm>
            <a:off x="7055962" y="6553614"/>
            <a:ext cx="4081423" cy="0"/>
          </a:xfrm>
          <a:prstGeom prst="line">
            <a:avLst/>
          </a:prstGeom>
          <a:ln w="12700"/>
          <a:effectLst/>
        </p:spPr>
        <p:style>
          <a:lnRef idx="2">
            <a:schemeClr val="dk1"/>
          </a:lnRef>
          <a:fillRef idx="0">
            <a:schemeClr val="dk1"/>
          </a:fillRef>
          <a:effectRef idx="1">
            <a:schemeClr val="dk1"/>
          </a:effectRef>
          <a:fontRef idx="minor">
            <a:schemeClr val="tx1"/>
          </a:fontRef>
        </p:style>
      </p:cxnSp>
      <p:sp>
        <p:nvSpPr>
          <p:cNvPr id="15" name="椭圆 14"/>
          <p:cNvSpPr/>
          <p:nvPr userDrawn="1"/>
        </p:nvSpPr>
        <p:spPr>
          <a:xfrm flipH="1">
            <a:off x="6982252" y="6524901"/>
            <a:ext cx="45719" cy="4571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prstClr val="white"/>
              </a:solidFill>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zh-CN" altLang="en-US"/>
              <a:t>单击此处编辑母版标题样式</a:t>
            </a:r>
            <a:endParaRPr lang="zh-CN" altLang="en-US"/>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lvl1pPr>
              <a:defRPr/>
            </a:lvl1pPr>
          </a:lstStyle>
          <a:p>
            <a:pPr>
              <a:defRPr/>
            </a:pPr>
            <a:fld id="{E63EBF79-1BC2-4A14-B5B9-6E3333F6F173}" type="datetime1">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lvl1pPr>
              <a:defRPr/>
            </a:lvl1pPr>
          </a:lstStyle>
          <a:p>
            <a:pPr>
              <a:defRPr/>
            </a:pPr>
            <a:fld id="{779B139D-CE81-49EF-BEB5-2378717F1617}" type="slidenum">
              <a:rPr lang="zh-CN" altLang="en-US">
                <a:solidFill>
                  <a:prstClr val="black">
                    <a:tint val="75000"/>
                  </a:prstClr>
                </a:solidFill>
              </a:rPr>
            </a:fld>
            <a:endParaRPr lang="zh-CN" altLang="en-US">
              <a:solidFill>
                <a:prstClr val="black">
                  <a:tint val="75000"/>
                </a:prstClr>
              </a:solidFill>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262346" y="413547"/>
            <a:ext cx="2320054" cy="640777"/>
          </a:xfrm>
          <a:prstGeom prst="rect">
            <a:avLst/>
          </a:prstGeom>
        </p:spPr>
      </p:pic>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3"/>
          <p:cNvSpPr>
            <a:spLocks noGrp="1"/>
          </p:cNvSpPr>
          <p:nvPr>
            <p:ph type="dt" sz="half" idx="10"/>
          </p:nvPr>
        </p:nvSpPr>
        <p:spPr/>
        <p:txBody>
          <a:bodyPr/>
          <a:lstStyle>
            <a:lvl1pPr>
              <a:defRPr/>
            </a:lvl1pPr>
          </a:lstStyle>
          <a:p>
            <a:pPr>
              <a:defRPr/>
            </a:pPr>
            <a:fld id="{D0871A7E-9ECD-415C-8C4E-C724827AB512}" type="datetime1">
              <a:rPr lang="zh-CN" altLang="en-US" smtClean="0">
                <a:solidFill>
                  <a:prstClr val="black">
                    <a:tint val="75000"/>
                  </a:prstClr>
                </a:solidFill>
              </a:rPr>
            </a:fld>
            <a:endParaRPr lang="zh-CN" altLang="en-US">
              <a:solidFill>
                <a:prstClr val="black">
                  <a:tint val="75000"/>
                </a:prstClr>
              </a:solidFill>
            </a:endParaRPr>
          </a:p>
        </p:txBody>
      </p:sp>
      <p:sp>
        <p:nvSpPr>
          <p:cNvPr id="6"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7" name="灯片编号占位符 5"/>
          <p:cNvSpPr>
            <a:spLocks noGrp="1"/>
          </p:cNvSpPr>
          <p:nvPr>
            <p:ph type="sldNum" sz="quarter" idx="12"/>
          </p:nvPr>
        </p:nvSpPr>
        <p:spPr/>
        <p:txBody>
          <a:bodyPr/>
          <a:lstStyle>
            <a:lvl1pPr>
              <a:defRPr/>
            </a:lvl1pPr>
          </a:lstStyle>
          <a:p>
            <a:pPr>
              <a:defRPr/>
            </a:pPr>
            <a:fld id="{48AE23F1-809F-44F9-83CB-24DAA3B994E5}" type="slidenum">
              <a:rPr lang="zh-CN" altLang="en-US">
                <a:solidFill>
                  <a:prstClr val="black">
                    <a:tint val="75000"/>
                  </a:prstClr>
                </a:solidFill>
              </a:rPr>
            </a:fld>
            <a:endParaRPr lang="zh-CN" altLang="en-US">
              <a:solidFill>
                <a:prstClr val="black">
                  <a:tint val="75000"/>
                </a:prstClr>
              </a:solidFill>
            </a:endParaRPr>
          </a:p>
        </p:txBody>
      </p:sp>
      <p:pic>
        <p:nvPicPr>
          <p:cNvPr id="9" name="图片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262346" y="413547"/>
            <a:ext cx="2320054" cy="640777"/>
          </a:xfrm>
          <a:prstGeom prst="rect">
            <a:avLst/>
          </a:prstGeom>
        </p:spPr>
      </p:pic>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endParaRPr lang="zh-CN" altLang="en-US"/>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3"/>
          <p:cNvSpPr>
            <a:spLocks noGrp="1"/>
          </p:cNvSpPr>
          <p:nvPr>
            <p:ph type="dt" sz="half" idx="10"/>
          </p:nvPr>
        </p:nvSpPr>
        <p:spPr/>
        <p:txBody>
          <a:bodyPr/>
          <a:lstStyle>
            <a:lvl1pPr>
              <a:defRPr/>
            </a:lvl1pPr>
          </a:lstStyle>
          <a:p>
            <a:pPr>
              <a:defRPr/>
            </a:pPr>
            <a:fld id="{ECBE1C0D-39A4-4E5E-95FF-876DC3D28B3C}" type="datetime1">
              <a:rPr lang="zh-CN" altLang="en-US" smtClean="0">
                <a:solidFill>
                  <a:prstClr val="black">
                    <a:tint val="75000"/>
                  </a:prstClr>
                </a:solidFill>
              </a:rPr>
            </a:fld>
            <a:endParaRPr lang="zh-CN" altLang="en-US">
              <a:solidFill>
                <a:prstClr val="black">
                  <a:tint val="75000"/>
                </a:prstClr>
              </a:solidFill>
            </a:endParaRPr>
          </a:p>
        </p:txBody>
      </p:sp>
      <p:sp>
        <p:nvSpPr>
          <p:cNvPr id="8"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9" name="灯片编号占位符 5"/>
          <p:cNvSpPr>
            <a:spLocks noGrp="1"/>
          </p:cNvSpPr>
          <p:nvPr>
            <p:ph type="sldNum" sz="quarter" idx="12"/>
          </p:nvPr>
        </p:nvSpPr>
        <p:spPr/>
        <p:txBody>
          <a:bodyPr/>
          <a:lstStyle>
            <a:lvl1pPr>
              <a:defRPr/>
            </a:lvl1pPr>
          </a:lstStyle>
          <a:p>
            <a:pPr>
              <a:defRPr/>
            </a:pPr>
            <a:fld id="{DDADFE6E-1E4A-4574-B7A0-F978065625DF}" type="slidenum">
              <a:rPr lang="zh-CN" altLang="en-US">
                <a:solidFill>
                  <a:prstClr val="black">
                    <a:tint val="75000"/>
                  </a:prstClr>
                </a:solidFill>
              </a:rPr>
            </a:fld>
            <a:endParaRPr lang="zh-CN" altLang="en-US">
              <a:solidFill>
                <a:prstClr val="black">
                  <a:tint val="75000"/>
                </a:prstClr>
              </a:solidFill>
            </a:endParaRPr>
          </a:p>
        </p:txBody>
      </p:sp>
      <p:pic>
        <p:nvPicPr>
          <p:cNvPr id="11" name="图片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262346" y="413547"/>
            <a:ext cx="2320054" cy="640777"/>
          </a:xfrm>
          <a:prstGeom prst="rect">
            <a:avLst/>
          </a:prstGeom>
        </p:spPr>
      </p:pic>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3"/>
          <p:cNvSpPr>
            <a:spLocks noGrp="1"/>
          </p:cNvSpPr>
          <p:nvPr>
            <p:ph type="dt" sz="half" idx="10"/>
          </p:nvPr>
        </p:nvSpPr>
        <p:spPr/>
        <p:txBody>
          <a:bodyPr/>
          <a:lstStyle>
            <a:lvl1pPr>
              <a:defRPr/>
            </a:lvl1pPr>
          </a:lstStyle>
          <a:p>
            <a:pPr>
              <a:defRPr/>
            </a:pPr>
            <a:fld id="{3423FA7F-A0F7-4DA1-9FF7-CE8970135AA5}" type="datetime1">
              <a:rPr lang="zh-CN" altLang="en-US" smtClean="0">
                <a:solidFill>
                  <a:prstClr val="black">
                    <a:tint val="75000"/>
                  </a:prstClr>
                </a:solidFill>
              </a:rPr>
            </a:fld>
            <a:endParaRPr lang="zh-CN" altLang="en-US">
              <a:solidFill>
                <a:prstClr val="black">
                  <a:tint val="75000"/>
                </a:prstClr>
              </a:solidFill>
            </a:endParaRPr>
          </a:p>
        </p:txBody>
      </p:sp>
      <p:sp>
        <p:nvSpPr>
          <p:cNvPr id="4"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5" name="灯片编号占位符 5"/>
          <p:cNvSpPr>
            <a:spLocks noGrp="1"/>
          </p:cNvSpPr>
          <p:nvPr>
            <p:ph type="sldNum" sz="quarter" idx="12"/>
          </p:nvPr>
        </p:nvSpPr>
        <p:spPr/>
        <p:txBody>
          <a:bodyPr/>
          <a:lstStyle>
            <a:lvl1pPr>
              <a:defRPr/>
            </a:lvl1pPr>
          </a:lstStyle>
          <a:p>
            <a:pPr>
              <a:defRPr/>
            </a:pPr>
            <a:fld id="{1BDAD14A-D133-4F34-A84C-1780DD9AFAF9}" type="slidenum">
              <a:rPr lang="zh-CN" altLang="en-US">
                <a:solidFill>
                  <a:prstClr val="black">
                    <a:tint val="75000"/>
                  </a:prstClr>
                </a:solidFill>
              </a:rPr>
            </a:fld>
            <a:endParaRPr lang="zh-CN" altLang="en-US">
              <a:solidFill>
                <a:prstClr val="black">
                  <a:tint val="75000"/>
                </a:prstClr>
              </a:solidFill>
            </a:endParaRPr>
          </a:p>
        </p:txBody>
      </p:sp>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262346" y="413547"/>
            <a:ext cx="2320054" cy="640777"/>
          </a:xfrm>
          <a:prstGeom prst="rect">
            <a:avLst/>
          </a:prstGeom>
        </p:spPr>
      </p:pic>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fld id="{259DBCB2-0EE6-4C49-8F24-E1EFC622FCC5}" type="datetime1">
              <a:rPr lang="zh-CN" altLang="en-US" smtClean="0">
                <a:solidFill>
                  <a:prstClr val="black">
                    <a:tint val="75000"/>
                  </a:prstClr>
                </a:solidFill>
              </a:rPr>
            </a:fld>
            <a:endParaRPr lang="zh-CN" altLang="en-US">
              <a:solidFill>
                <a:prstClr val="black">
                  <a:tint val="75000"/>
                </a:prstClr>
              </a:solidFill>
            </a:endParaRPr>
          </a:p>
        </p:txBody>
      </p:sp>
      <p:sp>
        <p:nvSpPr>
          <p:cNvPr id="3"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4" name="灯片编号占位符 5"/>
          <p:cNvSpPr>
            <a:spLocks noGrp="1"/>
          </p:cNvSpPr>
          <p:nvPr>
            <p:ph type="sldNum" sz="quarter" idx="12"/>
          </p:nvPr>
        </p:nvSpPr>
        <p:spPr/>
        <p:txBody>
          <a:bodyPr/>
          <a:lstStyle>
            <a:lvl1pPr>
              <a:defRPr/>
            </a:lvl1pPr>
          </a:lstStyle>
          <a:p>
            <a:pPr>
              <a:defRPr/>
            </a:pPr>
            <a:fld id="{827110EF-7D0F-4029-BADF-6619AB3B2228}" type="slidenum">
              <a:rPr lang="zh-CN" altLang="en-US">
                <a:solidFill>
                  <a:prstClr val="black">
                    <a:tint val="75000"/>
                  </a:prstClr>
                </a:solidFill>
              </a:rPr>
            </a:fld>
            <a:endParaRPr lang="zh-CN" altLang="en-US">
              <a:solidFill>
                <a:prstClr val="black">
                  <a:tint val="75000"/>
                </a:prstClr>
              </a:solidFill>
            </a:endParaRPr>
          </a:p>
        </p:txBody>
      </p:sp>
      <p:sp>
        <p:nvSpPr>
          <p:cNvPr id="6" name="矩形 5"/>
          <p:cNvSpPr/>
          <p:nvPr userDrawn="1"/>
        </p:nvSpPr>
        <p:spPr>
          <a:xfrm>
            <a:off x="342900" y="200025"/>
            <a:ext cx="11306175" cy="21145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3" name="矩形 2"/>
          <p:cNvSpPr/>
          <p:nvPr userDrawn="1"/>
        </p:nvSpPr>
        <p:spPr>
          <a:xfrm>
            <a:off x="0" y="4889500"/>
            <a:ext cx="12192000" cy="1968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solidFill>
                <a:prstClr val="white"/>
              </a:solidFill>
              <a:ea typeface="Arial Unicode MS" panose="020B0604020202020204" charset="-122"/>
            </a:endParaRPr>
          </a:p>
        </p:txBody>
      </p:sp>
      <p:sp>
        <p:nvSpPr>
          <p:cNvPr id="5" name="日期占位符 3"/>
          <p:cNvSpPr>
            <a:spLocks noGrp="1"/>
          </p:cNvSpPr>
          <p:nvPr>
            <p:ph type="dt" sz="half" idx="10"/>
          </p:nvPr>
        </p:nvSpPr>
        <p:spPr/>
        <p:txBody>
          <a:bodyPr/>
          <a:lstStyle>
            <a:lvl1pPr>
              <a:defRPr/>
            </a:lvl1pPr>
          </a:lstStyle>
          <a:p>
            <a:pPr>
              <a:defRPr/>
            </a:pPr>
            <a:fld id="{B0F1EF56-F15E-4B59-AF0C-685DF4E18E7F}" type="datetime1">
              <a:rPr lang="zh-CN" altLang="en-US" smtClean="0">
                <a:solidFill>
                  <a:prstClr val="black">
                    <a:tint val="75000"/>
                  </a:prstClr>
                </a:solidFill>
              </a:rPr>
            </a:fld>
            <a:endParaRPr lang="zh-CN" altLang="en-US">
              <a:solidFill>
                <a:prstClr val="black">
                  <a:tint val="75000"/>
                </a:prstClr>
              </a:solidFill>
            </a:endParaRPr>
          </a:p>
        </p:txBody>
      </p:sp>
      <p:sp>
        <p:nvSpPr>
          <p:cNvPr id="6"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7" name="灯片编号占位符 5"/>
          <p:cNvSpPr>
            <a:spLocks noGrp="1"/>
          </p:cNvSpPr>
          <p:nvPr>
            <p:ph type="sldNum" sz="quarter" idx="12"/>
          </p:nvPr>
        </p:nvSpPr>
        <p:spPr/>
        <p:txBody>
          <a:bodyPr/>
          <a:lstStyle>
            <a:lvl1pPr>
              <a:defRPr/>
            </a:lvl1pPr>
          </a:lstStyle>
          <a:p>
            <a:pPr>
              <a:defRPr/>
            </a:pPr>
            <a:fld id="{774BDD3E-675A-4BFC-9AB6-6E663592F16F}" type="slidenum">
              <a:rPr lang="zh-CN" altLang="en-US">
                <a:solidFill>
                  <a:prstClr val="black">
                    <a:tint val="75000"/>
                  </a:prstClr>
                </a:solidFill>
              </a:rPr>
            </a:fld>
            <a:endParaRPr lang="zh-CN" altLang="en-US">
              <a:solidFill>
                <a:prstClr val="black">
                  <a:tint val="75000"/>
                </a:prstClr>
              </a:solidFill>
            </a:endParaRPr>
          </a:p>
        </p:txBody>
      </p:sp>
      <p:pic>
        <p:nvPicPr>
          <p:cNvPr id="12" name="图片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262346" y="413547"/>
            <a:ext cx="2320054" cy="640777"/>
          </a:xfrm>
          <a:prstGeom prst="rect">
            <a:avLst/>
          </a:prstGeom>
        </p:spPr>
      </p:pic>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4" name="矩形 3"/>
          <p:cNvSpPr/>
          <p:nvPr userDrawn="1"/>
        </p:nvSpPr>
        <p:spPr>
          <a:xfrm>
            <a:off x="624418" y="404813"/>
            <a:ext cx="478367" cy="476250"/>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dirty="0">
              <a:solidFill>
                <a:srgbClr val="C00000"/>
              </a:solidFill>
              <a:ea typeface="Arial Unicode MS" panose="020B0604020202020204" charset="-122"/>
            </a:endParaRPr>
          </a:p>
        </p:txBody>
      </p:sp>
      <p:sp>
        <p:nvSpPr>
          <p:cNvPr id="5" name="矩形 4"/>
          <p:cNvSpPr/>
          <p:nvPr userDrawn="1"/>
        </p:nvSpPr>
        <p:spPr>
          <a:xfrm>
            <a:off x="624418" y="981075"/>
            <a:ext cx="10943167" cy="71438"/>
          </a:xfrm>
          <a:prstGeom prst="rect">
            <a:avLst/>
          </a:prstGeom>
          <a:gradFill flip="none" rotWithShape="1">
            <a:gsLst>
              <a:gs pos="0">
                <a:srgbClr val="C00000"/>
              </a:gs>
              <a:gs pos="50000">
                <a:srgbClr val="C00000">
                  <a:tint val="44500"/>
                  <a:satMod val="160000"/>
                </a:srgbClr>
              </a:gs>
              <a:gs pos="100000">
                <a:srgbClr val="C00000">
                  <a:tint val="23500"/>
                  <a:satMod val="160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solidFill>
                <a:prstClr val="white"/>
              </a:solidFill>
              <a:ea typeface="Arial Unicode MS" panose="020B0604020202020204" charset="-122"/>
            </a:endParaRPr>
          </a:p>
        </p:txBody>
      </p:sp>
      <p:sp>
        <p:nvSpPr>
          <p:cNvPr id="2" name="标题 1"/>
          <p:cNvSpPr>
            <a:spLocks noGrp="1"/>
          </p:cNvSpPr>
          <p:nvPr>
            <p:ph type="title"/>
          </p:nvPr>
        </p:nvSpPr>
        <p:spPr>
          <a:xfrm>
            <a:off x="1199456" y="274638"/>
            <a:ext cx="10382944" cy="706090"/>
          </a:xfrm>
        </p:spPr>
        <p:txBody>
          <a:bodyPr>
            <a:normAutofit/>
          </a:bodyPr>
          <a:lstStyle>
            <a:lvl1pPr algn="l">
              <a:defRPr sz="4000">
                <a:latin typeface="Arial Unicode MS" panose="020B0604020202020204" charset="-122"/>
                <a:ea typeface="Arial Unicode MS" panose="020B0604020202020204" charset="-122"/>
              </a:defRPr>
            </a:lvl1p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7" name="灯片编号占位符 5"/>
          <p:cNvSpPr>
            <a:spLocks noGrp="1"/>
          </p:cNvSpPr>
          <p:nvPr>
            <p:ph type="sldNum" sz="quarter" idx="11"/>
          </p:nvPr>
        </p:nvSpPr>
        <p:spPr/>
        <p:txBody>
          <a:bodyPr/>
          <a:lstStyle>
            <a:lvl1pPr>
              <a:defRPr/>
            </a:lvl1pPr>
          </a:lstStyle>
          <a:p>
            <a:pPr>
              <a:defRPr/>
            </a:pPr>
            <a:fld id="{3714EF77-38A2-4DCE-AA63-AB5AF4F208D0}" type="slidenum">
              <a:rPr lang="zh-CN" altLang="en-US">
                <a:solidFill>
                  <a:prstClr val="black">
                    <a:tint val="75000"/>
                  </a:prstClr>
                </a:solidFill>
              </a:rPr>
            </a:fld>
            <a:endParaRPr lang="zh-CN" altLang="en-US" dirty="0">
              <a:solidFill>
                <a:prstClr val="black">
                  <a:tint val="75000"/>
                </a:prstClr>
              </a:solidFill>
            </a:endParaRPr>
          </a:p>
        </p:txBody>
      </p:sp>
      <p:pic>
        <p:nvPicPr>
          <p:cNvPr id="12" name="图片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522622" y="6213467"/>
            <a:ext cx="1146728" cy="460385"/>
          </a:xfrm>
          <a:prstGeom prst="rect">
            <a:avLst/>
          </a:prstGeom>
        </p:spPr>
      </p:pic>
      <p:sp>
        <p:nvSpPr>
          <p:cNvPr id="8" name="椭圆 7"/>
          <p:cNvSpPr/>
          <p:nvPr userDrawn="1"/>
        </p:nvSpPr>
        <p:spPr>
          <a:xfrm flipH="1">
            <a:off x="5180664" y="6527622"/>
            <a:ext cx="45719" cy="4571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cxnSp>
        <p:nvCxnSpPr>
          <p:cNvPr id="16" name="直接连接符 15"/>
          <p:cNvCxnSpPr/>
          <p:nvPr userDrawn="1"/>
        </p:nvCxnSpPr>
        <p:spPr>
          <a:xfrm>
            <a:off x="1069850" y="6554294"/>
            <a:ext cx="4081423" cy="0"/>
          </a:xfrm>
          <a:prstGeom prst="line">
            <a:avLst/>
          </a:prstGeom>
          <a:ln w="12700"/>
          <a:effectLst/>
        </p:spPr>
        <p:style>
          <a:lnRef idx="2">
            <a:schemeClr val="dk1"/>
          </a:lnRef>
          <a:fillRef idx="0">
            <a:schemeClr val="dk1"/>
          </a:fillRef>
          <a:effectRef idx="1">
            <a:schemeClr val="dk1"/>
          </a:effectRef>
          <a:fontRef idx="minor">
            <a:schemeClr val="tx1"/>
          </a:fontRef>
        </p:style>
      </p:cxnSp>
      <p:cxnSp>
        <p:nvCxnSpPr>
          <p:cNvPr id="24" name="直接连接符 23"/>
          <p:cNvCxnSpPr/>
          <p:nvPr userDrawn="1"/>
        </p:nvCxnSpPr>
        <p:spPr>
          <a:xfrm>
            <a:off x="7055962" y="6553614"/>
            <a:ext cx="4081423" cy="0"/>
          </a:xfrm>
          <a:prstGeom prst="line">
            <a:avLst/>
          </a:prstGeom>
          <a:ln w="12700"/>
          <a:effectLst/>
        </p:spPr>
        <p:style>
          <a:lnRef idx="2">
            <a:schemeClr val="dk1"/>
          </a:lnRef>
          <a:fillRef idx="0">
            <a:schemeClr val="dk1"/>
          </a:fillRef>
          <a:effectRef idx="1">
            <a:schemeClr val="dk1"/>
          </a:effectRef>
          <a:fontRef idx="minor">
            <a:schemeClr val="tx1"/>
          </a:fontRef>
        </p:style>
      </p:cxnSp>
      <p:sp>
        <p:nvSpPr>
          <p:cNvPr id="15" name="椭圆 14"/>
          <p:cNvSpPr/>
          <p:nvPr userDrawn="1"/>
        </p:nvSpPr>
        <p:spPr>
          <a:xfrm flipH="1">
            <a:off x="6982252" y="6524901"/>
            <a:ext cx="45719" cy="4571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zh-CN" altLang="en-US"/>
              <a:t>单击此处编辑母版标题样式</a:t>
            </a:r>
            <a:endParaRPr lang="zh-CN" altLang="en-US"/>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lvl1pPr>
              <a:defRPr/>
            </a:lvl1pPr>
          </a:lstStyle>
          <a:p>
            <a:pPr>
              <a:defRPr/>
            </a:pPr>
            <a:fld id="{E63EBF79-1BC2-4A14-B5B9-6E3333F6F173}" type="datetime1">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lvl1pPr>
              <a:defRPr/>
            </a:lvl1pPr>
          </a:lstStyle>
          <a:p>
            <a:pPr>
              <a:defRPr/>
            </a:pPr>
            <a:fld id="{779B139D-CE81-49EF-BEB5-2378717F1617}" type="slidenum">
              <a:rPr lang="zh-CN" altLang="en-US">
                <a:solidFill>
                  <a:prstClr val="black">
                    <a:tint val="75000"/>
                  </a:prstClr>
                </a:solidFill>
              </a:rPr>
            </a:fld>
            <a:endParaRPr lang="zh-CN" altLang="en-US">
              <a:solidFill>
                <a:prstClr val="black">
                  <a:tint val="75000"/>
                </a:prstClr>
              </a:solidFill>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262346" y="413547"/>
            <a:ext cx="2320054" cy="640777"/>
          </a:xfrm>
          <a:prstGeom prst="rect">
            <a:avLst/>
          </a:prstGeom>
        </p:spPr>
      </p:pic>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3"/>
          <p:cNvSpPr>
            <a:spLocks noGrp="1"/>
          </p:cNvSpPr>
          <p:nvPr>
            <p:ph type="dt" sz="half" idx="10"/>
          </p:nvPr>
        </p:nvSpPr>
        <p:spPr/>
        <p:txBody>
          <a:bodyPr/>
          <a:lstStyle>
            <a:lvl1pPr>
              <a:defRPr/>
            </a:lvl1pPr>
          </a:lstStyle>
          <a:p>
            <a:pPr>
              <a:defRPr/>
            </a:pPr>
            <a:fld id="{D0871A7E-9ECD-415C-8C4E-C724827AB512}" type="datetime1">
              <a:rPr lang="zh-CN" altLang="en-US" smtClean="0">
                <a:solidFill>
                  <a:prstClr val="black">
                    <a:tint val="75000"/>
                  </a:prstClr>
                </a:solidFill>
              </a:rPr>
            </a:fld>
            <a:endParaRPr lang="zh-CN" altLang="en-US">
              <a:solidFill>
                <a:prstClr val="black">
                  <a:tint val="75000"/>
                </a:prstClr>
              </a:solidFill>
            </a:endParaRPr>
          </a:p>
        </p:txBody>
      </p:sp>
      <p:sp>
        <p:nvSpPr>
          <p:cNvPr id="6"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7" name="灯片编号占位符 5"/>
          <p:cNvSpPr>
            <a:spLocks noGrp="1"/>
          </p:cNvSpPr>
          <p:nvPr>
            <p:ph type="sldNum" sz="quarter" idx="12"/>
          </p:nvPr>
        </p:nvSpPr>
        <p:spPr/>
        <p:txBody>
          <a:bodyPr/>
          <a:lstStyle>
            <a:lvl1pPr>
              <a:defRPr/>
            </a:lvl1pPr>
          </a:lstStyle>
          <a:p>
            <a:pPr>
              <a:defRPr/>
            </a:pPr>
            <a:fld id="{48AE23F1-809F-44F9-83CB-24DAA3B994E5}" type="slidenum">
              <a:rPr lang="zh-CN" altLang="en-US">
                <a:solidFill>
                  <a:prstClr val="black">
                    <a:tint val="75000"/>
                  </a:prstClr>
                </a:solidFill>
              </a:rPr>
            </a:fld>
            <a:endParaRPr lang="zh-CN" altLang="en-US">
              <a:solidFill>
                <a:prstClr val="black">
                  <a:tint val="75000"/>
                </a:prstClr>
              </a:solidFill>
            </a:endParaRPr>
          </a:p>
        </p:txBody>
      </p:sp>
      <p:pic>
        <p:nvPicPr>
          <p:cNvPr id="9" name="图片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262346" y="413547"/>
            <a:ext cx="2320054" cy="640777"/>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9824484" y="365125"/>
            <a:ext cx="1529316" cy="5811838"/>
          </a:xfrm>
        </p:spPr>
        <p:txBody>
          <a:bodyPr vert="eaVert">
            <a:normAutofit/>
          </a:bodyPr>
          <a:lstStyle>
            <a:lvl1pPr>
              <a:defRPr sz="3600"/>
            </a:lvl1pPr>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8879958" cy="5811838"/>
          </a:xfrm>
        </p:spPr>
        <p:txBody>
          <a:bodyPr vert="eaVert"/>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endParaRPr lang="zh-CN" altLang="en-US"/>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3"/>
          <p:cNvSpPr>
            <a:spLocks noGrp="1"/>
          </p:cNvSpPr>
          <p:nvPr>
            <p:ph type="dt" sz="half" idx="10"/>
          </p:nvPr>
        </p:nvSpPr>
        <p:spPr/>
        <p:txBody>
          <a:bodyPr/>
          <a:lstStyle>
            <a:lvl1pPr>
              <a:defRPr/>
            </a:lvl1pPr>
          </a:lstStyle>
          <a:p>
            <a:pPr>
              <a:defRPr/>
            </a:pPr>
            <a:fld id="{ECBE1C0D-39A4-4E5E-95FF-876DC3D28B3C}" type="datetime1">
              <a:rPr lang="zh-CN" altLang="en-US" smtClean="0">
                <a:solidFill>
                  <a:prstClr val="black">
                    <a:tint val="75000"/>
                  </a:prstClr>
                </a:solidFill>
              </a:rPr>
            </a:fld>
            <a:endParaRPr lang="zh-CN" altLang="en-US">
              <a:solidFill>
                <a:prstClr val="black">
                  <a:tint val="75000"/>
                </a:prstClr>
              </a:solidFill>
            </a:endParaRPr>
          </a:p>
        </p:txBody>
      </p:sp>
      <p:sp>
        <p:nvSpPr>
          <p:cNvPr id="8"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9" name="灯片编号占位符 5"/>
          <p:cNvSpPr>
            <a:spLocks noGrp="1"/>
          </p:cNvSpPr>
          <p:nvPr>
            <p:ph type="sldNum" sz="quarter" idx="12"/>
          </p:nvPr>
        </p:nvSpPr>
        <p:spPr/>
        <p:txBody>
          <a:bodyPr/>
          <a:lstStyle>
            <a:lvl1pPr>
              <a:defRPr/>
            </a:lvl1pPr>
          </a:lstStyle>
          <a:p>
            <a:pPr>
              <a:defRPr/>
            </a:pPr>
            <a:fld id="{DDADFE6E-1E4A-4574-B7A0-F978065625DF}" type="slidenum">
              <a:rPr lang="zh-CN" altLang="en-US">
                <a:solidFill>
                  <a:prstClr val="black">
                    <a:tint val="75000"/>
                  </a:prstClr>
                </a:solidFill>
              </a:rPr>
            </a:fld>
            <a:endParaRPr lang="zh-CN" altLang="en-US">
              <a:solidFill>
                <a:prstClr val="black">
                  <a:tint val="75000"/>
                </a:prstClr>
              </a:solidFill>
            </a:endParaRPr>
          </a:p>
        </p:txBody>
      </p:sp>
      <p:pic>
        <p:nvPicPr>
          <p:cNvPr id="11" name="图片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262346" y="413547"/>
            <a:ext cx="2320054" cy="640777"/>
          </a:xfrm>
          <a:prstGeom prst="rect">
            <a:avLst/>
          </a:prstGeom>
        </p:spPr>
      </p:pic>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3"/>
          <p:cNvSpPr>
            <a:spLocks noGrp="1"/>
          </p:cNvSpPr>
          <p:nvPr>
            <p:ph type="dt" sz="half" idx="10"/>
          </p:nvPr>
        </p:nvSpPr>
        <p:spPr/>
        <p:txBody>
          <a:bodyPr/>
          <a:lstStyle>
            <a:lvl1pPr>
              <a:defRPr/>
            </a:lvl1pPr>
          </a:lstStyle>
          <a:p>
            <a:pPr>
              <a:defRPr/>
            </a:pPr>
            <a:fld id="{3423FA7F-A0F7-4DA1-9FF7-CE8970135AA5}" type="datetime1">
              <a:rPr lang="zh-CN" altLang="en-US" smtClean="0">
                <a:solidFill>
                  <a:prstClr val="black">
                    <a:tint val="75000"/>
                  </a:prstClr>
                </a:solidFill>
              </a:rPr>
            </a:fld>
            <a:endParaRPr lang="zh-CN" altLang="en-US">
              <a:solidFill>
                <a:prstClr val="black">
                  <a:tint val="75000"/>
                </a:prstClr>
              </a:solidFill>
            </a:endParaRPr>
          </a:p>
        </p:txBody>
      </p:sp>
      <p:sp>
        <p:nvSpPr>
          <p:cNvPr id="4"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5" name="灯片编号占位符 5"/>
          <p:cNvSpPr>
            <a:spLocks noGrp="1"/>
          </p:cNvSpPr>
          <p:nvPr>
            <p:ph type="sldNum" sz="quarter" idx="12"/>
          </p:nvPr>
        </p:nvSpPr>
        <p:spPr/>
        <p:txBody>
          <a:bodyPr/>
          <a:lstStyle>
            <a:lvl1pPr>
              <a:defRPr/>
            </a:lvl1pPr>
          </a:lstStyle>
          <a:p>
            <a:pPr>
              <a:defRPr/>
            </a:pPr>
            <a:fld id="{1BDAD14A-D133-4F34-A84C-1780DD9AFAF9}" type="slidenum">
              <a:rPr lang="zh-CN" altLang="en-US">
                <a:solidFill>
                  <a:prstClr val="black">
                    <a:tint val="75000"/>
                  </a:prstClr>
                </a:solidFill>
              </a:rPr>
            </a:fld>
            <a:endParaRPr lang="zh-CN" altLang="en-US">
              <a:solidFill>
                <a:prstClr val="black">
                  <a:tint val="75000"/>
                </a:prstClr>
              </a:solidFill>
            </a:endParaRPr>
          </a:p>
        </p:txBody>
      </p:sp>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262346" y="413547"/>
            <a:ext cx="2320054" cy="640777"/>
          </a:xfrm>
          <a:prstGeom prst="rect">
            <a:avLst/>
          </a:prstGeom>
        </p:spPr>
      </p:pic>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fld id="{259DBCB2-0EE6-4C49-8F24-E1EFC622FCC5}" type="datetime1">
              <a:rPr lang="zh-CN" altLang="en-US" smtClean="0">
                <a:solidFill>
                  <a:prstClr val="black">
                    <a:tint val="75000"/>
                  </a:prstClr>
                </a:solidFill>
              </a:rPr>
            </a:fld>
            <a:endParaRPr lang="zh-CN" altLang="en-US">
              <a:solidFill>
                <a:prstClr val="black">
                  <a:tint val="75000"/>
                </a:prstClr>
              </a:solidFill>
            </a:endParaRPr>
          </a:p>
        </p:txBody>
      </p:sp>
      <p:sp>
        <p:nvSpPr>
          <p:cNvPr id="3"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4" name="灯片编号占位符 5"/>
          <p:cNvSpPr>
            <a:spLocks noGrp="1"/>
          </p:cNvSpPr>
          <p:nvPr>
            <p:ph type="sldNum" sz="quarter" idx="12"/>
          </p:nvPr>
        </p:nvSpPr>
        <p:spPr/>
        <p:txBody>
          <a:bodyPr/>
          <a:lstStyle>
            <a:lvl1pPr>
              <a:defRPr/>
            </a:lvl1pPr>
          </a:lstStyle>
          <a:p>
            <a:pPr>
              <a:defRPr/>
            </a:pPr>
            <a:fld id="{827110EF-7D0F-4029-BADF-6619AB3B2228}" type="slidenum">
              <a:rPr lang="zh-CN" altLang="en-US">
                <a:solidFill>
                  <a:prstClr val="black">
                    <a:tint val="75000"/>
                  </a:prstClr>
                </a:solidFill>
              </a:rPr>
            </a:fld>
            <a:endParaRPr lang="zh-CN" altLang="en-US">
              <a:solidFill>
                <a:prstClr val="black">
                  <a:tint val="75000"/>
                </a:prstClr>
              </a:solidFill>
            </a:endParaRPr>
          </a:p>
        </p:txBody>
      </p:sp>
      <p:sp>
        <p:nvSpPr>
          <p:cNvPr id="6" name="矩形 5"/>
          <p:cNvSpPr/>
          <p:nvPr userDrawn="1"/>
        </p:nvSpPr>
        <p:spPr>
          <a:xfrm>
            <a:off x="342900" y="200025"/>
            <a:ext cx="11306175" cy="21145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
        <p:nvSpPr>
          <p:cNvPr id="7" name="矩形 6"/>
          <p:cNvSpPr/>
          <p:nvPr userDrawn="1"/>
        </p:nvSpPr>
        <p:spPr>
          <a:xfrm>
            <a:off x="0" y="0"/>
            <a:ext cx="12192000" cy="68580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2" name="标题 1"/>
          <p:cNvSpPr>
            <a:spLocks noGrp="1"/>
          </p:cNvSpPr>
          <p:nvPr>
            <p:ph type="ctrTitle"/>
          </p:nvPr>
        </p:nvSpPr>
        <p:spPr>
          <a:xfrm>
            <a:off x="914400" y="2130426"/>
            <a:ext cx="10363200" cy="1470025"/>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ACF0348A-51BD-4EEA-8EAC-3BB547ABE20B}"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0EE0AB6-6AC8-4915-9674-E7D77B86CA7D}" type="slidenum">
              <a:rPr lang="zh-CN" altLang="en-US" smtClean="0"/>
            </a:fld>
            <a:endParaRPr lang="zh-CN" altLang="en-US"/>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3" name="矩形 2"/>
          <p:cNvSpPr/>
          <p:nvPr userDrawn="1"/>
        </p:nvSpPr>
        <p:spPr>
          <a:xfrm>
            <a:off x="0" y="4889500"/>
            <a:ext cx="12192000" cy="1968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solidFill>
                <a:prstClr val="white"/>
              </a:solidFill>
              <a:ea typeface="Arial Unicode MS" panose="020B0604020202020204" charset="-122"/>
            </a:endParaRPr>
          </a:p>
        </p:txBody>
      </p:sp>
      <p:sp>
        <p:nvSpPr>
          <p:cNvPr id="5" name="日期占位符 3"/>
          <p:cNvSpPr>
            <a:spLocks noGrp="1"/>
          </p:cNvSpPr>
          <p:nvPr>
            <p:ph type="dt" sz="half" idx="10"/>
          </p:nvPr>
        </p:nvSpPr>
        <p:spPr/>
        <p:txBody>
          <a:bodyPr/>
          <a:lstStyle>
            <a:lvl1pPr>
              <a:defRPr/>
            </a:lvl1pPr>
          </a:lstStyle>
          <a:p>
            <a:pPr>
              <a:defRPr/>
            </a:pPr>
            <a:fld id="{B0F1EF56-F15E-4B59-AF0C-685DF4E18E7F}" type="datetime1">
              <a:rPr lang="zh-CN" altLang="en-US" smtClean="0">
                <a:solidFill>
                  <a:prstClr val="black">
                    <a:tint val="75000"/>
                  </a:prstClr>
                </a:solidFill>
              </a:rPr>
            </a:fld>
            <a:endParaRPr lang="zh-CN" altLang="en-US">
              <a:solidFill>
                <a:prstClr val="black">
                  <a:tint val="75000"/>
                </a:prstClr>
              </a:solidFill>
            </a:endParaRPr>
          </a:p>
        </p:txBody>
      </p:sp>
      <p:sp>
        <p:nvSpPr>
          <p:cNvPr id="6"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7" name="灯片编号占位符 5"/>
          <p:cNvSpPr>
            <a:spLocks noGrp="1"/>
          </p:cNvSpPr>
          <p:nvPr>
            <p:ph type="sldNum" sz="quarter" idx="12"/>
          </p:nvPr>
        </p:nvSpPr>
        <p:spPr/>
        <p:txBody>
          <a:bodyPr/>
          <a:lstStyle>
            <a:lvl1pPr>
              <a:defRPr/>
            </a:lvl1pPr>
          </a:lstStyle>
          <a:p>
            <a:pPr>
              <a:defRPr/>
            </a:pPr>
            <a:fld id="{774BDD3E-675A-4BFC-9AB6-6E663592F16F}" type="slidenum">
              <a:rPr lang="zh-CN" altLang="en-US">
                <a:solidFill>
                  <a:prstClr val="black">
                    <a:tint val="75000"/>
                  </a:prstClr>
                </a:solidFill>
              </a:rPr>
            </a:fld>
            <a:endParaRPr lang="zh-CN" altLang="en-US">
              <a:solidFill>
                <a:prstClr val="black">
                  <a:tint val="75000"/>
                </a:prstClr>
              </a:solidFill>
            </a:endParaRPr>
          </a:p>
        </p:txBody>
      </p:sp>
      <p:pic>
        <p:nvPicPr>
          <p:cNvPr id="12" name="图片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262346" y="413547"/>
            <a:ext cx="2320054" cy="640777"/>
          </a:xfrm>
          <a:prstGeom prst="rect">
            <a:avLst/>
          </a:prstGeom>
        </p:spPr>
      </p:pic>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4" name="矩形 3"/>
          <p:cNvSpPr/>
          <p:nvPr userDrawn="1"/>
        </p:nvSpPr>
        <p:spPr>
          <a:xfrm>
            <a:off x="624418" y="404813"/>
            <a:ext cx="478367" cy="476250"/>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dirty="0">
              <a:solidFill>
                <a:srgbClr val="C00000"/>
              </a:solidFill>
              <a:ea typeface="Arial Unicode MS" panose="020B0604020202020204" charset="-122"/>
            </a:endParaRPr>
          </a:p>
        </p:txBody>
      </p:sp>
      <p:sp>
        <p:nvSpPr>
          <p:cNvPr id="5" name="矩形 4"/>
          <p:cNvSpPr/>
          <p:nvPr userDrawn="1"/>
        </p:nvSpPr>
        <p:spPr>
          <a:xfrm>
            <a:off x="624418" y="981075"/>
            <a:ext cx="10943167" cy="71438"/>
          </a:xfrm>
          <a:prstGeom prst="rect">
            <a:avLst/>
          </a:prstGeom>
          <a:gradFill flip="none" rotWithShape="1">
            <a:gsLst>
              <a:gs pos="0">
                <a:srgbClr val="C00000"/>
              </a:gs>
              <a:gs pos="50000">
                <a:srgbClr val="C00000">
                  <a:tint val="44500"/>
                  <a:satMod val="160000"/>
                </a:srgbClr>
              </a:gs>
              <a:gs pos="100000">
                <a:srgbClr val="C00000">
                  <a:tint val="23500"/>
                  <a:satMod val="160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solidFill>
                <a:prstClr val="white"/>
              </a:solidFill>
              <a:ea typeface="Arial Unicode MS" panose="020B0604020202020204" charset="-122"/>
            </a:endParaRPr>
          </a:p>
        </p:txBody>
      </p:sp>
      <p:sp>
        <p:nvSpPr>
          <p:cNvPr id="2" name="标题 1"/>
          <p:cNvSpPr>
            <a:spLocks noGrp="1"/>
          </p:cNvSpPr>
          <p:nvPr>
            <p:ph type="title"/>
          </p:nvPr>
        </p:nvSpPr>
        <p:spPr>
          <a:xfrm>
            <a:off x="1199456" y="274638"/>
            <a:ext cx="10382944" cy="706090"/>
          </a:xfrm>
        </p:spPr>
        <p:txBody>
          <a:bodyPr>
            <a:normAutofit/>
          </a:bodyPr>
          <a:lstStyle>
            <a:lvl1pPr algn="l">
              <a:defRPr sz="4000">
                <a:latin typeface="Arial Unicode MS" panose="020B0604020202020204" charset="-122"/>
                <a:ea typeface="Arial Unicode MS" panose="020B0604020202020204" charset="-122"/>
              </a:defRPr>
            </a:lvl1p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7" name="灯片编号占位符 5"/>
          <p:cNvSpPr>
            <a:spLocks noGrp="1"/>
          </p:cNvSpPr>
          <p:nvPr>
            <p:ph type="sldNum" sz="quarter" idx="11"/>
          </p:nvPr>
        </p:nvSpPr>
        <p:spPr/>
        <p:txBody>
          <a:bodyPr/>
          <a:lstStyle>
            <a:lvl1pPr>
              <a:defRPr/>
            </a:lvl1pPr>
          </a:lstStyle>
          <a:p>
            <a:pPr>
              <a:defRPr/>
            </a:pPr>
            <a:fld id="{3714EF77-38A2-4DCE-AA63-AB5AF4F208D0}" type="slidenum">
              <a:rPr lang="zh-CN" altLang="en-US">
                <a:solidFill>
                  <a:prstClr val="black">
                    <a:tint val="75000"/>
                  </a:prstClr>
                </a:solidFill>
              </a:rPr>
            </a:fld>
            <a:endParaRPr lang="zh-CN" altLang="en-US" dirty="0">
              <a:solidFill>
                <a:prstClr val="black">
                  <a:tint val="75000"/>
                </a:prstClr>
              </a:solidFill>
            </a:endParaRPr>
          </a:p>
        </p:txBody>
      </p:sp>
      <p:pic>
        <p:nvPicPr>
          <p:cNvPr id="12" name="图片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522622" y="6213467"/>
            <a:ext cx="1146728" cy="460385"/>
          </a:xfrm>
          <a:prstGeom prst="rect">
            <a:avLst/>
          </a:prstGeom>
        </p:spPr>
      </p:pic>
      <p:sp>
        <p:nvSpPr>
          <p:cNvPr id="8" name="椭圆 7"/>
          <p:cNvSpPr/>
          <p:nvPr userDrawn="1"/>
        </p:nvSpPr>
        <p:spPr>
          <a:xfrm flipH="1">
            <a:off x="5180664" y="6527622"/>
            <a:ext cx="45719" cy="4571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cxnSp>
        <p:nvCxnSpPr>
          <p:cNvPr id="16" name="直接连接符 15"/>
          <p:cNvCxnSpPr/>
          <p:nvPr userDrawn="1"/>
        </p:nvCxnSpPr>
        <p:spPr>
          <a:xfrm>
            <a:off x="1069850" y="6554294"/>
            <a:ext cx="4081423" cy="0"/>
          </a:xfrm>
          <a:prstGeom prst="line">
            <a:avLst/>
          </a:prstGeom>
          <a:ln w="12700"/>
          <a:effectLst/>
        </p:spPr>
        <p:style>
          <a:lnRef idx="2">
            <a:schemeClr val="dk1"/>
          </a:lnRef>
          <a:fillRef idx="0">
            <a:schemeClr val="dk1"/>
          </a:fillRef>
          <a:effectRef idx="1">
            <a:schemeClr val="dk1"/>
          </a:effectRef>
          <a:fontRef idx="minor">
            <a:schemeClr val="tx1"/>
          </a:fontRef>
        </p:style>
      </p:cxnSp>
      <p:cxnSp>
        <p:nvCxnSpPr>
          <p:cNvPr id="24" name="直接连接符 23"/>
          <p:cNvCxnSpPr/>
          <p:nvPr userDrawn="1"/>
        </p:nvCxnSpPr>
        <p:spPr>
          <a:xfrm>
            <a:off x="7055962" y="6553614"/>
            <a:ext cx="4081423" cy="0"/>
          </a:xfrm>
          <a:prstGeom prst="line">
            <a:avLst/>
          </a:prstGeom>
          <a:ln w="12700"/>
          <a:effectLst/>
        </p:spPr>
        <p:style>
          <a:lnRef idx="2">
            <a:schemeClr val="dk1"/>
          </a:lnRef>
          <a:fillRef idx="0">
            <a:schemeClr val="dk1"/>
          </a:fillRef>
          <a:effectRef idx="1">
            <a:schemeClr val="dk1"/>
          </a:effectRef>
          <a:fontRef idx="minor">
            <a:schemeClr val="tx1"/>
          </a:fontRef>
        </p:style>
      </p:cxnSp>
      <p:sp>
        <p:nvSpPr>
          <p:cNvPr id="15" name="椭圆 14"/>
          <p:cNvSpPr/>
          <p:nvPr userDrawn="1"/>
        </p:nvSpPr>
        <p:spPr>
          <a:xfrm flipH="1">
            <a:off x="6982252" y="6524901"/>
            <a:ext cx="45719" cy="4571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zh-CN" altLang="en-US"/>
              <a:t>单击此处编辑母版标题样式</a:t>
            </a:r>
            <a:endParaRPr lang="zh-CN" altLang="en-US"/>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lvl1pPr>
              <a:defRPr/>
            </a:lvl1pPr>
          </a:lstStyle>
          <a:p>
            <a:pPr>
              <a:defRPr/>
            </a:pPr>
            <a:fld id="{E63EBF79-1BC2-4A14-B5B9-6E3333F6F173}" type="datetime1">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lvl1pPr>
              <a:defRPr/>
            </a:lvl1pPr>
          </a:lstStyle>
          <a:p>
            <a:pPr>
              <a:defRPr/>
            </a:pPr>
            <a:fld id="{779B139D-CE81-49EF-BEB5-2378717F1617}" type="slidenum">
              <a:rPr lang="zh-CN" altLang="en-US">
                <a:solidFill>
                  <a:prstClr val="black">
                    <a:tint val="75000"/>
                  </a:prstClr>
                </a:solidFill>
              </a:rPr>
            </a:fld>
            <a:endParaRPr lang="zh-CN" altLang="en-US">
              <a:solidFill>
                <a:prstClr val="black">
                  <a:tint val="75000"/>
                </a:prstClr>
              </a:solidFill>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262346" y="413547"/>
            <a:ext cx="2320054" cy="640777"/>
          </a:xfrm>
          <a:prstGeom prst="rect">
            <a:avLst/>
          </a:prstGeom>
        </p:spPr>
      </p:pic>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3"/>
          <p:cNvSpPr>
            <a:spLocks noGrp="1"/>
          </p:cNvSpPr>
          <p:nvPr>
            <p:ph type="dt" sz="half" idx="10"/>
          </p:nvPr>
        </p:nvSpPr>
        <p:spPr/>
        <p:txBody>
          <a:bodyPr/>
          <a:lstStyle>
            <a:lvl1pPr>
              <a:defRPr/>
            </a:lvl1pPr>
          </a:lstStyle>
          <a:p>
            <a:pPr>
              <a:defRPr/>
            </a:pPr>
            <a:fld id="{D0871A7E-9ECD-415C-8C4E-C724827AB512}" type="datetime1">
              <a:rPr lang="zh-CN" altLang="en-US" smtClean="0">
                <a:solidFill>
                  <a:prstClr val="black">
                    <a:tint val="75000"/>
                  </a:prstClr>
                </a:solidFill>
              </a:rPr>
            </a:fld>
            <a:endParaRPr lang="zh-CN" altLang="en-US">
              <a:solidFill>
                <a:prstClr val="black">
                  <a:tint val="75000"/>
                </a:prstClr>
              </a:solidFill>
            </a:endParaRPr>
          </a:p>
        </p:txBody>
      </p:sp>
      <p:sp>
        <p:nvSpPr>
          <p:cNvPr id="6"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7" name="灯片编号占位符 5"/>
          <p:cNvSpPr>
            <a:spLocks noGrp="1"/>
          </p:cNvSpPr>
          <p:nvPr>
            <p:ph type="sldNum" sz="quarter" idx="12"/>
          </p:nvPr>
        </p:nvSpPr>
        <p:spPr/>
        <p:txBody>
          <a:bodyPr/>
          <a:lstStyle>
            <a:lvl1pPr>
              <a:defRPr/>
            </a:lvl1pPr>
          </a:lstStyle>
          <a:p>
            <a:pPr>
              <a:defRPr/>
            </a:pPr>
            <a:fld id="{48AE23F1-809F-44F9-83CB-24DAA3B994E5}" type="slidenum">
              <a:rPr lang="zh-CN" altLang="en-US">
                <a:solidFill>
                  <a:prstClr val="black">
                    <a:tint val="75000"/>
                  </a:prstClr>
                </a:solidFill>
              </a:rPr>
            </a:fld>
            <a:endParaRPr lang="zh-CN" altLang="en-US">
              <a:solidFill>
                <a:prstClr val="black">
                  <a:tint val="75000"/>
                </a:prstClr>
              </a:solidFill>
            </a:endParaRPr>
          </a:p>
        </p:txBody>
      </p:sp>
      <p:pic>
        <p:nvPicPr>
          <p:cNvPr id="9" name="图片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262346" y="413547"/>
            <a:ext cx="2320054" cy="640777"/>
          </a:xfrm>
          <a:prstGeom prst="rect">
            <a:avLst/>
          </a:prstGeom>
        </p:spPr>
      </p:pic>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endParaRPr lang="zh-CN" altLang="en-US"/>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3"/>
          <p:cNvSpPr>
            <a:spLocks noGrp="1"/>
          </p:cNvSpPr>
          <p:nvPr>
            <p:ph type="dt" sz="half" idx="10"/>
          </p:nvPr>
        </p:nvSpPr>
        <p:spPr/>
        <p:txBody>
          <a:bodyPr/>
          <a:lstStyle>
            <a:lvl1pPr>
              <a:defRPr/>
            </a:lvl1pPr>
          </a:lstStyle>
          <a:p>
            <a:pPr>
              <a:defRPr/>
            </a:pPr>
            <a:fld id="{ECBE1C0D-39A4-4E5E-95FF-876DC3D28B3C}" type="datetime1">
              <a:rPr lang="zh-CN" altLang="en-US" smtClean="0">
                <a:solidFill>
                  <a:prstClr val="black">
                    <a:tint val="75000"/>
                  </a:prstClr>
                </a:solidFill>
              </a:rPr>
            </a:fld>
            <a:endParaRPr lang="zh-CN" altLang="en-US">
              <a:solidFill>
                <a:prstClr val="black">
                  <a:tint val="75000"/>
                </a:prstClr>
              </a:solidFill>
            </a:endParaRPr>
          </a:p>
        </p:txBody>
      </p:sp>
      <p:sp>
        <p:nvSpPr>
          <p:cNvPr id="8"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9" name="灯片编号占位符 5"/>
          <p:cNvSpPr>
            <a:spLocks noGrp="1"/>
          </p:cNvSpPr>
          <p:nvPr>
            <p:ph type="sldNum" sz="quarter" idx="12"/>
          </p:nvPr>
        </p:nvSpPr>
        <p:spPr/>
        <p:txBody>
          <a:bodyPr/>
          <a:lstStyle>
            <a:lvl1pPr>
              <a:defRPr/>
            </a:lvl1pPr>
          </a:lstStyle>
          <a:p>
            <a:pPr>
              <a:defRPr/>
            </a:pPr>
            <a:fld id="{DDADFE6E-1E4A-4574-B7A0-F978065625DF}" type="slidenum">
              <a:rPr lang="zh-CN" altLang="en-US">
                <a:solidFill>
                  <a:prstClr val="black">
                    <a:tint val="75000"/>
                  </a:prstClr>
                </a:solidFill>
              </a:rPr>
            </a:fld>
            <a:endParaRPr lang="zh-CN" altLang="en-US">
              <a:solidFill>
                <a:prstClr val="black">
                  <a:tint val="75000"/>
                </a:prstClr>
              </a:solidFill>
            </a:endParaRPr>
          </a:p>
        </p:txBody>
      </p:sp>
      <p:pic>
        <p:nvPicPr>
          <p:cNvPr id="11" name="图片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262346" y="413547"/>
            <a:ext cx="2320054" cy="640777"/>
          </a:xfrm>
          <a:prstGeom prst="rect">
            <a:avLst/>
          </a:prstGeom>
        </p:spPr>
      </p:pic>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3"/>
          <p:cNvSpPr>
            <a:spLocks noGrp="1"/>
          </p:cNvSpPr>
          <p:nvPr>
            <p:ph type="dt" sz="half" idx="10"/>
          </p:nvPr>
        </p:nvSpPr>
        <p:spPr/>
        <p:txBody>
          <a:bodyPr/>
          <a:lstStyle>
            <a:lvl1pPr>
              <a:defRPr/>
            </a:lvl1pPr>
          </a:lstStyle>
          <a:p>
            <a:pPr>
              <a:defRPr/>
            </a:pPr>
            <a:fld id="{3423FA7F-A0F7-4DA1-9FF7-CE8970135AA5}" type="datetime1">
              <a:rPr lang="zh-CN" altLang="en-US" smtClean="0">
                <a:solidFill>
                  <a:prstClr val="black">
                    <a:tint val="75000"/>
                  </a:prstClr>
                </a:solidFill>
              </a:rPr>
            </a:fld>
            <a:endParaRPr lang="zh-CN" altLang="en-US">
              <a:solidFill>
                <a:prstClr val="black">
                  <a:tint val="75000"/>
                </a:prstClr>
              </a:solidFill>
            </a:endParaRPr>
          </a:p>
        </p:txBody>
      </p:sp>
      <p:sp>
        <p:nvSpPr>
          <p:cNvPr id="4"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5" name="灯片编号占位符 5"/>
          <p:cNvSpPr>
            <a:spLocks noGrp="1"/>
          </p:cNvSpPr>
          <p:nvPr>
            <p:ph type="sldNum" sz="quarter" idx="12"/>
          </p:nvPr>
        </p:nvSpPr>
        <p:spPr/>
        <p:txBody>
          <a:bodyPr/>
          <a:lstStyle>
            <a:lvl1pPr>
              <a:defRPr/>
            </a:lvl1pPr>
          </a:lstStyle>
          <a:p>
            <a:pPr>
              <a:defRPr/>
            </a:pPr>
            <a:fld id="{1BDAD14A-D133-4F34-A84C-1780DD9AFAF9}" type="slidenum">
              <a:rPr lang="zh-CN" altLang="en-US">
                <a:solidFill>
                  <a:prstClr val="black">
                    <a:tint val="75000"/>
                  </a:prstClr>
                </a:solidFill>
              </a:rPr>
            </a:fld>
            <a:endParaRPr lang="zh-CN" altLang="en-US">
              <a:solidFill>
                <a:prstClr val="black">
                  <a:tint val="75000"/>
                </a:prstClr>
              </a:solidFill>
            </a:endParaRPr>
          </a:p>
        </p:txBody>
      </p:sp>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262346" y="413547"/>
            <a:ext cx="2320054" cy="640777"/>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10.xml.rels><?xml version="1.0" encoding="UTF-8" standalone="yes"?>
<Relationships xmlns="http://schemas.openxmlformats.org/package/2006/relationships"><Relationship Id="rId9" Type="http://schemas.openxmlformats.org/officeDocument/2006/relationships/theme" Target="../theme/theme10.xml"/><Relationship Id="rId8" Type="http://schemas.openxmlformats.org/officeDocument/2006/relationships/slideLayout" Target="../slideLayouts/slideLayout70.xml"/><Relationship Id="rId7" Type="http://schemas.openxmlformats.org/officeDocument/2006/relationships/slideLayout" Target="../slideLayouts/slideLayout69.xml"/><Relationship Id="rId6" Type="http://schemas.openxmlformats.org/officeDocument/2006/relationships/slideLayout" Target="../slideLayouts/slideLayout68.xml"/><Relationship Id="rId5" Type="http://schemas.openxmlformats.org/officeDocument/2006/relationships/slideLayout" Target="../slideLayouts/slideLayout67.xml"/><Relationship Id="rId4" Type="http://schemas.openxmlformats.org/officeDocument/2006/relationships/slideLayout" Target="../slideLayouts/slideLayout66.xml"/><Relationship Id="rId3" Type="http://schemas.openxmlformats.org/officeDocument/2006/relationships/slideLayout" Target="../slideLayouts/slideLayout65.xml"/><Relationship Id="rId2" Type="http://schemas.openxmlformats.org/officeDocument/2006/relationships/slideLayout" Target="../slideLayouts/slideLayout64.xml"/><Relationship Id="rId1" Type="http://schemas.openxmlformats.org/officeDocument/2006/relationships/slideLayout" Target="../slideLayouts/slideLayout63.xml"/></Relationships>
</file>

<file path=ppt/slideMasters/_rels/slideMaster11.xml.rels><?xml version="1.0" encoding="UTF-8" standalone="yes"?>
<Relationships xmlns="http://schemas.openxmlformats.org/package/2006/relationships"><Relationship Id="rId9" Type="http://schemas.openxmlformats.org/officeDocument/2006/relationships/theme" Target="../theme/theme11.xml"/><Relationship Id="rId8" Type="http://schemas.openxmlformats.org/officeDocument/2006/relationships/slideLayout" Target="../slideLayouts/slideLayout78.xml"/><Relationship Id="rId7" Type="http://schemas.openxmlformats.org/officeDocument/2006/relationships/slideLayout" Target="../slideLayouts/slideLayout77.xml"/><Relationship Id="rId6" Type="http://schemas.openxmlformats.org/officeDocument/2006/relationships/slideLayout" Target="../slideLayouts/slideLayout76.xml"/><Relationship Id="rId5" Type="http://schemas.openxmlformats.org/officeDocument/2006/relationships/slideLayout" Target="../slideLayouts/slideLayout75.xml"/><Relationship Id="rId4" Type="http://schemas.openxmlformats.org/officeDocument/2006/relationships/slideLayout" Target="../slideLayouts/slideLayout74.xml"/><Relationship Id="rId3" Type="http://schemas.openxmlformats.org/officeDocument/2006/relationships/slideLayout" Target="../slideLayouts/slideLayout73.xml"/><Relationship Id="rId2" Type="http://schemas.openxmlformats.org/officeDocument/2006/relationships/slideLayout" Target="../slideLayouts/slideLayout72.xml"/><Relationship Id="rId1" Type="http://schemas.openxmlformats.org/officeDocument/2006/relationships/slideLayout" Target="../slideLayouts/slideLayout71.xml"/></Relationships>
</file>

<file path=ppt/slideMasters/_rels/slideMaster12.xml.rels><?xml version="1.0" encoding="UTF-8" standalone="yes"?>
<Relationships xmlns="http://schemas.openxmlformats.org/package/2006/relationships"><Relationship Id="rId8" Type="http://schemas.openxmlformats.org/officeDocument/2006/relationships/theme" Target="../theme/theme12.xml"/><Relationship Id="rId7" Type="http://schemas.openxmlformats.org/officeDocument/2006/relationships/slideLayout" Target="../slideLayouts/slideLayout85.xml"/><Relationship Id="rId6" Type="http://schemas.openxmlformats.org/officeDocument/2006/relationships/slideLayout" Target="../slideLayouts/slideLayout84.xml"/><Relationship Id="rId5" Type="http://schemas.openxmlformats.org/officeDocument/2006/relationships/slideLayout" Target="../slideLayouts/slideLayout83.xml"/><Relationship Id="rId4" Type="http://schemas.openxmlformats.org/officeDocument/2006/relationships/slideLayout" Target="../slideLayouts/slideLayout82.xml"/><Relationship Id="rId3" Type="http://schemas.openxmlformats.org/officeDocument/2006/relationships/slideLayout" Target="../slideLayouts/slideLayout81.xml"/><Relationship Id="rId2" Type="http://schemas.openxmlformats.org/officeDocument/2006/relationships/slideLayout" Target="../slideLayouts/slideLayout80.xml"/><Relationship Id="rId1" Type="http://schemas.openxmlformats.org/officeDocument/2006/relationships/slideLayout" Target="../slideLayouts/slideLayout79.xml"/></Relationships>
</file>

<file path=ppt/slideMasters/_rels/slideMaster13.xml.rels><?xml version="1.0" encoding="UTF-8" standalone="yes"?>
<Relationships xmlns="http://schemas.openxmlformats.org/package/2006/relationships"><Relationship Id="rId9" Type="http://schemas.openxmlformats.org/officeDocument/2006/relationships/theme" Target="../theme/theme13.xml"/><Relationship Id="rId8" Type="http://schemas.openxmlformats.org/officeDocument/2006/relationships/slideLayout" Target="../slideLayouts/slideLayout93.xml"/><Relationship Id="rId7" Type="http://schemas.openxmlformats.org/officeDocument/2006/relationships/slideLayout" Target="../slideLayouts/slideLayout92.xml"/><Relationship Id="rId6" Type="http://schemas.openxmlformats.org/officeDocument/2006/relationships/slideLayout" Target="../slideLayouts/slideLayout91.xml"/><Relationship Id="rId5" Type="http://schemas.openxmlformats.org/officeDocument/2006/relationships/slideLayout" Target="../slideLayouts/slideLayout90.xml"/><Relationship Id="rId4" Type="http://schemas.openxmlformats.org/officeDocument/2006/relationships/slideLayout" Target="../slideLayouts/slideLayout89.xml"/><Relationship Id="rId3" Type="http://schemas.openxmlformats.org/officeDocument/2006/relationships/slideLayout" Target="../slideLayouts/slideLayout88.xml"/><Relationship Id="rId2" Type="http://schemas.openxmlformats.org/officeDocument/2006/relationships/slideLayout" Target="../slideLayouts/slideLayout87.xml"/><Relationship Id="rId1" Type="http://schemas.openxmlformats.org/officeDocument/2006/relationships/slideLayout" Target="../slideLayouts/slideLayout86.xml"/></Relationships>
</file>

<file path=ppt/slideMasters/_rels/slideMaster14.xml.rels><?xml version="1.0" encoding="UTF-8" standalone="yes"?>
<Relationships xmlns="http://schemas.openxmlformats.org/package/2006/relationships"><Relationship Id="rId9" Type="http://schemas.openxmlformats.org/officeDocument/2006/relationships/theme" Target="../theme/theme14.xml"/><Relationship Id="rId8" Type="http://schemas.openxmlformats.org/officeDocument/2006/relationships/slideLayout" Target="../slideLayouts/slideLayout101.xml"/><Relationship Id="rId7" Type="http://schemas.openxmlformats.org/officeDocument/2006/relationships/slideLayout" Target="../slideLayouts/slideLayout100.xml"/><Relationship Id="rId6" Type="http://schemas.openxmlformats.org/officeDocument/2006/relationships/slideLayout" Target="../slideLayouts/slideLayout99.xml"/><Relationship Id="rId5" Type="http://schemas.openxmlformats.org/officeDocument/2006/relationships/slideLayout" Target="../slideLayouts/slideLayout98.xml"/><Relationship Id="rId4" Type="http://schemas.openxmlformats.org/officeDocument/2006/relationships/slideLayout" Target="../slideLayouts/slideLayout97.xml"/><Relationship Id="rId3" Type="http://schemas.openxmlformats.org/officeDocument/2006/relationships/slideLayout" Target="../slideLayouts/slideLayout96.xml"/><Relationship Id="rId2" Type="http://schemas.openxmlformats.org/officeDocument/2006/relationships/slideLayout" Target="../slideLayouts/slideLayout95.xml"/><Relationship Id="rId1" Type="http://schemas.openxmlformats.org/officeDocument/2006/relationships/slideLayout" Target="../slideLayouts/slideLayout94.xml"/></Relationships>
</file>

<file path=ppt/slideMasters/_rels/slideMaster15.xml.rels><?xml version="1.0" encoding="UTF-8" standalone="yes"?>
<Relationships xmlns="http://schemas.openxmlformats.org/package/2006/relationships"><Relationship Id="rId9" Type="http://schemas.openxmlformats.org/officeDocument/2006/relationships/theme" Target="../theme/theme15.xml"/><Relationship Id="rId8" Type="http://schemas.openxmlformats.org/officeDocument/2006/relationships/slideLayout" Target="../slideLayouts/slideLayout109.xml"/><Relationship Id="rId7" Type="http://schemas.openxmlformats.org/officeDocument/2006/relationships/slideLayout" Target="../slideLayouts/slideLayout108.xml"/><Relationship Id="rId6" Type="http://schemas.openxmlformats.org/officeDocument/2006/relationships/slideLayout" Target="../slideLayouts/slideLayout107.xml"/><Relationship Id="rId5" Type="http://schemas.openxmlformats.org/officeDocument/2006/relationships/slideLayout" Target="../slideLayouts/slideLayout106.xml"/><Relationship Id="rId4" Type="http://schemas.openxmlformats.org/officeDocument/2006/relationships/slideLayout" Target="../slideLayouts/slideLayout105.xml"/><Relationship Id="rId3" Type="http://schemas.openxmlformats.org/officeDocument/2006/relationships/slideLayout" Target="../slideLayouts/slideLayout104.xml"/><Relationship Id="rId2" Type="http://schemas.openxmlformats.org/officeDocument/2006/relationships/slideLayout" Target="../slideLayouts/slideLayout103.xml"/><Relationship Id="rId1" Type="http://schemas.openxmlformats.org/officeDocument/2006/relationships/slideLayout" Target="../slideLayouts/slideLayout102.xml"/></Relationships>
</file>

<file path=ppt/slideMasters/_rels/slideMaster16.xml.rels><?xml version="1.0" encoding="UTF-8" standalone="yes"?>
<Relationships xmlns="http://schemas.openxmlformats.org/package/2006/relationships"><Relationship Id="rId9" Type="http://schemas.openxmlformats.org/officeDocument/2006/relationships/slideLayout" Target="../slideLayouts/slideLayout118.xml"/><Relationship Id="rId8" Type="http://schemas.openxmlformats.org/officeDocument/2006/relationships/slideLayout" Target="../slideLayouts/slideLayout117.xml"/><Relationship Id="rId7" Type="http://schemas.openxmlformats.org/officeDocument/2006/relationships/slideLayout" Target="../slideLayouts/slideLayout116.xml"/><Relationship Id="rId6" Type="http://schemas.openxmlformats.org/officeDocument/2006/relationships/slideLayout" Target="../slideLayouts/slideLayout115.xml"/><Relationship Id="rId5" Type="http://schemas.openxmlformats.org/officeDocument/2006/relationships/slideLayout" Target="../slideLayouts/slideLayout114.xml"/><Relationship Id="rId4" Type="http://schemas.openxmlformats.org/officeDocument/2006/relationships/slideLayout" Target="../slideLayouts/slideLayout113.xml"/><Relationship Id="rId3" Type="http://schemas.openxmlformats.org/officeDocument/2006/relationships/slideLayout" Target="../slideLayouts/slideLayout112.xml"/><Relationship Id="rId2" Type="http://schemas.openxmlformats.org/officeDocument/2006/relationships/slideLayout" Target="../slideLayouts/slideLayout111.xml"/><Relationship Id="rId18" Type="http://schemas.openxmlformats.org/officeDocument/2006/relationships/theme" Target="../theme/theme16.xml"/><Relationship Id="rId17" Type="http://schemas.openxmlformats.org/officeDocument/2006/relationships/tags" Target="../tags/tag3.xml"/><Relationship Id="rId16" Type="http://schemas.openxmlformats.org/officeDocument/2006/relationships/tags" Target="../tags/tag2.xml"/><Relationship Id="rId15" Type="http://schemas.openxmlformats.org/officeDocument/2006/relationships/tags" Target="../tags/tag1.xml"/><Relationship Id="rId14" Type="http://schemas.openxmlformats.org/officeDocument/2006/relationships/slideLayout" Target="../slideLayouts/slideLayout123.xml"/><Relationship Id="rId13" Type="http://schemas.openxmlformats.org/officeDocument/2006/relationships/slideLayout" Target="../slideLayouts/slideLayout122.xml"/><Relationship Id="rId12" Type="http://schemas.openxmlformats.org/officeDocument/2006/relationships/slideLayout" Target="../slideLayouts/slideLayout121.xml"/><Relationship Id="rId11" Type="http://schemas.openxmlformats.org/officeDocument/2006/relationships/slideLayout" Target="../slideLayouts/slideLayout120.xml"/><Relationship Id="rId10" Type="http://schemas.openxmlformats.org/officeDocument/2006/relationships/slideLayout" Target="../slideLayouts/slideLayout119.xml"/><Relationship Id="rId1" Type="http://schemas.openxmlformats.org/officeDocument/2006/relationships/slideLayout" Target="../slideLayouts/slideLayout110.xml"/></Relationships>
</file>

<file path=ppt/slideMasters/_rels/slideMaster17.xml.rels><?xml version="1.0" encoding="UTF-8" standalone="yes"?>
<Relationships xmlns="http://schemas.openxmlformats.org/package/2006/relationships"><Relationship Id="rId9" Type="http://schemas.openxmlformats.org/officeDocument/2006/relationships/slideLayout" Target="../slideLayouts/slideLayout132.xml"/><Relationship Id="rId8" Type="http://schemas.openxmlformats.org/officeDocument/2006/relationships/slideLayout" Target="../slideLayouts/slideLayout131.xml"/><Relationship Id="rId7" Type="http://schemas.openxmlformats.org/officeDocument/2006/relationships/slideLayout" Target="../slideLayouts/slideLayout130.xml"/><Relationship Id="rId6" Type="http://schemas.openxmlformats.org/officeDocument/2006/relationships/slideLayout" Target="../slideLayouts/slideLayout129.xml"/><Relationship Id="rId5" Type="http://schemas.openxmlformats.org/officeDocument/2006/relationships/slideLayout" Target="../slideLayouts/slideLayout128.xml"/><Relationship Id="rId4" Type="http://schemas.openxmlformats.org/officeDocument/2006/relationships/slideLayout" Target="../slideLayouts/slideLayout127.xml"/><Relationship Id="rId3" Type="http://schemas.openxmlformats.org/officeDocument/2006/relationships/slideLayout" Target="../slideLayouts/slideLayout126.xml"/><Relationship Id="rId2" Type="http://schemas.openxmlformats.org/officeDocument/2006/relationships/slideLayout" Target="../slideLayouts/slideLayout125.xml"/><Relationship Id="rId11" Type="http://schemas.openxmlformats.org/officeDocument/2006/relationships/theme" Target="../theme/theme17.xml"/><Relationship Id="rId10" Type="http://schemas.openxmlformats.org/officeDocument/2006/relationships/image" Target="../media/image16.jpeg"/><Relationship Id="rId1" Type="http://schemas.openxmlformats.org/officeDocument/2006/relationships/slideLayout" Target="../slideLayouts/slideLayout124.xml"/></Relationships>
</file>

<file path=ppt/slideMasters/_rels/slideMaster18.xml.rels><?xml version="1.0" encoding="UTF-8" standalone="yes"?>
<Relationships xmlns="http://schemas.openxmlformats.org/package/2006/relationships"><Relationship Id="rId9" Type="http://schemas.openxmlformats.org/officeDocument/2006/relationships/slideLayout" Target="../slideLayouts/slideLayout141.xml"/><Relationship Id="rId8" Type="http://schemas.openxmlformats.org/officeDocument/2006/relationships/slideLayout" Target="../slideLayouts/slideLayout140.xml"/><Relationship Id="rId7" Type="http://schemas.openxmlformats.org/officeDocument/2006/relationships/slideLayout" Target="../slideLayouts/slideLayout139.xml"/><Relationship Id="rId6" Type="http://schemas.openxmlformats.org/officeDocument/2006/relationships/slideLayout" Target="../slideLayouts/slideLayout138.xml"/><Relationship Id="rId5" Type="http://schemas.openxmlformats.org/officeDocument/2006/relationships/slideLayout" Target="../slideLayouts/slideLayout137.xml"/><Relationship Id="rId4" Type="http://schemas.openxmlformats.org/officeDocument/2006/relationships/slideLayout" Target="../slideLayouts/slideLayout136.xml"/><Relationship Id="rId3" Type="http://schemas.openxmlformats.org/officeDocument/2006/relationships/slideLayout" Target="../slideLayouts/slideLayout135.xml"/><Relationship Id="rId2" Type="http://schemas.openxmlformats.org/officeDocument/2006/relationships/slideLayout" Target="../slideLayouts/slideLayout134.xml"/><Relationship Id="rId11" Type="http://schemas.openxmlformats.org/officeDocument/2006/relationships/theme" Target="../theme/theme18.xml"/><Relationship Id="rId10" Type="http://schemas.openxmlformats.org/officeDocument/2006/relationships/image" Target="../media/image16.jpeg"/><Relationship Id="rId1" Type="http://schemas.openxmlformats.org/officeDocument/2006/relationships/slideLayout" Target="../slideLayouts/slideLayout133.xml"/></Relationships>
</file>

<file path=ppt/slideMasters/_rels/slideMaster19.xml.rels><?xml version="1.0" encoding="UTF-8" standalone="yes"?>
<Relationships xmlns="http://schemas.openxmlformats.org/package/2006/relationships"><Relationship Id="rId9" Type="http://schemas.openxmlformats.org/officeDocument/2006/relationships/slideLayout" Target="../slideLayouts/slideLayout150.xml"/><Relationship Id="rId8" Type="http://schemas.openxmlformats.org/officeDocument/2006/relationships/slideLayout" Target="../slideLayouts/slideLayout149.xml"/><Relationship Id="rId7" Type="http://schemas.openxmlformats.org/officeDocument/2006/relationships/slideLayout" Target="../slideLayouts/slideLayout148.xml"/><Relationship Id="rId6" Type="http://schemas.openxmlformats.org/officeDocument/2006/relationships/slideLayout" Target="../slideLayouts/slideLayout147.xml"/><Relationship Id="rId5" Type="http://schemas.openxmlformats.org/officeDocument/2006/relationships/slideLayout" Target="../slideLayouts/slideLayout146.xml"/><Relationship Id="rId4" Type="http://schemas.openxmlformats.org/officeDocument/2006/relationships/slideLayout" Target="../slideLayouts/slideLayout145.xml"/><Relationship Id="rId3" Type="http://schemas.openxmlformats.org/officeDocument/2006/relationships/slideLayout" Target="../slideLayouts/slideLayout144.xml"/><Relationship Id="rId2" Type="http://schemas.openxmlformats.org/officeDocument/2006/relationships/slideLayout" Target="../slideLayouts/slideLayout143.xml"/><Relationship Id="rId11" Type="http://schemas.openxmlformats.org/officeDocument/2006/relationships/theme" Target="../theme/theme19.xml"/><Relationship Id="rId10" Type="http://schemas.openxmlformats.org/officeDocument/2006/relationships/image" Target="../media/image16.jpeg"/><Relationship Id="rId1" Type="http://schemas.openxmlformats.org/officeDocument/2006/relationships/slideLayout" Target="../slideLayouts/slideLayout142.xml"/></Relationships>
</file>

<file path=ppt/slideMasters/_rels/slideMaster2.xml.rels><?xml version="1.0" encoding="UTF-8" standalone="yes"?>
<Relationships xmlns="http://schemas.openxmlformats.org/package/2006/relationships"><Relationship Id="rId5" Type="http://schemas.openxmlformats.org/officeDocument/2006/relationships/theme" Target="../theme/theme2.xml"/><Relationship Id="rId4" Type="http://schemas.openxmlformats.org/officeDocument/2006/relationships/image" Target="../media/image8.jpeg"/><Relationship Id="rId3" Type="http://schemas.openxmlformats.org/officeDocument/2006/relationships/slideLayout" Target="../slideLayouts/slideLayout15.xml"/><Relationship Id="rId2" Type="http://schemas.openxmlformats.org/officeDocument/2006/relationships/slideLayout" Target="../slideLayouts/slideLayout14.xml"/><Relationship Id="rId1" Type="http://schemas.openxmlformats.org/officeDocument/2006/relationships/slideLayout" Target="../slideLayouts/slideLayout13.xml"/></Relationships>
</file>

<file path=ppt/slideMasters/_rels/slideMaster20.xml.rels><?xml version="1.0" encoding="UTF-8" standalone="yes"?>
<Relationships xmlns="http://schemas.openxmlformats.org/package/2006/relationships"><Relationship Id="rId9" Type="http://schemas.openxmlformats.org/officeDocument/2006/relationships/slideLayout" Target="../slideLayouts/slideLayout159.xml"/><Relationship Id="rId8" Type="http://schemas.openxmlformats.org/officeDocument/2006/relationships/slideLayout" Target="../slideLayouts/slideLayout158.xml"/><Relationship Id="rId7" Type="http://schemas.openxmlformats.org/officeDocument/2006/relationships/slideLayout" Target="../slideLayouts/slideLayout157.xml"/><Relationship Id="rId6" Type="http://schemas.openxmlformats.org/officeDocument/2006/relationships/slideLayout" Target="../slideLayouts/slideLayout156.xml"/><Relationship Id="rId5" Type="http://schemas.openxmlformats.org/officeDocument/2006/relationships/slideLayout" Target="../slideLayouts/slideLayout155.xml"/><Relationship Id="rId4" Type="http://schemas.openxmlformats.org/officeDocument/2006/relationships/slideLayout" Target="../slideLayouts/slideLayout154.xml"/><Relationship Id="rId3" Type="http://schemas.openxmlformats.org/officeDocument/2006/relationships/slideLayout" Target="../slideLayouts/slideLayout153.xml"/><Relationship Id="rId2" Type="http://schemas.openxmlformats.org/officeDocument/2006/relationships/slideLayout" Target="../slideLayouts/slideLayout152.xml"/><Relationship Id="rId11" Type="http://schemas.openxmlformats.org/officeDocument/2006/relationships/theme" Target="../theme/theme20.xml"/><Relationship Id="rId10" Type="http://schemas.openxmlformats.org/officeDocument/2006/relationships/image" Target="../media/image16.jpeg"/><Relationship Id="rId1" Type="http://schemas.openxmlformats.org/officeDocument/2006/relationships/slideLayout" Target="../slideLayouts/slideLayout151.xml"/></Relationships>
</file>

<file path=ppt/slideMasters/_rels/slideMaster21.xml.rels><?xml version="1.0" encoding="UTF-8" standalone="yes"?>
<Relationships xmlns="http://schemas.openxmlformats.org/package/2006/relationships"><Relationship Id="rId9" Type="http://schemas.openxmlformats.org/officeDocument/2006/relationships/slideLayout" Target="../slideLayouts/slideLayout168.xml"/><Relationship Id="rId8" Type="http://schemas.openxmlformats.org/officeDocument/2006/relationships/slideLayout" Target="../slideLayouts/slideLayout167.xml"/><Relationship Id="rId7" Type="http://schemas.openxmlformats.org/officeDocument/2006/relationships/slideLayout" Target="../slideLayouts/slideLayout166.xml"/><Relationship Id="rId6" Type="http://schemas.openxmlformats.org/officeDocument/2006/relationships/slideLayout" Target="../slideLayouts/slideLayout165.xml"/><Relationship Id="rId5" Type="http://schemas.openxmlformats.org/officeDocument/2006/relationships/slideLayout" Target="../slideLayouts/slideLayout164.xml"/><Relationship Id="rId4" Type="http://schemas.openxmlformats.org/officeDocument/2006/relationships/slideLayout" Target="../slideLayouts/slideLayout163.xml"/><Relationship Id="rId3" Type="http://schemas.openxmlformats.org/officeDocument/2006/relationships/slideLayout" Target="../slideLayouts/slideLayout162.xml"/><Relationship Id="rId2" Type="http://schemas.openxmlformats.org/officeDocument/2006/relationships/slideLayout" Target="../slideLayouts/slideLayout161.xml"/><Relationship Id="rId11" Type="http://schemas.openxmlformats.org/officeDocument/2006/relationships/theme" Target="../theme/theme21.xml"/><Relationship Id="rId10" Type="http://schemas.openxmlformats.org/officeDocument/2006/relationships/image" Target="../media/image16.jpeg"/><Relationship Id="rId1" Type="http://schemas.openxmlformats.org/officeDocument/2006/relationships/slideLayout" Target="../slideLayouts/slideLayout160.xml"/></Relationships>
</file>

<file path=ppt/slideMasters/_rels/slideMaster22.xml.rels><?xml version="1.0" encoding="UTF-8" standalone="yes"?>
<Relationships xmlns="http://schemas.openxmlformats.org/package/2006/relationships"><Relationship Id="rId9" Type="http://schemas.openxmlformats.org/officeDocument/2006/relationships/slideLayout" Target="../slideLayouts/slideLayout177.xml"/><Relationship Id="rId8" Type="http://schemas.openxmlformats.org/officeDocument/2006/relationships/slideLayout" Target="../slideLayouts/slideLayout176.xml"/><Relationship Id="rId7" Type="http://schemas.openxmlformats.org/officeDocument/2006/relationships/slideLayout" Target="../slideLayouts/slideLayout175.xml"/><Relationship Id="rId6" Type="http://schemas.openxmlformats.org/officeDocument/2006/relationships/slideLayout" Target="../slideLayouts/slideLayout174.xml"/><Relationship Id="rId5" Type="http://schemas.openxmlformats.org/officeDocument/2006/relationships/slideLayout" Target="../slideLayouts/slideLayout173.xml"/><Relationship Id="rId4" Type="http://schemas.openxmlformats.org/officeDocument/2006/relationships/slideLayout" Target="../slideLayouts/slideLayout172.xml"/><Relationship Id="rId3" Type="http://schemas.openxmlformats.org/officeDocument/2006/relationships/slideLayout" Target="../slideLayouts/slideLayout171.xml"/><Relationship Id="rId2" Type="http://schemas.openxmlformats.org/officeDocument/2006/relationships/slideLayout" Target="../slideLayouts/slideLayout170.xml"/><Relationship Id="rId11" Type="http://schemas.openxmlformats.org/officeDocument/2006/relationships/theme" Target="../theme/theme22.xml"/><Relationship Id="rId10" Type="http://schemas.openxmlformats.org/officeDocument/2006/relationships/image" Target="../media/image16.jpeg"/><Relationship Id="rId1" Type="http://schemas.openxmlformats.org/officeDocument/2006/relationships/slideLayout" Target="../slideLayouts/slideLayout169.xml"/></Relationships>
</file>

<file path=ppt/slideMasters/_rels/slideMaster23.xml.rels><?xml version="1.0" encoding="UTF-8" standalone="yes"?>
<Relationships xmlns="http://schemas.openxmlformats.org/package/2006/relationships"><Relationship Id="rId9" Type="http://schemas.openxmlformats.org/officeDocument/2006/relationships/slideLayout" Target="../slideLayouts/slideLayout186.xml"/><Relationship Id="rId8" Type="http://schemas.openxmlformats.org/officeDocument/2006/relationships/slideLayout" Target="../slideLayouts/slideLayout185.xml"/><Relationship Id="rId7" Type="http://schemas.openxmlformats.org/officeDocument/2006/relationships/slideLayout" Target="../slideLayouts/slideLayout184.xml"/><Relationship Id="rId6" Type="http://schemas.openxmlformats.org/officeDocument/2006/relationships/slideLayout" Target="../slideLayouts/slideLayout183.xml"/><Relationship Id="rId5" Type="http://schemas.openxmlformats.org/officeDocument/2006/relationships/slideLayout" Target="../slideLayouts/slideLayout182.xml"/><Relationship Id="rId4" Type="http://schemas.openxmlformats.org/officeDocument/2006/relationships/slideLayout" Target="../slideLayouts/slideLayout181.xml"/><Relationship Id="rId3" Type="http://schemas.openxmlformats.org/officeDocument/2006/relationships/slideLayout" Target="../slideLayouts/slideLayout180.xml"/><Relationship Id="rId2" Type="http://schemas.openxmlformats.org/officeDocument/2006/relationships/slideLayout" Target="../slideLayouts/slideLayout179.xml"/><Relationship Id="rId11" Type="http://schemas.openxmlformats.org/officeDocument/2006/relationships/theme" Target="../theme/theme23.xml"/><Relationship Id="rId10" Type="http://schemas.openxmlformats.org/officeDocument/2006/relationships/image" Target="../media/image16.jpeg"/><Relationship Id="rId1" Type="http://schemas.openxmlformats.org/officeDocument/2006/relationships/slideLayout" Target="../slideLayouts/slideLayout178.xml"/></Relationships>
</file>

<file path=ppt/slideMasters/_rels/slideMaster24.xml.rels><?xml version="1.0" encoding="UTF-8" standalone="yes"?>
<Relationships xmlns="http://schemas.openxmlformats.org/package/2006/relationships"><Relationship Id="rId9" Type="http://schemas.openxmlformats.org/officeDocument/2006/relationships/slideLayout" Target="../slideLayouts/slideLayout195.xml"/><Relationship Id="rId8" Type="http://schemas.openxmlformats.org/officeDocument/2006/relationships/slideLayout" Target="../slideLayouts/slideLayout194.xml"/><Relationship Id="rId7" Type="http://schemas.openxmlformats.org/officeDocument/2006/relationships/slideLayout" Target="../slideLayouts/slideLayout193.xml"/><Relationship Id="rId6" Type="http://schemas.openxmlformats.org/officeDocument/2006/relationships/slideLayout" Target="../slideLayouts/slideLayout192.xml"/><Relationship Id="rId5" Type="http://schemas.openxmlformats.org/officeDocument/2006/relationships/slideLayout" Target="../slideLayouts/slideLayout191.xml"/><Relationship Id="rId4" Type="http://schemas.openxmlformats.org/officeDocument/2006/relationships/slideLayout" Target="../slideLayouts/slideLayout190.xml"/><Relationship Id="rId3" Type="http://schemas.openxmlformats.org/officeDocument/2006/relationships/slideLayout" Target="../slideLayouts/slideLayout189.xml"/><Relationship Id="rId2" Type="http://schemas.openxmlformats.org/officeDocument/2006/relationships/slideLayout" Target="../slideLayouts/slideLayout188.xml"/><Relationship Id="rId11" Type="http://schemas.openxmlformats.org/officeDocument/2006/relationships/theme" Target="../theme/theme24.xml"/><Relationship Id="rId10" Type="http://schemas.openxmlformats.org/officeDocument/2006/relationships/image" Target="../media/image16.jpeg"/><Relationship Id="rId1" Type="http://schemas.openxmlformats.org/officeDocument/2006/relationships/slideLayout" Target="../slideLayouts/slideLayout187.xml"/></Relationships>
</file>

<file path=ppt/slideMasters/_rels/slideMaster25.xml.rels><?xml version="1.0" encoding="UTF-8" standalone="yes"?>
<Relationships xmlns="http://schemas.openxmlformats.org/package/2006/relationships"><Relationship Id="rId9" Type="http://schemas.openxmlformats.org/officeDocument/2006/relationships/slideLayout" Target="../slideLayouts/slideLayout204.xml"/><Relationship Id="rId8" Type="http://schemas.openxmlformats.org/officeDocument/2006/relationships/slideLayout" Target="../slideLayouts/slideLayout203.xml"/><Relationship Id="rId7" Type="http://schemas.openxmlformats.org/officeDocument/2006/relationships/slideLayout" Target="../slideLayouts/slideLayout202.xml"/><Relationship Id="rId6" Type="http://schemas.openxmlformats.org/officeDocument/2006/relationships/slideLayout" Target="../slideLayouts/slideLayout201.xml"/><Relationship Id="rId5" Type="http://schemas.openxmlformats.org/officeDocument/2006/relationships/slideLayout" Target="../slideLayouts/slideLayout200.xml"/><Relationship Id="rId4" Type="http://schemas.openxmlformats.org/officeDocument/2006/relationships/slideLayout" Target="../slideLayouts/slideLayout199.xml"/><Relationship Id="rId3" Type="http://schemas.openxmlformats.org/officeDocument/2006/relationships/slideLayout" Target="../slideLayouts/slideLayout198.xml"/><Relationship Id="rId2" Type="http://schemas.openxmlformats.org/officeDocument/2006/relationships/slideLayout" Target="../slideLayouts/slideLayout197.xml"/><Relationship Id="rId13" Type="http://schemas.openxmlformats.org/officeDocument/2006/relationships/theme" Target="../theme/theme25.xml"/><Relationship Id="rId12" Type="http://schemas.openxmlformats.org/officeDocument/2006/relationships/image" Target="../media/image16.jpeg"/><Relationship Id="rId11" Type="http://schemas.openxmlformats.org/officeDocument/2006/relationships/slideLayout" Target="../slideLayouts/slideLayout206.xml"/><Relationship Id="rId10" Type="http://schemas.openxmlformats.org/officeDocument/2006/relationships/slideLayout" Target="../slideLayouts/slideLayout205.xml"/><Relationship Id="rId1" Type="http://schemas.openxmlformats.org/officeDocument/2006/relationships/slideLayout" Target="../slideLayouts/slideLayout196.xml"/></Relationships>
</file>

<file path=ppt/slideMasters/_rels/slideMaster26.xml.rels><?xml version="1.0" encoding="UTF-8" standalone="yes"?>
<Relationships xmlns="http://schemas.openxmlformats.org/package/2006/relationships"><Relationship Id="rId9" Type="http://schemas.openxmlformats.org/officeDocument/2006/relationships/slideLayout" Target="../slideLayouts/slideLayout215.xml"/><Relationship Id="rId8" Type="http://schemas.openxmlformats.org/officeDocument/2006/relationships/slideLayout" Target="../slideLayouts/slideLayout214.xml"/><Relationship Id="rId7" Type="http://schemas.openxmlformats.org/officeDocument/2006/relationships/slideLayout" Target="../slideLayouts/slideLayout213.xml"/><Relationship Id="rId6" Type="http://schemas.openxmlformats.org/officeDocument/2006/relationships/slideLayout" Target="../slideLayouts/slideLayout212.xml"/><Relationship Id="rId5" Type="http://schemas.openxmlformats.org/officeDocument/2006/relationships/slideLayout" Target="../slideLayouts/slideLayout211.xml"/><Relationship Id="rId4" Type="http://schemas.openxmlformats.org/officeDocument/2006/relationships/slideLayout" Target="../slideLayouts/slideLayout210.xml"/><Relationship Id="rId3" Type="http://schemas.openxmlformats.org/officeDocument/2006/relationships/slideLayout" Target="../slideLayouts/slideLayout209.xml"/><Relationship Id="rId2" Type="http://schemas.openxmlformats.org/officeDocument/2006/relationships/slideLayout" Target="../slideLayouts/slideLayout208.xml"/><Relationship Id="rId12" Type="http://schemas.openxmlformats.org/officeDocument/2006/relationships/theme" Target="../theme/theme26.xml"/><Relationship Id="rId11" Type="http://schemas.openxmlformats.org/officeDocument/2006/relationships/slideLayout" Target="../slideLayouts/slideLayout217.xml"/><Relationship Id="rId10" Type="http://schemas.openxmlformats.org/officeDocument/2006/relationships/slideLayout" Target="../slideLayouts/slideLayout216.xml"/><Relationship Id="rId1" Type="http://schemas.openxmlformats.org/officeDocument/2006/relationships/slideLayout" Target="../slideLayouts/slideLayout207.xml"/></Relationships>
</file>

<file path=ppt/slideMasters/_rels/slideMaster27.xml.rels><?xml version="1.0" encoding="UTF-8" standalone="yes"?>
<Relationships xmlns="http://schemas.openxmlformats.org/package/2006/relationships"><Relationship Id="rId9" Type="http://schemas.openxmlformats.org/officeDocument/2006/relationships/slideLayout" Target="../slideLayouts/slideLayout226.xml"/><Relationship Id="rId8" Type="http://schemas.openxmlformats.org/officeDocument/2006/relationships/slideLayout" Target="../slideLayouts/slideLayout225.xml"/><Relationship Id="rId7" Type="http://schemas.openxmlformats.org/officeDocument/2006/relationships/slideLayout" Target="../slideLayouts/slideLayout224.xml"/><Relationship Id="rId6" Type="http://schemas.openxmlformats.org/officeDocument/2006/relationships/slideLayout" Target="../slideLayouts/slideLayout223.xml"/><Relationship Id="rId5" Type="http://schemas.openxmlformats.org/officeDocument/2006/relationships/slideLayout" Target="../slideLayouts/slideLayout222.xml"/><Relationship Id="rId4" Type="http://schemas.openxmlformats.org/officeDocument/2006/relationships/slideLayout" Target="../slideLayouts/slideLayout221.xml"/><Relationship Id="rId3" Type="http://schemas.openxmlformats.org/officeDocument/2006/relationships/slideLayout" Target="../slideLayouts/slideLayout220.xml"/><Relationship Id="rId2" Type="http://schemas.openxmlformats.org/officeDocument/2006/relationships/slideLayout" Target="../slideLayouts/slideLayout219.xml"/><Relationship Id="rId12" Type="http://schemas.openxmlformats.org/officeDocument/2006/relationships/theme" Target="../theme/theme27.xml"/><Relationship Id="rId11" Type="http://schemas.openxmlformats.org/officeDocument/2006/relationships/slideLayout" Target="../slideLayouts/slideLayout228.xml"/><Relationship Id="rId10" Type="http://schemas.openxmlformats.org/officeDocument/2006/relationships/slideLayout" Target="../slideLayouts/slideLayout227.xml"/><Relationship Id="rId1" Type="http://schemas.openxmlformats.org/officeDocument/2006/relationships/slideLayout" Target="../slideLayouts/slideLayout218.xml"/></Relationships>
</file>

<file path=ppt/slideMasters/_rels/slideMaster28.xml.rels><?xml version="1.0" encoding="UTF-8" standalone="yes"?>
<Relationships xmlns="http://schemas.openxmlformats.org/package/2006/relationships"><Relationship Id="rId9" Type="http://schemas.openxmlformats.org/officeDocument/2006/relationships/slideLayout" Target="../slideLayouts/slideLayout237.xml"/><Relationship Id="rId8" Type="http://schemas.openxmlformats.org/officeDocument/2006/relationships/slideLayout" Target="../slideLayouts/slideLayout236.xml"/><Relationship Id="rId7" Type="http://schemas.openxmlformats.org/officeDocument/2006/relationships/slideLayout" Target="../slideLayouts/slideLayout235.xml"/><Relationship Id="rId6" Type="http://schemas.openxmlformats.org/officeDocument/2006/relationships/slideLayout" Target="../slideLayouts/slideLayout234.xml"/><Relationship Id="rId5" Type="http://schemas.openxmlformats.org/officeDocument/2006/relationships/slideLayout" Target="../slideLayouts/slideLayout233.xml"/><Relationship Id="rId4" Type="http://schemas.openxmlformats.org/officeDocument/2006/relationships/slideLayout" Target="../slideLayouts/slideLayout232.xml"/><Relationship Id="rId3" Type="http://schemas.openxmlformats.org/officeDocument/2006/relationships/slideLayout" Target="../slideLayouts/slideLayout231.xml"/><Relationship Id="rId2" Type="http://schemas.openxmlformats.org/officeDocument/2006/relationships/slideLayout" Target="../slideLayouts/slideLayout230.xml"/><Relationship Id="rId12" Type="http://schemas.openxmlformats.org/officeDocument/2006/relationships/theme" Target="../theme/theme28.xml"/><Relationship Id="rId11" Type="http://schemas.openxmlformats.org/officeDocument/2006/relationships/slideLayout" Target="../slideLayouts/slideLayout239.xml"/><Relationship Id="rId10" Type="http://schemas.openxmlformats.org/officeDocument/2006/relationships/slideLayout" Target="../slideLayouts/slideLayout238.xml"/><Relationship Id="rId1" Type="http://schemas.openxmlformats.org/officeDocument/2006/relationships/slideLayout" Target="../slideLayouts/slideLayout229.xml"/></Relationships>
</file>

<file path=ppt/slideMasters/_rels/slideMaster29.xml.rels><?xml version="1.0" encoding="UTF-8" standalone="yes"?>
<Relationships xmlns="http://schemas.openxmlformats.org/package/2006/relationships"><Relationship Id="rId9" Type="http://schemas.openxmlformats.org/officeDocument/2006/relationships/slideLayout" Target="../slideLayouts/slideLayout248.xml"/><Relationship Id="rId8" Type="http://schemas.openxmlformats.org/officeDocument/2006/relationships/slideLayout" Target="../slideLayouts/slideLayout247.xml"/><Relationship Id="rId7" Type="http://schemas.openxmlformats.org/officeDocument/2006/relationships/slideLayout" Target="../slideLayouts/slideLayout246.xml"/><Relationship Id="rId6" Type="http://schemas.openxmlformats.org/officeDocument/2006/relationships/slideLayout" Target="../slideLayouts/slideLayout245.xml"/><Relationship Id="rId5" Type="http://schemas.openxmlformats.org/officeDocument/2006/relationships/slideLayout" Target="../slideLayouts/slideLayout244.xml"/><Relationship Id="rId4" Type="http://schemas.openxmlformats.org/officeDocument/2006/relationships/slideLayout" Target="../slideLayouts/slideLayout243.xml"/><Relationship Id="rId3" Type="http://schemas.openxmlformats.org/officeDocument/2006/relationships/slideLayout" Target="../slideLayouts/slideLayout242.xml"/><Relationship Id="rId2" Type="http://schemas.openxmlformats.org/officeDocument/2006/relationships/slideLayout" Target="../slideLayouts/slideLayout241.xml"/><Relationship Id="rId12" Type="http://schemas.openxmlformats.org/officeDocument/2006/relationships/theme" Target="../theme/theme29.xml"/><Relationship Id="rId11" Type="http://schemas.openxmlformats.org/officeDocument/2006/relationships/slideLayout" Target="../slideLayouts/slideLayout250.xml"/><Relationship Id="rId10" Type="http://schemas.openxmlformats.org/officeDocument/2006/relationships/slideLayout" Target="../slideLayouts/slideLayout249.xml"/><Relationship Id="rId1" Type="http://schemas.openxmlformats.org/officeDocument/2006/relationships/slideLayout" Target="../slideLayouts/slideLayout240.xml"/></Relationships>
</file>

<file path=ppt/slideMasters/_rels/slideMaster3.xml.rels><?xml version="1.0" encoding="UTF-8" standalone="yes"?>
<Relationships xmlns="http://schemas.openxmlformats.org/package/2006/relationships"><Relationship Id="rId5" Type="http://schemas.openxmlformats.org/officeDocument/2006/relationships/theme" Target="../theme/theme3.xml"/><Relationship Id="rId4" Type="http://schemas.openxmlformats.org/officeDocument/2006/relationships/image" Target="../media/image8.jpeg"/><Relationship Id="rId3" Type="http://schemas.openxmlformats.org/officeDocument/2006/relationships/slideLayout" Target="../slideLayouts/slideLayout18.xml"/><Relationship Id="rId2" Type="http://schemas.openxmlformats.org/officeDocument/2006/relationships/slideLayout" Target="../slideLayouts/slideLayout17.xml"/><Relationship Id="rId1" Type="http://schemas.openxmlformats.org/officeDocument/2006/relationships/slideLayout" Target="../slideLayouts/slideLayout16.xml"/></Relationships>
</file>

<file path=ppt/slideMasters/_rels/slideMaster30.xml.rels><?xml version="1.0" encoding="UTF-8" standalone="yes"?>
<Relationships xmlns="http://schemas.openxmlformats.org/package/2006/relationships"><Relationship Id="rId9" Type="http://schemas.openxmlformats.org/officeDocument/2006/relationships/slideLayout" Target="../slideLayouts/slideLayout259.xml"/><Relationship Id="rId8" Type="http://schemas.openxmlformats.org/officeDocument/2006/relationships/slideLayout" Target="../slideLayouts/slideLayout258.xml"/><Relationship Id="rId7" Type="http://schemas.openxmlformats.org/officeDocument/2006/relationships/slideLayout" Target="../slideLayouts/slideLayout257.xml"/><Relationship Id="rId6" Type="http://schemas.openxmlformats.org/officeDocument/2006/relationships/slideLayout" Target="../slideLayouts/slideLayout256.xml"/><Relationship Id="rId5" Type="http://schemas.openxmlformats.org/officeDocument/2006/relationships/slideLayout" Target="../slideLayouts/slideLayout255.xml"/><Relationship Id="rId4" Type="http://schemas.openxmlformats.org/officeDocument/2006/relationships/slideLayout" Target="../slideLayouts/slideLayout254.xml"/><Relationship Id="rId3" Type="http://schemas.openxmlformats.org/officeDocument/2006/relationships/slideLayout" Target="../slideLayouts/slideLayout253.xml"/><Relationship Id="rId2" Type="http://schemas.openxmlformats.org/officeDocument/2006/relationships/slideLayout" Target="../slideLayouts/slideLayout252.xml"/><Relationship Id="rId12" Type="http://schemas.openxmlformats.org/officeDocument/2006/relationships/theme" Target="../theme/theme30.xml"/><Relationship Id="rId11" Type="http://schemas.openxmlformats.org/officeDocument/2006/relationships/slideLayout" Target="../slideLayouts/slideLayout261.xml"/><Relationship Id="rId10" Type="http://schemas.openxmlformats.org/officeDocument/2006/relationships/slideLayout" Target="../slideLayouts/slideLayout260.xml"/><Relationship Id="rId1" Type="http://schemas.openxmlformats.org/officeDocument/2006/relationships/slideLayout" Target="../slideLayouts/slideLayout251.xml"/></Relationships>
</file>

<file path=ppt/slideMasters/_rels/slideMaster31.xml.rels><?xml version="1.0" encoding="UTF-8" standalone="yes"?>
<Relationships xmlns="http://schemas.openxmlformats.org/package/2006/relationships"><Relationship Id="rId9" Type="http://schemas.openxmlformats.org/officeDocument/2006/relationships/slideLayout" Target="../slideLayouts/slideLayout270.xml"/><Relationship Id="rId8" Type="http://schemas.openxmlformats.org/officeDocument/2006/relationships/slideLayout" Target="../slideLayouts/slideLayout269.xml"/><Relationship Id="rId7" Type="http://schemas.openxmlformats.org/officeDocument/2006/relationships/slideLayout" Target="../slideLayouts/slideLayout268.xml"/><Relationship Id="rId6" Type="http://schemas.openxmlformats.org/officeDocument/2006/relationships/slideLayout" Target="../slideLayouts/slideLayout267.xml"/><Relationship Id="rId5" Type="http://schemas.openxmlformats.org/officeDocument/2006/relationships/slideLayout" Target="../slideLayouts/slideLayout266.xml"/><Relationship Id="rId4" Type="http://schemas.openxmlformats.org/officeDocument/2006/relationships/slideLayout" Target="../slideLayouts/slideLayout265.xml"/><Relationship Id="rId3" Type="http://schemas.openxmlformats.org/officeDocument/2006/relationships/slideLayout" Target="../slideLayouts/slideLayout264.xml"/><Relationship Id="rId2" Type="http://schemas.openxmlformats.org/officeDocument/2006/relationships/slideLayout" Target="../slideLayouts/slideLayout263.xml"/><Relationship Id="rId12" Type="http://schemas.openxmlformats.org/officeDocument/2006/relationships/theme" Target="../theme/theme31.xml"/><Relationship Id="rId11" Type="http://schemas.openxmlformats.org/officeDocument/2006/relationships/slideLayout" Target="../slideLayouts/slideLayout272.xml"/><Relationship Id="rId10" Type="http://schemas.openxmlformats.org/officeDocument/2006/relationships/slideLayout" Target="../slideLayouts/slideLayout271.xml"/><Relationship Id="rId1" Type="http://schemas.openxmlformats.org/officeDocument/2006/relationships/slideLayout" Target="../slideLayouts/slideLayout262.xml"/></Relationships>
</file>

<file path=ppt/slideMasters/_rels/slideMaster32.xml.rels><?xml version="1.0" encoding="UTF-8" standalone="yes"?>
<Relationships xmlns="http://schemas.openxmlformats.org/package/2006/relationships"><Relationship Id="rId9" Type="http://schemas.openxmlformats.org/officeDocument/2006/relationships/slideLayout" Target="../slideLayouts/slideLayout281.xml"/><Relationship Id="rId8" Type="http://schemas.openxmlformats.org/officeDocument/2006/relationships/slideLayout" Target="../slideLayouts/slideLayout280.xml"/><Relationship Id="rId7" Type="http://schemas.openxmlformats.org/officeDocument/2006/relationships/slideLayout" Target="../slideLayouts/slideLayout279.xml"/><Relationship Id="rId6" Type="http://schemas.openxmlformats.org/officeDocument/2006/relationships/slideLayout" Target="../slideLayouts/slideLayout278.xml"/><Relationship Id="rId5" Type="http://schemas.openxmlformats.org/officeDocument/2006/relationships/slideLayout" Target="../slideLayouts/slideLayout277.xml"/><Relationship Id="rId4" Type="http://schemas.openxmlformats.org/officeDocument/2006/relationships/slideLayout" Target="../slideLayouts/slideLayout276.xml"/><Relationship Id="rId3" Type="http://schemas.openxmlformats.org/officeDocument/2006/relationships/slideLayout" Target="../slideLayouts/slideLayout275.xml"/><Relationship Id="rId2" Type="http://schemas.openxmlformats.org/officeDocument/2006/relationships/slideLayout" Target="../slideLayouts/slideLayout274.xml"/><Relationship Id="rId12" Type="http://schemas.openxmlformats.org/officeDocument/2006/relationships/theme" Target="../theme/theme32.xml"/><Relationship Id="rId11" Type="http://schemas.openxmlformats.org/officeDocument/2006/relationships/slideLayout" Target="../slideLayouts/slideLayout283.xml"/><Relationship Id="rId10" Type="http://schemas.openxmlformats.org/officeDocument/2006/relationships/slideLayout" Target="../slideLayouts/slideLayout282.xml"/><Relationship Id="rId1" Type="http://schemas.openxmlformats.org/officeDocument/2006/relationships/slideLayout" Target="../slideLayouts/slideLayout273.xml"/></Relationships>
</file>

<file path=ppt/slideMasters/_rels/slideMaster33.xml.rels><?xml version="1.0" encoding="UTF-8" standalone="yes"?>
<Relationships xmlns="http://schemas.openxmlformats.org/package/2006/relationships"><Relationship Id="rId9" Type="http://schemas.openxmlformats.org/officeDocument/2006/relationships/slideLayout" Target="../slideLayouts/slideLayout292.xml"/><Relationship Id="rId8" Type="http://schemas.openxmlformats.org/officeDocument/2006/relationships/slideLayout" Target="../slideLayouts/slideLayout291.xml"/><Relationship Id="rId7" Type="http://schemas.openxmlformats.org/officeDocument/2006/relationships/slideLayout" Target="../slideLayouts/slideLayout290.xml"/><Relationship Id="rId6" Type="http://schemas.openxmlformats.org/officeDocument/2006/relationships/slideLayout" Target="../slideLayouts/slideLayout289.xml"/><Relationship Id="rId5" Type="http://schemas.openxmlformats.org/officeDocument/2006/relationships/slideLayout" Target="../slideLayouts/slideLayout288.xml"/><Relationship Id="rId4" Type="http://schemas.openxmlformats.org/officeDocument/2006/relationships/slideLayout" Target="../slideLayouts/slideLayout287.xml"/><Relationship Id="rId3" Type="http://schemas.openxmlformats.org/officeDocument/2006/relationships/slideLayout" Target="../slideLayouts/slideLayout286.xml"/><Relationship Id="rId2" Type="http://schemas.openxmlformats.org/officeDocument/2006/relationships/slideLayout" Target="../slideLayouts/slideLayout285.xml"/><Relationship Id="rId12" Type="http://schemas.openxmlformats.org/officeDocument/2006/relationships/theme" Target="../theme/theme33.xml"/><Relationship Id="rId11" Type="http://schemas.openxmlformats.org/officeDocument/2006/relationships/slideLayout" Target="../slideLayouts/slideLayout294.xml"/><Relationship Id="rId10" Type="http://schemas.openxmlformats.org/officeDocument/2006/relationships/slideLayout" Target="../slideLayouts/slideLayout293.xml"/><Relationship Id="rId1" Type="http://schemas.openxmlformats.org/officeDocument/2006/relationships/slideLayout" Target="../slideLayouts/slideLayout284.xml"/></Relationships>
</file>

<file path=ppt/slideMasters/_rels/slideMaster34.xml.rels><?xml version="1.0" encoding="UTF-8" standalone="yes"?>
<Relationships xmlns="http://schemas.openxmlformats.org/package/2006/relationships"><Relationship Id="rId9" Type="http://schemas.openxmlformats.org/officeDocument/2006/relationships/slideLayout" Target="../slideLayouts/slideLayout303.xml"/><Relationship Id="rId8" Type="http://schemas.openxmlformats.org/officeDocument/2006/relationships/slideLayout" Target="../slideLayouts/slideLayout302.xml"/><Relationship Id="rId7" Type="http://schemas.openxmlformats.org/officeDocument/2006/relationships/slideLayout" Target="../slideLayouts/slideLayout301.xml"/><Relationship Id="rId6" Type="http://schemas.openxmlformats.org/officeDocument/2006/relationships/slideLayout" Target="../slideLayouts/slideLayout300.xml"/><Relationship Id="rId5" Type="http://schemas.openxmlformats.org/officeDocument/2006/relationships/slideLayout" Target="../slideLayouts/slideLayout299.xml"/><Relationship Id="rId4" Type="http://schemas.openxmlformats.org/officeDocument/2006/relationships/slideLayout" Target="../slideLayouts/slideLayout298.xml"/><Relationship Id="rId3" Type="http://schemas.openxmlformats.org/officeDocument/2006/relationships/slideLayout" Target="../slideLayouts/slideLayout297.xml"/><Relationship Id="rId2" Type="http://schemas.openxmlformats.org/officeDocument/2006/relationships/slideLayout" Target="../slideLayouts/slideLayout296.xml"/><Relationship Id="rId12" Type="http://schemas.openxmlformats.org/officeDocument/2006/relationships/theme" Target="../theme/theme34.xml"/><Relationship Id="rId11" Type="http://schemas.openxmlformats.org/officeDocument/2006/relationships/slideLayout" Target="../slideLayouts/slideLayout305.xml"/><Relationship Id="rId10" Type="http://schemas.openxmlformats.org/officeDocument/2006/relationships/slideLayout" Target="../slideLayouts/slideLayout304.xml"/><Relationship Id="rId1" Type="http://schemas.openxmlformats.org/officeDocument/2006/relationships/slideLayout" Target="../slideLayouts/slideLayout295.xml"/></Relationships>
</file>

<file path=ppt/slideMasters/_rels/slideMaster35.xml.rels><?xml version="1.0" encoding="UTF-8" standalone="yes"?>
<Relationships xmlns="http://schemas.openxmlformats.org/package/2006/relationships"><Relationship Id="rId9" Type="http://schemas.openxmlformats.org/officeDocument/2006/relationships/slideLayout" Target="../slideLayouts/slideLayout314.xml"/><Relationship Id="rId8" Type="http://schemas.openxmlformats.org/officeDocument/2006/relationships/slideLayout" Target="../slideLayouts/slideLayout313.xml"/><Relationship Id="rId7" Type="http://schemas.openxmlformats.org/officeDocument/2006/relationships/slideLayout" Target="../slideLayouts/slideLayout312.xml"/><Relationship Id="rId6" Type="http://schemas.openxmlformats.org/officeDocument/2006/relationships/slideLayout" Target="../slideLayouts/slideLayout311.xml"/><Relationship Id="rId5" Type="http://schemas.openxmlformats.org/officeDocument/2006/relationships/slideLayout" Target="../slideLayouts/slideLayout310.xml"/><Relationship Id="rId4" Type="http://schemas.openxmlformats.org/officeDocument/2006/relationships/slideLayout" Target="../slideLayouts/slideLayout309.xml"/><Relationship Id="rId3" Type="http://schemas.openxmlformats.org/officeDocument/2006/relationships/slideLayout" Target="../slideLayouts/slideLayout308.xml"/><Relationship Id="rId2" Type="http://schemas.openxmlformats.org/officeDocument/2006/relationships/slideLayout" Target="../slideLayouts/slideLayout307.xml"/><Relationship Id="rId12" Type="http://schemas.openxmlformats.org/officeDocument/2006/relationships/theme" Target="../theme/theme35.xml"/><Relationship Id="rId11" Type="http://schemas.openxmlformats.org/officeDocument/2006/relationships/slideLayout" Target="../slideLayouts/slideLayout316.xml"/><Relationship Id="rId10" Type="http://schemas.openxmlformats.org/officeDocument/2006/relationships/slideLayout" Target="../slideLayouts/slideLayout315.xml"/><Relationship Id="rId1" Type="http://schemas.openxmlformats.org/officeDocument/2006/relationships/slideLayout" Target="../slideLayouts/slideLayout306.xml"/></Relationships>
</file>

<file path=ppt/slideMasters/_rels/slideMaster36.xml.rels><?xml version="1.0" encoding="UTF-8" standalone="yes"?>
<Relationships xmlns="http://schemas.openxmlformats.org/package/2006/relationships"><Relationship Id="rId9" Type="http://schemas.openxmlformats.org/officeDocument/2006/relationships/slideLayout" Target="../slideLayouts/slideLayout325.xml"/><Relationship Id="rId8" Type="http://schemas.openxmlformats.org/officeDocument/2006/relationships/slideLayout" Target="../slideLayouts/slideLayout324.xml"/><Relationship Id="rId7" Type="http://schemas.openxmlformats.org/officeDocument/2006/relationships/slideLayout" Target="../slideLayouts/slideLayout323.xml"/><Relationship Id="rId6" Type="http://schemas.openxmlformats.org/officeDocument/2006/relationships/slideLayout" Target="../slideLayouts/slideLayout322.xml"/><Relationship Id="rId5" Type="http://schemas.openxmlformats.org/officeDocument/2006/relationships/slideLayout" Target="../slideLayouts/slideLayout321.xml"/><Relationship Id="rId4" Type="http://schemas.openxmlformats.org/officeDocument/2006/relationships/slideLayout" Target="../slideLayouts/slideLayout320.xml"/><Relationship Id="rId3" Type="http://schemas.openxmlformats.org/officeDocument/2006/relationships/slideLayout" Target="../slideLayouts/slideLayout319.xml"/><Relationship Id="rId2" Type="http://schemas.openxmlformats.org/officeDocument/2006/relationships/slideLayout" Target="../slideLayouts/slideLayout318.xml"/><Relationship Id="rId12" Type="http://schemas.openxmlformats.org/officeDocument/2006/relationships/theme" Target="../theme/theme36.xml"/><Relationship Id="rId11" Type="http://schemas.openxmlformats.org/officeDocument/2006/relationships/slideLayout" Target="../slideLayouts/slideLayout327.xml"/><Relationship Id="rId10" Type="http://schemas.openxmlformats.org/officeDocument/2006/relationships/slideLayout" Target="../slideLayouts/slideLayout326.xml"/><Relationship Id="rId1" Type="http://schemas.openxmlformats.org/officeDocument/2006/relationships/slideLayout" Target="../slideLayouts/slideLayout317.xml"/></Relationships>
</file>

<file path=ppt/slideMasters/_rels/slideMaster4.xml.rels><?xml version="1.0" encoding="UTF-8" standalone="yes"?>
<Relationships xmlns="http://schemas.openxmlformats.org/package/2006/relationships"><Relationship Id="rId9" Type="http://schemas.openxmlformats.org/officeDocument/2006/relationships/theme" Target="../theme/theme4.xml"/><Relationship Id="rId8" Type="http://schemas.openxmlformats.org/officeDocument/2006/relationships/slideLayout" Target="../slideLayouts/slideLayout26.xml"/><Relationship Id="rId7" Type="http://schemas.openxmlformats.org/officeDocument/2006/relationships/slideLayout" Target="../slideLayouts/slideLayout25.xml"/><Relationship Id="rId6" Type="http://schemas.openxmlformats.org/officeDocument/2006/relationships/slideLayout" Target="../slideLayouts/slideLayout24.xml"/><Relationship Id="rId5" Type="http://schemas.openxmlformats.org/officeDocument/2006/relationships/slideLayout" Target="../slideLayouts/slideLayout23.xml"/><Relationship Id="rId4" Type="http://schemas.openxmlformats.org/officeDocument/2006/relationships/slideLayout" Target="../slideLayouts/slideLayout22.xml"/><Relationship Id="rId3" Type="http://schemas.openxmlformats.org/officeDocument/2006/relationships/slideLayout" Target="../slideLayouts/slideLayout21.xml"/><Relationship Id="rId2" Type="http://schemas.openxmlformats.org/officeDocument/2006/relationships/slideLayout" Target="../slideLayouts/slideLayout20.xml"/><Relationship Id="rId1" Type="http://schemas.openxmlformats.org/officeDocument/2006/relationships/slideLayout" Target="../slideLayouts/slideLayout19.xml"/></Relationships>
</file>

<file path=ppt/slideMasters/_rels/slideMaster5.xml.rels><?xml version="1.0" encoding="UTF-8" standalone="yes"?>
<Relationships xmlns="http://schemas.openxmlformats.org/package/2006/relationships"><Relationship Id="rId9" Type="http://schemas.openxmlformats.org/officeDocument/2006/relationships/theme" Target="../theme/theme5.xml"/><Relationship Id="rId8" Type="http://schemas.openxmlformats.org/officeDocument/2006/relationships/slideLayout" Target="../slideLayouts/slideLayout34.xml"/><Relationship Id="rId7" Type="http://schemas.openxmlformats.org/officeDocument/2006/relationships/slideLayout" Target="../slideLayouts/slideLayout33.xml"/><Relationship Id="rId6" Type="http://schemas.openxmlformats.org/officeDocument/2006/relationships/slideLayout" Target="../slideLayouts/slideLayout32.xml"/><Relationship Id="rId5" Type="http://schemas.openxmlformats.org/officeDocument/2006/relationships/slideLayout" Target="../slideLayouts/slideLayout31.xml"/><Relationship Id="rId4" Type="http://schemas.openxmlformats.org/officeDocument/2006/relationships/slideLayout" Target="../slideLayouts/slideLayout30.xml"/><Relationship Id="rId3" Type="http://schemas.openxmlformats.org/officeDocument/2006/relationships/slideLayout" Target="../slideLayouts/slideLayout29.xml"/><Relationship Id="rId2" Type="http://schemas.openxmlformats.org/officeDocument/2006/relationships/slideLayout" Target="../slideLayouts/slideLayout28.xml"/><Relationship Id="rId1" Type="http://schemas.openxmlformats.org/officeDocument/2006/relationships/slideLayout" Target="../slideLayouts/slideLayout27.xml"/></Relationships>
</file>

<file path=ppt/slideMasters/_rels/slideMaster6.xml.rels><?xml version="1.0" encoding="UTF-8" standalone="yes"?>
<Relationships xmlns="http://schemas.openxmlformats.org/package/2006/relationships"><Relationship Id="rId8" Type="http://schemas.openxmlformats.org/officeDocument/2006/relationships/theme" Target="../theme/theme6.xml"/><Relationship Id="rId7" Type="http://schemas.openxmlformats.org/officeDocument/2006/relationships/slideLayout" Target="../slideLayouts/slideLayout41.xml"/><Relationship Id="rId6" Type="http://schemas.openxmlformats.org/officeDocument/2006/relationships/slideLayout" Target="../slideLayouts/slideLayout40.xml"/><Relationship Id="rId5" Type="http://schemas.openxmlformats.org/officeDocument/2006/relationships/slideLayout" Target="../slideLayouts/slideLayout39.xml"/><Relationship Id="rId4" Type="http://schemas.openxmlformats.org/officeDocument/2006/relationships/slideLayout" Target="../slideLayouts/slideLayout38.xml"/><Relationship Id="rId3" Type="http://schemas.openxmlformats.org/officeDocument/2006/relationships/slideLayout" Target="../slideLayouts/slideLayout37.xml"/><Relationship Id="rId2" Type="http://schemas.openxmlformats.org/officeDocument/2006/relationships/slideLayout" Target="../slideLayouts/slideLayout36.xml"/><Relationship Id="rId1" Type="http://schemas.openxmlformats.org/officeDocument/2006/relationships/slideLayout" Target="../slideLayouts/slideLayout35.xml"/></Relationships>
</file>

<file path=ppt/slideMasters/_rels/slideMaster7.xml.rels><?xml version="1.0" encoding="UTF-8" standalone="yes"?>
<Relationships xmlns="http://schemas.openxmlformats.org/package/2006/relationships"><Relationship Id="rId8" Type="http://schemas.openxmlformats.org/officeDocument/2006/relationships/theme" Target="../theme/theme7.xml"/><Relationship Id="rId7" Type="http://schemas.openxmlformats.org/officeDocument/2006/relationships/slideLayout" Target="../slideLayouts/slideLayout48.xml"/><Relationship Id="rId6" Type="http://schemas.openxmlformats.org/officeDocument/2006/relationships/slideLayout" Target="../slideLayouts/slideLayout47.xml"/><Relationship Id="rId5" Type="http://schemas.openxmlformats.org/officeDocument/2006/relationships/slideLayout" Target="../slideLayouts/slideLayout46.xml"/><Relationship Id="rId4" Type="http://schemas.openxmlformats.org/officeDocument/2006/relationships/slideLayout" Target="../slideLayouts/slideLayout45.xml"/><Relationship Id="rId3" Type="http://schemas.openxmlformats.org/officeDocument/2006/relationships/slideLayout" Target="../slideLayouts/slideLayout44.xml"/><Relationship Id="rId2" Type="http://schemas.openxmlformats.org/officeDocument/2006/relationships/slideLayout" Target="../slideLayouts/slideLayout43.xml"/><Relationship Id="rId1" Type="http://schemas.openxmlformats.org/officeDocument/2006/relationships/slideLayout" Target="../slideLayouts/slideLayout42.xml"/></Relationships>
</file>

<file path=ppt/slideMasters/_rels/slideMaster8.xml.rels><?xml version="1.0" encoding="UTF-8" standalone="yes"?>
<Relationships xmlns="http://schemas.openxmlformats.org/package/2006/relationships"><Relationship Id="rId8" Type="http://schemas.openxmlformats.org/officeDocument/2006/relationships/theme" Target="../theme/theme8.xml"/><Relationship Id="rId7" Type="http://schemas.openxmlformats.org/officeDocument/2006/relationships/slideLayout" Target="../slideLayouts/slideLayout55.xml"/><Relationship Id="rId6" Type="http://schemas.openxmlformats.org/officeDocument/2006/relationships/slideLayout" Target="../slideLayouts/slideLayout54.xml"/><Relationship Id="rId5" Type="http://schemas.openxmlformats.org/officeDocument/2006/relationships/slideLayout" Target="../slideLayouts/slideLayout53.xml"/><Relationship Id="rId4" Type="http://schemas.openxmlformats.org/officeDocument/2006/relationships/slideLayout" Target="../slideLayouts/slideLayout52.xml"/><Relationship Id="rId3" Type="http://schemas.openxmlformats.org/officeDocument/2006/relationships/slideLayout" Target="../slideLayouts/slideLayout51.xml"/><Relationship Id="rId2" Type="http://schemas.openxmlformats.org/officeDocument/2006/relationships/slideLayout" Target="../slideLayouts/slideLayout50.xml"/><Relationship Id="rId1" Type="http://schemas.openxmlformats.org/officeDocument/2006/relationships/slideLayout" Target="../slideLayouts/slideLayout49.xml"/></Relationships>
</file>

<file path=ppt/slideMasters/_rels/slideMaster9.xml.rels><?xml version="1.0" encoding="UTF-8" standalone="yes"?>
<Relationships xmlns="http://schemas.openxmlformats.org/package/2006/relationships"><Relationship Id="rId8" Type="http://schemas.openxmlformats.org/officeDocument/2006/relationships/theme" Target="../theme/theme9.xml"/><Relationship Id="rId7" Type="http://schemas.openxmlformats.org/officeDocument/2006/relationships/slideLayout" Target="../slideLayouts/slideLayout62.xml"/><Relationship Id="rId6" Type="http://schemas.openxmlformats.org/officeDocument/2006/relationships/slideLayout" Target="../slideLayouts/slideLayout61.xml"/><Relationship Id="rId5" Type="http://schemas.openxmlformats.org/officeDocument/2006/relationships/slideLayout" Target="../slideLayouts/slideLayout60.xml"/><Relationship Id="rId4" Type="http://schemas.openxmlformats.org/officeDocument/2006/relationships/slideLayout" Target="../slideLayouts/slideLayout59.xml"/><Relationship Id="rId3" Type="http://schemas.openxmlformats.org/officeDocument/2006/relationships/slideLayout" Target="../slideLayouts/slideLayout58.xml"/><Relationship Id="rId2" Type="http://schemas.openxmlformats.org/officeDocument/2006/relationships/slideLayout" Target="../slideLayouts/slideLayout57.xml"/><Relationship Id="rId1" Type="http://schemas.openxmlformats.org/officeDocument/2006/relationships/slideLayout" Target="../slideLayouts/slideLayout5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200">
                <a:solidFill>
                  <a:schemeClr val="tx1">
                    <a:tint val="75000"/>
                  </a:schemeClr>
                </a:solidFill>
              </a:defRPr>
            </a:lvl1pPr>
          </a:lstStyle>
          <a:p>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49AE70B2-8BF9-45C0-BB95-33D1B9D3A854}"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l" defTabSz="914400" rtl="0" eaLnBrk="1" latinLnBrk="0" hangingPunct="1">
        <a:lnSpc>
          <a:spcPct val="90000"/>
        </a:lnSpc>
        <a:spcBef>
          <a:spcPct val="0"/>
        </a:spcBef>
        <a:buNone/>
        <a:defRPr sz="4000" kern="1200">
          <a:solidFill>
            <a:schemeClr val="tx1"/>
          </a:solidFill>
          <a:latin typeface="+mj-lt"/>
          <a:ea typeface="楷体" panose="02010609060101010101" pitchFamily="49"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074" name="标题占位符 1"/>
          <p:cNvSpPr>
            <a:spLocks noGrp="1"/>
          </p:cNvSpPr>
          <p:nvPr>
            <p:ph type="title"/>
          </p:nvPr>
        </p:nvSpPr>
        <p:spPr bwMode="auto">
          <a:xfrm>
            <a:off x="1200152" y="274639"/>
            <a:ext cx="10382249" cy="706437"/>
          </a:xfrm>
          <a:prstGeom prst="rect">
            <a:avLst/>
          </a:prstGeom>
          <a:noFill/>
          <a:ln w="9525">
            <a:noFill/>
            <a:miter lim="800000"/>
          </a:ln>
        </p:spPr>
        <p:txBody>
          <a:bodyPr vert="horz" wrap="square" lIns="91440" tIns="45720" rIns="91440" bIns="45720" numCol="1" anchor="ctr" anchorCtr="0" compatLnSpc="1"/>
          <a:lstStyle/>
          <a:p>
            <a:pPr lvl="0"/>
            <a:r>
              <a:rPr lang="zh-CN" altLang="en-US"/>
              <a:t>单击此处编辑母版标题样式</a:t>
            </a:r>
            <a:endParaRPr lang="zh-CN" altLang="en-US"/>
          </a:p>
        </p:txBody>
      </p:sp>
      <p:sp>
        <p:nvSpPr>
          <p:cNvPr id="3075" name="文本占位符 2"/>
          <p:cNvSpPr>
            <a:spLocks noGrp="1"/>
          </p:cNvSpPr>
          <p:nvPr>
            <p:ph type="body" idx="1"/>
          </p:nvPr>
        </p:nvSpPr>
        <p:spPr bwMode="auto">
          <a:xfrm>
            <a:off x="609600" y="1600201"/>
            <a:ext cx="10972800" cy="4525963"/>
          </a:xfrm>
          <a:prstGeom prst="rect">
            <a:avLst/>
          </a:prstGeom>
          <a:noFill/>
          <a:ln w="9525">
            <a:noFill/>
            <a:miter lim="800000"/>
          </a:ln>
        </p:spPr>
        <p:txBody>
          <a:bodyPr vert="horz" wrap="square" lIns="91440" tIns="45720" rIns="91440" bIns="45720" numCol="1" anchor="t" anchorCtr="0" compatLnSpc="1"/>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ea typeface="Arial Unicode MS" panose="020B0604020202020204" charset="-122"/>
              </a:defRPr>
            </a:lvl1pPr>
          </a:lstStyle>
          <a:p>
            <a:pPr>
              <a:defRPr/>
            </a:pPr>
            <a:fld id="{51074FD6-17A5-41A5-827D-5C4C70CBB406}" type="datetime1">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ea typeface="Arial Unicode MS" panose="020B0604020202020204" charset="-122"/>
              </a:defRPr>
            </a:lvl1pPr>
          </a:lstStyle>
          <a:p>
            <a:pPr>
              <a:defRPr/>
            </a:pPr>
            <a:endParaRPr lang="zh-CN" altLang="en-US">
              <a:solidFill>
                <a:prstClr val="black">
                  <a:tint val="75000"/>
                </a:prstClr>
              </a:solidFill>
            </a:endParaRPr>
          </a:p>
        </p:txBody>
      </p:sp>
      <p:sp>
        <p:nvSpPr>
          <p:cNvPr id="6" name="灯片编号占位符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fontAlgn="auto">
              <a:spcBef>
                <a:spcPts val="0"/>
              </a:spcBef>
              <a:spcAft>
                <a:spcPts val="0"/>
              </a:spcAft>
              <a:defRPr sz="1200">
                <a:solidFill>
                  <a:schemeClr val="tx1">
                    <a:tint val="75000"/>
                  </a:schemeClr>
                </a:solidFill>
                <a:latin typeface="+mn-lt"/>
                <a:ea typeface="Arial Unicode MS" panose="020B0604020202020204" charset="-122"/>
              </a:defRPr>
            </a:lvl1pPr>
          </a:lstStyle>
          <a:p>
            <a:pPr>
              <a:defRPr/>
            </a:pPr>
            <a:fld id="{1ADD3FF5-8506-4B07-AF86-D9F0E7067ED2}" type="slidenum">
              <a:rPr lang="zh-CN" altLang="en-US" smtClean="0">
                <a:solidFill>
                  <a:prstClr val="black">
                    <a:tint val="75000"/>
                  </a:prstClr>
                </a:solidFill>
              </a:rPr>
            </a:fld>
            <a:endParaRPr lang="zh-CN" altLang="en-US">
              <a:solidFill>
                <a:prstClr val="black">
                  <a:tint val="75000"/>
                </a:prstClr>
              </a:solidFill>
            </a:endParaRPr>
          </a:p>
        </p:txBody>
      </p:sp>
      <p:sp>
        <p:nvSpPr>
          <p:cNvPr id="8" name="矩形 7"/>
          <p:cNvSpPr/>
          <p:nvPr/>
        </p:nvSpPr>
        <p:spPr>
          <a:xfrm>
            <a:off x="624418" y="404813"/>
            <a:ext cx="478367" cy="4762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dirty="0">
              <a:solidFill>
                <a:srgbClr val="C00000"/>
              </a:solidFill>
              <a:ea typeface="Arial Unicode MS" panose="020B0604020202020204" charset="-122"/>
            </a:endParaRPr>
          </a:p>
        </p:txBody>
      </p:sp>
      <p:sp>
        <p:nvSpPr>
          <p:cNvPr id="9" name="矩形 8"/>
          <p:cNvSpPr/>
          <p:nvPr/>
        </p:nvSpPr>
        <p:spPr>
          <a:xfrm>
            <a:off x="624418" y="981075"/>
            <a:ext cx="10943167" cy="71438"/>
          </a:xfrm>
          <a:prstGeom prst="rect">
            <a:avLst/>
          </a:prstGeom>
          <a:gradFill flip="none" rotWithShape="1">
            <a:gsLst>
              <a:gs pos="0">
                <a:srgbClr val="C00000"/>
              </a:gs>
              <a:gs pos="50000">
                <a:srgbClr val="C00000">
                  <a:tint val="44500"/>
                  <a:satMod val="160000"/>
                </a:srgbClr>
              </a:gs>
              <a:gs pos="100000">
                <a:srgbClr val="C00000">
                  <a:tint val="23500"/>
                  <a:satMod val="160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solidFill>
                <a:prstClr val="white"/>
              </a:solidFill>
              <a:ea typeface="Arial Unicode MS" panose="020B0604020202020204" charset="-122"/>
            </a:endParaRPr>
          </a:p>
        </p:txBody>
      </p:sp>
    </p:spTree>
  </p:cSld>
  <p:clrMap bg1="lt1" tx1="dk1" bg2="lt2" tx2="dk2" accent1="accent1" accent2="accent2" accent3="accent3" accent4="accent4" accent5="accent5" accent6="accent6" hlink="hlink" folHlink="folHlink"/>
  <p:sldLayoutIdLst>
    <p:sldLayoutId id="2147483720" r:id="rId1"/>
    <p:sldLayoutId id="2147483721" r:id="rId2"/>
    <p:sldLayoutId id="2147483722" r:id="rId3"/>
    <p:sldLayoutId id="2147483723" r:id="rId4"/>
    <p:sldLayoutId id="2147483724" r:id="rId5"/>
    <p:sldLayoutId id="2147483725" r:id="rId6"/>
    <p:sldLayoutId id="2147483726" r:id="rId7"/>
    <p:sldLayoutId id="2147483727" r:id="rId8"/>
  </p:sldLayoutIdLst>
  <p:hf hdr="0" ftr="0" dt="0"/>
  <p:txStyles>
    <p:titleStyle>
      <a:lvl1pPr algn="l" rtl="0" eaLnBrk="0" fontAlgn="base" hangingPunct="0">
        <a:spcBef>
          <a:spcPct val="0"/>
        </a:spcBef>
        <a:spcAft>
          <a:spcPct val="0"/>
        </a:spcAft>
        <a:defRPr sz="4000" kern="1200">
          <a:solidFill>
            <a:schemeClr val="tx1"/>
          </a:solidFill>
          <a:latin typeface="Arial Unicode MS" panose="020B0604020202020204" charset="-122"/>
          <a:ea typeface="Arial Unicode MS" panose="020B0604020202020204" charset="-122"/>
          <a:cs typeface="+mj-cs"/>
        </a:defRPr>
      </a:lvl1pPr>
      <a:lvl2pPr algn="l" rtl="0" eaLnBrk="0" fontAlgn="base" hangingPunct="0">
        <a:spcBef>
          <a:spcPct val="0"/>
        </a:spcBef>
        <a:spcAft>
          <a:spcPct val="0"/>
        </a:spcAft>
        <a:defRPr sz="4000">
          <a:solidFill>
            <a:schemeClr val="tx1"/>
          </a:solidFill>
          <a:latin typeface="黑体" panose="02010609060101010101" charset="-122"/>
          <a:ea typeface="黑体" panose="02010609060101010101" charset="-122"/>
        </a:defRPr>
      </a:lvl2pPr>
      <a:lvl3pPr algn="l" rtl="0" eaLnBrk="0" fontAlgn="base" hangingPunct="0">
        <a:spcBef>
          <a:spcPct val="0"/>
        </a:spcBef>
        <a:spcAft>
          <a:spcPct val="0"/>
        </a:spcAft>
        <a:defRPr sz="4000">
          <a:solidFill>
            <a:schemeClr val="tx1"/>
          </a:solidFill>
          <a:latin typeface="黑体" panose="02010609060101010101" charset="-122"/>
          <a:ea typeface="黑体" panose="02010609060101010101" charset="-122"/>
        </a:defRPr>
      </a:lvl3pPr>
      <a:lvl4pPr algn="l" rtl="0" eaLnBrk="0" fontAlgn="base" hangingPunct="0">
        <a:spcBef>
          <a:spcPct val="0"/>
        </a:spcBef>
        <a:spcAft>
          <a:spcPct val="0"/>
        </a:spcAft>
        <a:defRPr sz="4000">
          <a:solidFill>
            <a:schemeClr val="tx1"/>
          </a:solidFill>
          <a:latin typeface="黑体" panose="02010609060101010101" charset="-122"/>
          <a:ea typeface="黑体" panose="02010609060101010101" charset="-122"/>
        </a:defRPr>
      </a:lvl4pPr>
      <a:lvl5pPr algn="l" rtl="0" eaLnBrk="0" fontAlgn="base" hangingPunct="0">
        <a:spcBef>
          <a:spcPct val="0"/>
        </a:spcBef>
        <a:spcAft>
          <a:spcPct val="0"/>
        </a:spcAft>
        <a:defRPr sz="4000">
          <a:solidFill>
            <a:schemeClr val="tx1"/>
          </a:solidFill>
          <a:latin typeface="黑体" panose="02010609060101010101" charset="-122"/>
          <a:ea typeface="黑体" panose="02010609060101010101" charset="-122"/>
        </a:defRPr>
      </a:lvl5pPr>
      <a:lvl6pPr marL="457200" algn="l" rtl="0" fontAlgn="base">
        <a:spcBef>
          <a:spcPct val="0"/>
        </a:spcBef>
        <a:spcAft>
          <a:spcPct val="0"/>
        </a:spcAft>
        <a:defRPr sz="4000">
          <a:solidFill>
            <a:schemeClr val="tx1"/>
          </a:solidFill>
          <a:latin typeface="黑体" panose="02010609060101010101" charset="-122"/>
          <a:ea typeface="黑体" panose="02010609060101010101" charset="-122"/>
        </a:defRPr>
      </a:lvl6pPr>
      <a:lvl7pPr marL="914400" algn="l" rtl="0" fontAlgn="base">
        <a:spcBef>
          <a:spcPct val="0"/>
        </a:spcBef>
        <a:spcAft>
          <a:spcPct val="0"/>
        </a:spcAft>
        <a:defRPr sz="4000">
          <a:solidFill>
            <a:schemeClr val="tx1"/>
          </a:solidFill>
          <a:latin typeface="黑体" panose="02010609060101010101" charset="-122"/>
          <a:ea typeface="黑体" panose="02010609060101010101" charset="-122"/>
        </a:defRPr>
      </a:lvl7pPr>
      <a:lvl8pPr marL="1371600" algn="l" rtl="0" fontAlgn="base">
        <a:spcBef>
          <a:spcPct val="0"/>
        </a:spcBef>
        <a:spcAft>
          <a:spcPct val="0"/>
        </a:spcAft>
        <a:defRPr sz="4000">
          <a:solidFill>
            <a:schemeClr val="tx1"/>
          </a:solidFill>
          <a:latin typeface="黑体" panose="02010609060101010101" charset="-122"/>
          <a:ea typeface="黑体" panose="02010609060101010101" charset="-122"/>
        </a:defRPr>
      </a:lvl8pPr>
      <a:lvl9pPr marL="1828800" algn="l" rtl="0" fontAlgn="base">
        <a:spcBef>
          <a:spcPct val="0"/>
        </a:spcBef>
        <a:spcAft>
          <a:spcPct val="0"/>
        </a:spcAft>
        <a:defRPr sz="4000">
          <a:solidFill>
            <a:schemeClr val="tx1"/>
          </a:solidFill>
          <a:latin typeface="黑体" panose="02010609060101010101" charset="-122"/>
          <a:ea typeface="黑体" panose="02010609060101010101" charset="-122"/>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Arial Unicode MS" panose="020B0604020202020204" charset="-122"/>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Arial Unicode MS" panose="020B0604020202020204" charset="-122"/>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Arial Unicode MS" panose="020B0604020202020204" charset="-122"/>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Arial Unicode MS" panose="020B0604020202020204" charset="-122"/>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Arial Unicode MS" panose="020B0604020202020204" charset="-122"/>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074" name="标题占位符 1"/>
          <p:cNvSpPr>
            <a:spLocks noGrp="1"/>
          </p:cNvSpPr>
          <p:nvPr>
            <p:ph type="title"/>
          </p:nvPr>
        </p:nvSpPr>
        <p:spPr bwMode="auto">
          <a:xfrm>
            <a:off x="1200152" y="274639"/>
            <a:ext cx="10382249" cy="706437"/>
          </a:xfrm>
          <a:prstGeom prst="rect">
            <a:avLst/>
          </a:prstGeom>
          <a:noFill/>
          <a:ln w="9525">
            <a:noFill/>
            <a:miter lim="800000"/>
          </a:ln>
        </p:spPr>
        <p:txBody>
          <a:bodyPr vert="horz" wrap="square" lIns="91440" tIns="45720" rIns="91440" bIns="45720" numCol="1" anchor="ctr" anchorCtr="0" compatLnSpc="1"/>
          <a:lstStyle/>
          <a:p>
            <a:pPr lvl="0"/>
            <a:r>
              <a:rPr lang="zh-CN" altLang="en-US"/>
              <a:t>单击此处编辑母版标题样式</a:t>
            </a:r>
            <a:endParaRPr lang="zh-CN" altLang="en-US"/>
          </a:p>
        </p:txBody>
      </p:sp>
      <p:sp>
        <p:nvSpPr>
          <p:cNvPr id="3075" name="文本占位符 2"/>
          <p:cNvSpPr>
            <a:spLocks noGrp="1"/>
          </p:cNvSpPr>
          <p:nvPr>
            <p:ph type="body" idx="1"/>
          </p:nvPr>
        </p:nvSpPr>
        <p:spPr bwMode="auto">
          <a:xfrm>
            <a:off x="609600" y="1600201"/>
            <a:ext cx="10972800" cy="4525963"/>
          </a:xfrm>
          <a:prstGeom prst="rect">
            <a:avLst/>
          </a:prstGeom>
          <a:noFill/>
          <a:ln w="9525">
            <a:noFill/>
            <a:miter lim="800000"/>
          </a:ln>
        </p:spPr>
        <p:txBody>
          <a:bodyPr vert="horz" wrap="square" lIns="91440" tIns="45720" rIns="91440" bIns="45720" numCol="1" anchor="t" anchorCtr="0" compatLnSpc="1"/>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ea typeface="Arial Unicode MS" panose="020B0604020202020204" charset="-122"/>
              </a:defRPr>
            </a:lvl1pPr>
          </a:lstStyle>
          <a:p>
            <a:pPr>
              <a:defRPr/>
            </a:pPr>
            <a:fld id="{51074FD6-17A5-41A5-827D-5C4C70CBB406}" type="datetime1">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ea typeface="Arial Unicode MS" panose="020B0604020202020204" charset="-122"/>
              </a:defRPr>
            </a:lvl1pPr>
          </a:lstStyle>
          <a:p>
            <a:pPr>
              <a:defRPr/>
            </a:pPr>
            <a:endParaRPr lang="zh-CN" altLang="en-US">
              <a:solidFill>
                <a:prstClr val="black">
                  <a:tint val="75000"/>
                </a:prstClr>
              </a:solidFill>
            </a:endParaRPr>
          </a:p>
        </p:txBody>
      </p:sp>
      <p:sp>
        <p:nvSpPr>
          <p:cNvPr id="6" name="灯片编号占位符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fontAlgn="auto">
              <a:spcBef>
                <a:spcPts val="0"/>
              </a:spcBef>
              <a:spcAft>
                <a:spcPts val="0"/>
              </a:spcAft>
              <a:defRPr sz="1200">
                <a:solidFill>
                  <a:schemeClr val="tx1">
                    <a:tint val="75000"/>
                  </a:schemeClr>
                </a:solidFill>
                <a:latin typeface="+mn-lt"/>
                <a:ea typeface="Arial Unicode MS" panose="020B0604020202020204" charset="-122"/>
              </a:defRPr>
            </a:lvl1pPr>
          </a:lstStyle>
          <a:p>
            <a:pPr>
              <a:defRPr/>
            </a:pPr>
            <a:fld id="{1ADD3FF5-8506-4B07-AF86-D9F0E7067ED2}" type="slidenum">
              <a:rPr lang="zh-CN" altLang="en-US" smtClean="0">
                <a:solidFill>
                  <a:prstClr val="black">
                    <a:tint val="75000"/>
                  </a:prstClr>
                </a:solidFill>
              </a:rPr>
            </a:fld>
            <a:endParaRPr lang="zh-CN" altLang="en-US">
              <a:solidFill>
                <a:prstClr val="black">
                  <a:tint val="75000"/>
                </a:prstClr>
              </a:solidFill>
            </a:endParaRPr>
          </a:p>
        </p:txBody>
      </p:sp>
      <p:sp>
        <p:nvSpPr>
          <p:cNvPr id="8" name="矩形 7"/>
          <p:cNvSpPr/>
          <p:nvPr/>
        </p:nvSpPr>
        <p:spPr>
          <a:xfrm>
            <a:off x="624418" y="404813"/>
            <a:ext cx="478367" cy="4762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dirty="0">
              <a:solidFill>
                <a:srgbClr val="C00000"/>
              </a:solidFill>
              <a:ea typeface="Arial Unicode MS" panose="020B0604020202020204" charset="-122"/>
            </a:endParaRPr>
          </a:p>
        </p:txBody>
      </p:sp>
      <p:sp>
        <p:nvSpPr>
          <p:cNvPr id="9" name="矩形 8"/>
          <p:cNvSpPr/>
          <p:nvPr/>
        </p:nvSpPr>
        <p:spPr>
          <a:xfrm>
            <a:off x="624418" y="981075"/>
            <a:ext cx="10943167" cy="71438"/>
          </a:xfrm>
          <a:prstGeom prst="rect">
            <a:avLst/>
          </a:prstGeom>
          <a:gradFill flip="none" rotWithShape="1">
            <a:gsLst>
              <a:gs pos="0">
                <a:srgbClr val="C00000"/>
              </a:gs>
              <a:gs pos="50000">
                <a:srgbClr val="C00000">
                  <a:tint val="44500"/>
                  <a:satMod val="160000"/>
                </a:srgbClr>
              </a:gs>
              <a:gs pos="100000">
                <a:srgbClr val="C00000">
                  <a:tint val="23500"/>
                  <a:satMod val="160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solidFill>
                <a:prstClr val="white"/>
              </a:solidFill>
              <a:ea typeface="Arial Unicode MS" panose="020B0604020202020204" charset="-122"/>
            </a:endParaRPr>
          </a:p>
        </p:txBody>
      </p:sp>
    </p:spTree>
  </p:cSld>
  <p:clrMap bg1="lt1" tx1="dk1" bg2="lt2" tx2="dk2" accent1="accent1" accent2="accent2" accent3="accent3" accent4="accent4" accent5="accent5" accent6="accent6" hlink="hlink" folHlink="folHlink"/>
  <p:sldLayoutIdLst>
    <p:sldLayoutId id="2147483729" r:id="rId1"/>
    <p:sldLayoutId id="2147483730" r:id="rId2"/>
    <p:sldLayoutId id="2147483731" r:id="rId3"/>
    <p:sldLayoutId id="2147483732" r:id="rId4"/>
    <p:sldLayoutId id="2147483733" r:id="rId5"/>
    <p:sldLayoutId id="2147483734" r:id="rId6"/>
    <p:sldLayoutId id="2147483735" r:id="rId7"/>
    <p:sldLayoutId id="2147483736" r:id="rId8"/>
  </p:sldLayoutIdLst>
  <p:hf hdr="0" ftr="0" dt="0"/>
  <p:txStyles>
    <p:titleStyle>
      <a:lvl1pPr algn="l" rtl="0" eaLnBrk="0" fontAlgn="base" hangingPunct="0">
        <a:spcBef>
          <a:spcPct val="0"/>
        </a:spcBef>
        <a:spcAft>
          <a:spcPct val="0"/>
        </a:spcAft>
        <a:defRPr sz="4000" kern="1200">
          <a:solidFill>
            <a:schemeClr val="tx1"/>
          </a:solidFill>
          <a:latin typeface="Arial Unicode MS" panose="020B0604020202020204" charset="-122"/>
          <a:ea typeface="Arial Unicode MS" panose="020B0604020202020204" charset="-122"/>
          <a:cs typeface="+mj-cs"/>
        </a:defRPr>
      </a:lvl1pPr>
      <a:lvl2pPr algn="l" rtl="0" eaLnBrk="0" fontAlgn="base" hangingPunct="0">
        <a:spcBef>
          <a:spcPct val="0"/>
        </a:spcBef>
        <a:spcAft>
          <a:spcPct val="0"/>
        </a:spcAft>
        <a:defRPr sz="4000">
          <a:solidFill>
            <a:schemeClr val="tx1"/>
          </a:solidFill>
          <a:latin typeface="黑体" panose="02010609060101010101" charset="-122"/>
          <a:ea typeface="黑体" panose="02010609060101010101" charset="-122"/>
        </a:defRPr>
      </a:lvl2pPr>
      <a:lvl3pPr algn="l" rtl="0" eaLnBrk="0" fontAlgn="base" hangingPunct="0">
        <a:spcBef>
          <a:spcPct val="0"/>
        </a:spcBef>
        <a:spcAft>
          <a:spcPct val="0"/>
        </a:spcAft>
        <a:defRPr sz="4000">
          <a:solidFill>
            <a:schemeClr val="tx1"/>
          </a:solidFill>
          <a:latin typeface="黑体" panose="02010609060101010101" charset="-122"/>
          <a:ea typeface="黑体" panose="02010609060101010101" charset="-122"/>
        </a:defRPr>
      </a:lvl3pPr>
      <a:lvl4pPr algn="l" rtl="0" eaLnBrk="0" fontAlgn="base" hangingPunct="0">
        <a:spcBef>
          <a:spcPct val="0"/>
        </a:spcBef>
        <a:spcAft>
          <a:spcPct val="0"/>
        </a:spcAft>
        <a:defRPr sz="4000">
          <a:solidFill>
            <a:schemeClr val="tx1"/>
          </a:solidFill>
          <a:latin typeface="黑体" panose="02010609060101010101" charset="-122"/>
          <a:ea typeface="黑体" panose="02010609060101010101" charset="-122"/>
        </a:defRPr>
      </a:lvl4pPr>
      <a:lvl5pPr algn="l" rtl="0" eaLnBrk="0" fontAlgn="base" hangingPunct="0">
        <a:spcBef>
          <a:spcPct val="0"/>
        </a:spcBef>
        <a:spcAft>
          <a:spcPct val="0"/>
        </a:spcAft>
        <a:defRPr sz="4000">
          <a:solidFill>
            <a:schemeClr val="tx1"/>
          </a:solidFill>
          <a:latin typeface="黑体" panose="02010609060101010101" charset="-122"/>
          <a:ea typeface="黑体" panose="02010609060101010101" charset="-122"/>
        </a:defRPr>
      </a:lvl5pPr>
      <a:lvl6pPr marL="457200" algn="l" rtl="0" fontAlgn="base">
        <a:spcBef>
          <a:spcPct val="0"/>
        </a:spcBef>
        <a:spcAft>
          <a:spcPct val="0"/>
        </a:spcAft>
        <a:defRPr sz="4000">
          <a:solidFill>
            <a:schemeClr val="tx1"/>
          </a:solidFill>
          <a:latin typeface="黑体" panose="02010609060101010101" charset="-122"/>
          <a:ea typeface="黑体" panose="02010609060101010101" charset="-122"/>
        </a:defRPr>
      </a:lvl6pPr>
      <a:lvl7pPr marL="914400" algn="l" rtl="0" fontAlgn="base">
        <a:spcBef>
          <a:spcPct val="0"/>
        </a:spcBef>
        <a:spcAft>
          <a:spcPct val="0"/>
        </a:spcAft>
        <a:defRPr sz="4000">
          <a:solidFill>
            <a:schemeClr val="tx1"/>
          </a:solidFill>
          <a:latin typeface="黑体" panose="02010609060101010101" charset="-122"/>
          <a:ea typeface="黑体" panose="02010609060101010101" charset="-122"/>
        </a:defRPr>
      </a:lvl7pPr>
      <a:lvl8pPr marL="1371600" algn="l" rtl="0" fontAlgn="base">
        <a:spcBef>
          <a:spcPct val="0"/>
        </a:spcBef>
        <a:spcAft>
          <a:spcPct val="0"/>
        </a:spcAft>
        <a:defRPr sz="4000">
          <a:solidFill>
            <a:schemeClr val="tx1"/>
          </a:solidFill>
          <a:latin typeface="黑体" panose="02010609060101010101" charset="-122"/>
          <a:ea typeface="黑体" panose="02010609060101010101" charset="-122"/>
        </a:defRPr>
      </a:lvl8pPr>
      <a:lvl9pPr marL="1828800" algn="l" rtl="0" fontAlgn="base">
        <a:spcBef>
          <a:spcPct val="0"/>
        </a:spcBef>
        <a:spcAft>
          <a:spcPct val="0"/>
        </a:spcAft>
        <a:defRPr sz="4000">
          <a:solidFill>
            <a:schemeClr val="tx1"/>
          </a:solidFill>
          <a:latin typeface="黑体" panose="02010609060101010101" charset="-122"/>
          <a:ea typeface="黑体" panose="02010609060101010101" charset="-122"/>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Arial Unicode MS" panose="020B0604020202020204" charset="-122"/>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Arial Unicode MS" panose="020B0604020202020204" charset="-122"/>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Arial Unicode MS" panose="020B0604020202020204" charset="-122"/>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Arial Unicode MS" panose="020B0604020202020204" charset="-122"/>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Arial Unicode MS" panose="020B0604020202020204" charset="-122"/>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074" name="标题占位符 1"/>
          <p:cNvSpPr>
            <a:spLocks noGrp="1"/>
          </p:cNvSpPr>
          <p:nvPr>
            <p:ph type="title"/>
          </p:nvPr>
        </p:nvSpPr>
        <p:spPr bwMode="auto">
          <a:xfrm>
            <a:off x="1200152" y="274639"/>
            <a:ext cx="10382249" cy="706437"/>
          </a:xfrm>
          <a:prstGeom prst="rect">
            <a:avLst/>
          </a:prstGeom>
          <a:noFill/>
          <a:ln w="9525">
            <a:noFill/>
            <a:miter lim="800000"/>
          </a:ln>
        </p:spPr>
        <p:txBody>
          <a:bodyPr vert="horz" wrap="square" lIns="91440" tIns="45720" rIns="91440" bIns="45720" numCol="1" anchor="ctr" anchorCtr="0" compatLnSpc="1"/>
          <a:lstStyle/>
          <a:p>
            <a:pPr lvl="0"/>
            <a:r>
              <a:rPr lang="zh-CN" altLang="en-US"/>
              <a:t>单击此处编辑母版标题样式</a:t>
            </a:r>
            <a:endParaRPr lang="zh-CN" altLang="en-US"/>
          </a:p>
        </p:txBody>
      </p:sp>
      <p:sp>
        <p:nvSpPr>
          <p:cNvPr id="3075" name="文本占位符 2"/>
          <p:cNvSpPr>
            <a:spLocks noGrp="1"/>
          </p:cNvSpPr>
          <p:nvPr>
            <p:ph type="body" idx="1"/>
          </p:nvPr>
        </p:nvSpPr>
        <p:spPr bwMode="auto">
          <a:xfrm>
            <a:off x="609600" y="1600201"/>
            <a:ext cx="10972800" cy="4525963"/>
          </a:xfrm>
          <a:prstGeom prst="rect">
            <a:avLst/>
          </a:prstGeom>
          <a:noFill/>
          <a:ln w="9525">
            <a:noFill/>
            <a:miter lim="800000"/>
          </a:ln>
        </p:spPr>
        <p:txBody>
          <a:bodyPr vert="horz" wrap="square" lIns="91440" tIns="45720" rIns="91440" bIns="45720" numCol="1" anchor="t" anchorCtr="0" compatLnSpc="1"/>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ea typeface="Arial Unicode MS" panose="020B0604020202020204" charset="-122"/>
              </a:defRPr>
            </a:lvl1pPr>
          </a:lstStyle>
          <a:p>
            <a:pPr>
              <a:defRPr/>
            </a:pPr>
            <a:fld id="{51074FD6-17A5-41A5-827D-5C4C70CBB406}" type="datetime1">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ea typeface="Arial Unicode MS" panose="020B0604020202020204" charset="-122"/>
              </a:defRPr>
            </a:lvl1pPr>
          </a:lstStyle>
          <a:p>
            <a:pPr>
              <a:defRPr/>
            </a:pPr>
            <a:endParaRPr lang="zh-CN" altLang="en-US">
              <a:solidFill>
                <a:prstClr val="black">
                  <a:tint val="75000"/>
                </a:prstClr>
              </a:solidFill>
            </a:endParaRPr>
          </a:p>
        </p:txBody>
      </p:sp>
      <p:sp>
        <p:nvSpPr>
          <p:cNvPr id="6" name="灯片编号占位符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fontAlgn="auto">
              <a:spcBef>
                <a:spcPts val="0"/>
              </a:spcBef>
              <a:spcAft>
                <a:spcPts val="0"/>
              </a:spcAft>
              <a:defRPr sz="1200">
                <a:solidFill>
                  <a:schemeClr val="tx1">
                    <a:tint val="75000"/>
                  </a:schemeClr>
                </a:solidFill>
                <a:latin typeface="+mn-lt"/>
                <a:ea typeface="Arial Unicode MS" panose="020B0604020202020204" charset="-122"/>
              </a:defRPr>
            </a:lvl1pPr>
          </a:lstStyle>
          <a:p>
            <a:pPr>
              <a:defRPr/>
            </a:pPr>
            <a:fld id="{1ADD3FF5-8506-4B07-AF86-D9F0E7067ED2}" type="slidenum">
              <a:rPr lang="zh-CN" altLang="en-US" smtClean="0">
                <a:solidFill>
                  <a:prstClr val="black">
                    <a:tint val="75000"/>
                  </a:prstClr>
                </a:solidFill>
              </a:rPr>
            </a:fld>
            <a:endParaRPr lang="zh-CN" altLang="en-US">
              <a:solidFill>
                <a:prstClr val="black">
                  <a:tint val="75000"/>
                </a:prstClr>
              </a:solidFill>
            </a:endParaRPr>
          </a:p>
        </p:txBody>
      </p:sp>
      <p:sp>
        <p:nvSpPr>
          <p:cNvPr id="8" name="矩形 7"/>
          <p:cNvSpPr/>
          <p:nvPr/>
        </p:nvSpPr>
        <p:spPr>
          <a:xfrm>
            <a:off x="624418" y="404813"/>
            <a:ext cx="478367" cy="4762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solidFill>
                <a:srgbClr val="C00000"/>
              </a:solidFill>
              <a:ea typeface="Arial Unicode MS" panose="020B0604020202020204" charset="-122"/>
            </a:endParaRPr>
          </a:p>
        </p:txBody>
      </p:sp>
      <p:sp>
        <p:nvSpPr>
          <p:cNvPr id="9" name="矩形 8"/>
          <p:cNvSpPr/>
          <p:nvPr/>
        </p:nvSpPr>
        <p:spPr>
          <a:xfrm>
            <a:off x="624418" y="981075"/>
            <a:ext cx="10943167" cy="71438"/>
          </a:xfrm>
          <a:prstGeom prst="rect">
            <a:avLst/>
          </a:prstGeom>
          <a:gradFill flip="none" rotWithShape="1">
            <a:gsLst>
              <a:gs pos="0">
                <a:srgbClr val="C00000"/>
              </a:gs>
              <a:gs pos="50000">
                <a:srgbClr val="C00000">
                  <a:tint val="44500"/>
                  <a:satMod val="160000"/>
                </a:srgbClr>
              </a:gs>
              <a:gs pos="100000">
                <a:srgbClr val="C00000">
                  <a:tint val="23500"/>
                  <a:satMod val="160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a typeface="Arial Unicode MS" panose="020B0604020202020204" charset="-122"/>
            </a:endParaRPr>
          </a:p>
        </p:txBody>
      </p:sp>
    </p:spTree>
  </p:cSld>
  <p:clrMap bg1="lt1" tx1="dk1" bg2="lt2" tx2="dk2" accent1="accent1" accent2="accent2" accent3="accent3" accent4="accent4" accent5="accent5" accent6="accent6" hlink="hlink" folHlink="folHlink"/>
  <p:sldLayoutIdLst>
    <p:sldLayoutId id="2147483738" r:id="rId1"/>
    <p:sldLayoutId id="2147483739" r:id="rId2"/>
    <p:sldLayoutId id="2147483740" r:id="rId3"/>
    <p:sldLayoutId id="2147483741" r:id="rId4"/>
    <p:sldLayoutId id="2147483742" r:id="rId5"/>
    <p:sldLayoutId id="2147483743" r:id="rId6"/>
    <p:sldLayoutId id="2147483744" r:id="rId7"/>
  </p:sldLayoutIdLst>
  <p:hf hdr="0" ftr="0" dt="0"/>
  <p:txStyles>
    <p:titleStyle>
      <a:lvl1pPr algn="l" rtl="0" eaLnBrk="0" fontAlgn="base" hangingPunct="0">
        <a:spcBef>
          <a:spcPct val="0"/>
        </a:spcBef>
        <a:spcAft>
          <a:spcPct val="0"/>
        </a:spcAft>
        <a:defRPr sz="4000" kern="1200">
          <a:solidFill>
            <a:schemeClr val="tx1"/>
          </a:solidFill>
          <a:latin typeface="Arial Unicode MS" panose="020B0604020202020204" charset="-122"/>
          <a:ea typeface="Arial Unicode MS" panose="020B0604020202020204" charset="-122"/>
          <a:cs typeface="+mj-cs"/>
        </a:defRPr>
      </a:lvl1pPr>
      <a:lvl2pPr algn="l" rtl="0" eaLnBrk="0" fontAlgn="base" hangingPunct="0">
        <a:spcBef>
          <a:spcPct val="0"/>
        </a:spcBef>
        <a:spcAft>
          <a:spcPct val="0"/>
        </a:spcAft>
        <a:defRPr sz="4000">
          <a:solidFill>
            <a:schemeClr val="tx1"/>
          </a:solidFill>
          <a:latin typeface="黑体" panose="02010609060101010101" charset="-122"/>
          <a:ea typeface="黑体" panose="02010609060101010101" charset="-122"/>
        </a:defRPr>
      </a:lvl2pPr>
      <a:lvl3pPr algn="l" rtl="0" eaLnBrk="0" fontAlgn="base" hangingPunct="0">
        <a:spcBef>
          <a:spcPct val="0"/>
        </a:spcBef>
        <a:spcAft>
          <a:spcPct val="0"/>
        </a:spcAft>
        <a:defRPr sz="4000">
          <a:solidFill>
            <a:schemeClr val="tx1"/>
          </a:solidFill>
          <a:latin typeface="黑体" panose="02010609060101010101" charset="-122"/>
          <a:ea typeface="黑体" panose="02010609060101010101" charset="-122"/>
        </a:defRPr>
      </a:lvl3pPr>
      <a:lvl4pPr algn="l" rtl="0" eaLnBrk="0" fontAlgn="base" hangingPunct="0">
        <a:spcBef>
          <a:spcPct val="0"/>
        </a:spcBef>
        <a:spcAft>
          <a:spcPct val="0"/>
        </a:spcAft>
        <a:defRPr sz="4000">
          <a:solidFill>
            <a:schemeClr val="tx1"/>
          </a:solidFill>
          <a:latin typeface="黑体" panose="02010609060101010101" charset="-122"/>
          <a:ea typeface="黑体" panose="02010609060101010101" charset="-122"/>
        </a:defRPr>
      </a:lvl4pPr>
      <a:lvl5pPr algn="l" rtl="0" eaLnBrk="0" fontAlgn="base" hangingPunct="0">
        <a:spcBef>
          <a:spcPct val="0"/>
        </a:spcBef>
        <a:spcAft>
          <a:spcPct val="0"/>
        </a:spcAft>
        <a:defRPr sz="4000">
          <a:solidFill>
            <a:schemeClr val="tx1"/>
          </a:solidFill>
          <a:latin typeface="黑体" panose="02010609060101010101" charset="-122"/>
          <a:ea typeface="黑体" panose="02010609060101010101" charset="-122"/>
        </a:defRPr>
      </a:lvl5pPr>
      <a:lvl6pPr marL="457200" algn="l" rtl="0" fontAlgn="base">
        <a:spcBef>
          <a:spcPct val="0"/>
        </a:spcBef>
        <a:spcAft>
          <a:spcPct val="0"/>
        </a:spcAft>
        <a:defRPr sz="4000">
          <a:solidFill>
            <a:schemeClr val="tx1"/>
          </a:solidFill>
          <a:latin typeface="黑体" panose="02010609060101010101" charset="-122"/>
          <a:ea typeface="黑体" panose="02010609060101010101" charset="-122"/>
        </a:defRPr>
      </a:lvl6pPr>
      <a:lvl7pPr marL="914400" algn="l" rtl="0" fontAlgn="base">
        <a:spcBef>
          <a:spcPct val="0"/>
        </a:spcBef>
        <a:spcAft>
          <a:spcPct val="0"/>
        </a:spcAft>
        <a:defRPr sz="4000">
          <a:solidFill>
            <a:schemeClr val="tx1"/>
          </a:solidFill>
          <a:latin typeface="黑体" panose="02010609060101010101" charset="-122"/>
          <a:ea typeface="黑体" panose="02010609060101010101" charset="-122"/>
        </a:defRPr>
      </a:lvl7pPr>
      <a:lvl8pPr marL="1371600" algn="l" rtl="0" fontAlgn="base">
        <a:spcBef>
          <a:spcPct val="0"/>
        </a:spcBef>
        <a:spcAft>
          <a:spcPct val="0"/>
        </a:spcAft>
        <a:defRPr sz="4000">
          <a:solidFill>
            <a:schemeClr val="tx1"/>
          </a:solidFill>
          <a:latin typeface="黑体" panose="02010609060101010101" charset="-122"/>
          <a:ea typeface="黑体" panose="02010609060101010101" charset="-122"/>
        </a:defRPr>
      </a:lvl8pPr>
      <a:lvl9pPr marL="1828800" algn="l" rtl="0" fontAlgn="base">
        <a:spcBef>
          <a:spcPct val="0"/>
        </a:spcBef>
        <a:spcAft>
          <a:spcPct val="0"/>
        </a:spcAft>
        <a:defRPr sz="4000">
          <a:solidFill>
            <a:schemeClr val="tx1"/>
          </a:solidFill>
          <a:latin typeface="黑体" panose="02010609060101010101" charset="-122"/>
          <a:ea typeface="黑体" panose="02010609060101010101" charset="-122"/>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Arial Unicode MS" panose="020B0604020202020204" charset="-122"/>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Arial Unicode MS" panose="020B0604020202020204" charset="-122"/>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Arial Unicode MS" panose="020B0604020202020204" charset="-122"/>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Arial Unicode MS" panose="020B0604020202020204" charset="-122"/>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Arial Unicode MS" panose="020B0604020202020204" charset="-122"/>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074" name="标题占位符 1"/>
          <p:cNvSpPr>
            <a:spLocks noGrp="1"/>
          </p:cNvSpPr>
          <p:nvPr>
            <p:ph type="title"/>
          </p:nvPr>
        </p:nvSpPr>
        <p:spPr bwMode="auto">
          <a:xfrm>
            <a:off x="1200152" y="274639"/>
            <a:ext cx="10382249" cy="706437"/>
          </a:xfrm>
          <a:prstGeom prst="rect">
            <a:avLst/>
          </a:prstGeom>
          <a:noFill/>
          <a:ln w="9525">
            <a:noFill/>
            <a:miter lim="800000"/>
          </a:ln>
        </p:spPr>
        <p:txBody>
          <a:bodyPr vert="horz" wrap="square" lIns="91440" tIns="45720" rIns="91440" bIns="45720" numCol="1" anchor="ctr" anchorCtr="0" compatLnSpc="1"/>
          <a:lstStyle/>
          <a:p>
            <a:pPr lvl="0"/>
            <a:r>
              <a:rPr lang="zh-CN" altLang="en-US"/>
              <a:t>单击此处编辑母版标题样式</a:t>
            </a:r>
            <a:endParaRPr lang="zh-CN" altLang="en-US"/>
          </a:p>
        </p:txBody>
      </p:sp>
      <p:sp>
        <p:nvSpPr>
          <p:cNvPr id="3075" name="文本占位符 2"/>
          <p:cNvSpPr>
            <a:spLocks noGrp="1"/>
          </p:cNvSpPr>
          <p:nvPr>
            <p:ph type="body" idx="1"/>
          </p:nvPr>
        </p:nvSpPr>
        <p:spPr bwMode="auto">
          <a:xfrm>
            <a:off x="609600" y="1600201"/>
            <a:ext cx="10972800" cy="4525963"/>
          </a:xfrm>
          <a:prstGeom prst="rect">
            <a:avLst/>
          </a:prstGeom>
          <a:noFill/>
          <a:ln w="9525">
            <a:noFill/>
            <a:miter lim="800000"/>
          </a:ln>
        </p:spPr>
        <p:txBody>
          <a:bodyPr vert="horz" wrap="square" lIns="91440" tIns="45720" rIns="91440" bIns="45720" numCol="1" anchor="t" anchorCtr="0" compatLnSpc="1"/>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ea typeface="Arial Unicode MS" panose="020B0604020202020204" charset="-122"/>
              </a:defRPr>
            </a:lvl1pPr>
          </a:lstStyle>
          <a:p>
            <a:pPr>
              <a:defRPr/>
            </a:pPr>
            <a:fld id="{51074FD6-17A5-41A5-827D-5C4C70CBB406}" type="datetime1">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ea typeface="Arial Unicode MS" panose="020B0604020202020204" charset="-122"/>
              </a:defRPr>
            </a:lvl1pPr>
          </a:lstStyle>
          <a:p>
            <a:pPr>
              <a:defRPr/>
            </a:pPr>
            <a:endParaRPr lang="zh-CN" altLang="en-US">
              <a:solidFill>
                <a:prstClr val="black">
                  <a:tint val="75000"/>
                </a:prstClr>
              </a:solidFill>
            </a:endParaRPr>
          </a:p>
        </p:txBody>
      </p:sp>
      <p:sp>
        <p:nvSpPr>
          <p:cNvPr id="6" name="灯片编号占位符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fontAlgn="auto">
              <a:spcBef>
                <a:spcPts val="0"/>
              </a:spcBef>
              <a:spcAft>
                <a:spcPts val="0"/>
              </a:spcAft>
              <a:defRPr sz="1200">
                <a:solidFill>
                  <a:schemeClr val="tx1">
                    <a:tint val="75000"/>
                  </a:schemeClr>
                </a:solidFill>
                <a:latin typeface="+mn-lt"/>
                <a:ea typeface="Arial Unicode MS" panose="020B0604020202020204" charset="-122"/>
              </a:defRPr>
            </a:lvl1pPr>
          </a:lstStyle>
          <a:p>
            <a:pPr>
              <a:defRPr/>
            </a:pPr>
            <a:fld id="{1ADD3FF5-8506-4B07-AF86-D9F0E7067ED2}" type="slidenum">
              <a:rPr lang="zh-CN" altLang="en-US" smtClean="0">
                <a:solidFill>
                  <a:prstClr val="black">
                    <a:tint val="75000"/>
                  </a:prstClr>
                </a:solidFill>
              </a:rPr>
            </a:fld>
            <a:endParaRPr lang="zh-CN" altLang="en-US">
              <a:solidFill>
                <a:prstClr val="black">
                  <a:tint val="75000"/>
                </a:prstClr>
              </a:solidFill>
            </a:endParaRPr>
          </a:p>
        </p:txBody>
      </p:sp>
      <p:sp>
        <p:nvSpPr>
          <p:cNvPr id="8" name="矩形 7"/>
          <p:cNvSpPr/>
          <p:nvPr/>
        </p:nvSpPr>
        <p:spPr>
          <a:xfrm>
            <a:off x="624418" y="404813"/>
            <a:ext cx="478367" cy="4762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dirty="0">
              <a:solidFill>
                <a:srgbClr val="C00000"/>
              </a:solidFill>
              <a:ea typeface="Arial Unicode MS" panose="020B0604020202020204" charset="-122"/>
            </a:endParaRPr>
          </a:p>
        </p:txBody>
      </p:sp>
      <p:sp>
        <p:nvSpPr>
          <p:cNvPr id="9" name="矩形 8"/>
          <p:cNvSpPr/>
          <p:nvPr/>
        </p:nvSpPr>
        <p:spPr>
          <a:xfrm>
            <a:off x="624418" y="981075"/>
            <a:ext cx="10943167" cy="71438"/>
          </a:xfrm>
          <a:prstGeom prst="rect">
            <a:avLst/>
          </a:prstGeom>
          <a:gradFill flip="none" rotWithShape="1">
            <a:gsLst>
              <a:gs pos="0">
                <a:srgbClr val="C00000"/>
              </a:gs>
              <a:gs pos="50000">
                <a:srgbClr val="C00000">
                  <a:tint val="44500"/>
                  <a:satMod val="160000"/>
                </a:srgbClr>
              </a:gs>
              <a:gs pos="100000">
                <a:srgbClr val="C00000">
                  <a:tint val="23500"/>
                  <a:satMod val="160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solidFill>
                <a:prstClr val="white"/>
              </a:solidFill>
              <a:ea typeface="Arial Unicode MS" panose="020B0604020202020204" charset="-122"/>
            </a:endParaRPr>
          </a:p>
        </p:txBody>
      </p:sp>
    </p:spTree>
  </p:cSld>
  <p:clrMap bg1="lt1" tx1="dk1" bg2="lt2" tx2="dk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 id="2147483750" r:id="rId5"/>
    <p:sldLayoutId id="2147483751" r:id="rId6"/>
    <p:sldLayoutId id="2147483752" r:id="rId7"/>
    <p:sldLayoutId id="2147483753" r:id="rId8"/>
  </p:sldLayoutIdLst>
  <p:hf hdr="0" ftr="0" dt="0"/>
  <p:txStyles>
    <p:titleStyle>
      <a:lvl1pPr algn="l" rtl="0" eaLnBrk="0" fontAlgn="base" hangingPunct="0">
        <a:spcBef>
          <a:spcPct val="0"/>
        </a:spcBef>
        <a:spcAft>
          <a:spcPct val="0"/>
        </a:spcAft>
        <a:defRPr sz="4000" kern="1200">
          <a:solidFill>
            <a:schemeClr val="tx1"/>
          </a:solidFill>
          <a:latin typeface="Arial Unicode MS" panose="020B0604020202020204" charset="-122"/>
          <a:ea typeface="Arial Unicode MS" panose="020B0604020202020204" charset="-122"/>
          <a:cs typeface="+mj-cs"/>
        </a:defRPr>
      </a:lvl1pPr>
      <a:lvl2pPr algn="l" rtl="0" eaLnBrk="0" fontAlgn="base" hangingPunct="0">
        <a:spcBef>
          <a:spcPct val="0"/>
        </a:spcBef>
        <a:spcAft>
          <a:spcPct val="0"/>
        </a:spcAft>
        <a:defRPr sz="4000">
          <a:solidFill>
            <a:schemeClr val="tx1"/>
          </a:solidFill>
          <a:latin typeface="黑体" panose="02010609060101010101" charset="-122"/>
          <a:ea typeface="黑体" panose="02010609060101010101" charset="-122"/>
        </a:defRPr>
      </a:lvl2pPr>
      <a:lvl3pPr algn="l" rtl="0" eaLnBrk="0" fontAlgn="base" hangingPunct="0">
        <a:spcBef>
          <a:spcPct val="0"/>
        </a:spcBef>
        <a:spcAft>
          <a:spcPct val="0"/>
        </a:spcAft>
        <a:defRPr sz="4000">
          <a:solidFill>
            <a:schemeClr val="tx1"/>
          </a:solidFill>
          <a:latin typeface="黑体" panose="02010609060101010101" charset="-122"/>
          <a:ea typeface="黑体" panose="02010609060101010101" charset="-122"/>
        </a:defRPr>
      </a:lvl3pPr>
      <a:lvl4pPr algn="l" rtl="0" eaLnBrk="0" fontAlgn="base" hangingPunct="0">
        <a:spcBef>
          <a:spcPct val="0"/>
        </a:spcBef>
        <a:spcAft>
          <a:spcPct val="0"/>
        </a:spcAft>
        <a:defRPr sz="4000">
          <a:solidFill>
            <a:schemeClr val="tx1"/>
          </a:solidFill>
          <a:latin typeface="黑体" panose="02010609060101010101" charset="-122"/>
          <a:ea typeface="黑体" panose="02010609060101010101" charset="-122"/>
        </a:defRPr>
      </a:lvl4pPr>
      <a:lvl5pPr algn="l" rtl="0" eaLnBrk="0" fontAlgn="base" hangingPunct="0">
        <a:spcBef>
          <a:spcPct val="0"/>
        </a:spcBef>
        <a:spcAft>
          <a:spcPct val="0"/>
        </a:spcAft>
        <a:defRPr sz="4000">
          <a:solidFill>
            <a:schemeClr val="tx1"/>
          </a:solidFill>
          <a:latin typeface="黑体" panose="02010609060101010101" charset="-122"/>
          <a:ea typeface="黑体" panose="02010609060101010101" charset="-122"/>
        </a:defRPr>
      </a:lvl5pPr>
      <a:lvl6pPr marL="457200" algn="l" rtl="0" fontAlgn="base">
        <a:spcBef>
          <a:spcPct val="0"/>
        </a:spcBef>
        <a:spcAft>
          <a:spcPct val="0"/>
        </a:spcAft>
        <a:defRPr sz="4000">
          <a:solidFill>
            <a:schemeClr val="tx1"/>
          </a:solidFill>
          <a:latin typeface="黑体" panose="02010609060101010101" charset="-122"/>
          <a:ea typeface="黑体" panose="02010609060101010101" charset="-122"/>
        </a:defRPr>
      </a:lvl6pPr>
      <a:lvl7pPr marL="914400" algn="l" rtl="0" fontAlgn="base">
        <a:spcBef>
          <a:spcPct val="0"/>
        </a:spcBef>
        <a:spcAft>
          <a:spcPct val="0"/>
        </a:spcAft>
        <a:defRPr sz="4000">
          <a:solidFill>
            <a:schemeClr val="tx1"/>
          </a:solidFill>
          <a:latin typeface="黑体" panose="02010609060101010101" charset="-122"/>
          <a:ea typeface="黑体" panose="02010609060101010101" charset="-122"/>
        </a:defRPr>
      </a:lvl7pPr>
      <a:lvl8pPr marL="1371600" algn="l" rtl="0" fontAlgn="base">
        <a:spcBef>
          <a:spcPct val="0"/>
        </a:spcBef>
        <a:spcAft>
          <a:spcPct val="0"/>
        </a:spcAft>
        <a:defRPr sz="4000">
          <a:solidFill>
            <a:schemeClr val="tx1"/>
          </a:solidFill>
          <a:latin typeface="黑体" panose="02010609060101010101" charset="-122"/>
          <a:ea typeface="黑体" panose="02010609060101010101" charset="-122"/>
        </a:defRPr>
      </a:lvl8pPr>
      <a:lvl9pPr marL="1828800" algn="l" rtl="0" fontAlgn="base">
        <a:spcBef>
          <a:spcPct val="0"/>
        </a:spcBef>
        <a:spcAft>
          <a:spcPct val="0"/>
        </a:spcAft>
        <a:defRPr sz="4000">
          <a:solidFill>
            <a:schemeClr val="tx1"/>
          </a:solidFill>
          <a:latin typeface="黑体" panose="02010609060101010101" charset="-122"/>
          <a:ea typeface="黑体" panose="02010609060101010101" charset="-122"/>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Arial Unicode MS" panose="020B0604020202020204" charset="-122"/>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Arial Unicode MS" panose="020B0604020202020204" charset="-122"/>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Arial Unicode MS" panose="020B0604020202020204" charset="-122"/>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Arial Unicode MS" panose="020B0604020202020204" charset="-122"/>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Arial Unicode MS" panose="020B0604020202020204" charset="-122"/>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074" name="标题占位符 1"/>
          <p:cNvSpPr>
            <a:spLocks noGrp="1"/>
          </p:cNvSpPr>
          <p:nvPr>
            <p:ph type="title"/>
          </p:nvPr>
        </p:nvSpPr>
        <p:spPr bwMode="auto">
          <a:xfrm>
            <a:off x="1200152" y="274639"/>
            <a:ext cx="10382249" cy="706437"/>
          </a:xfrm>
          <a:prstGeom prst="rect">
            <a:avLst/>
          </a:prstGeom>
          <a:noFill/>
          <a:ln w="9525">
            <a:noFill/>
            <a:miter lim="800000"/>
          </a:ln>
        </p:spPr>
        <p:txBody>
          <a:bodyPr vert="horz" wrap="square" lIns="91440" tIns="45720" rIns="91440" bIns="45720" numCol="1" anchor="ctr" anchorCtr="0" compatLnSpc="1"/>
          <a:lstStyle/>
          <a:p>
            <a:pPr lvl="0"/>
            <a:r>
              <a:rPr lang="zh-CN" altLang="en-US"/>
              <a:t>单击此处编辑母版标题样式</a:t>
            </a:r>
            <a:endParaRPr lang="zh-CN" altLang="en-US"/>
          </a:p>
        </p:txBody>
      </p:sp>
      <p:sp>
        <p:nvSpPr>
          <p:cNvPr id="3075" name="文本占位符 2"/>
          <p:cNvSpPr>
            <a:spLocks noGrp="1"/>
          </p:cNvSpPr>
          <p:nvPr>
            <p:ph type="body" idx="1"/>
          </p:nvPr>
        </p:nvSpPr>
        <p:spPr bwMode="auto">
          <a:xfrm>
            <a:off x="609600" y="1600201"/>
            <a:ext cx="10972800" cy="4525963"/>
          </a:xfrm>
          <a:prstGeom prst="rect">
            <a:avLst/>
          </a:prstGeom>
          <a:noFill/>
          <a:ln w="9525">
            <a:noFill/>
            <a:miter lim="800000"/>
          </a:ln>
        </p:spPr>
        <p:txBody>
          <a:bodyPr vert="horz" wrap="square" lIns="91440" tIns="45720" rIns="91440" bIns="45720" numCol="1" anchor="t" anchorCtr="0" compatLnSpc="1"/>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ea typeface="Arial Unicode MS" panose="020B0604020202020204" charset="-122"/>
              </a:defRPr>
            </a:lvl1pPr>
          </a:lstStyle>
          <a:p>
            <a:pPr>
              <a:defRPr/>
            </a:pPr>
            <a:fld id="{51074FD6-17A5-41A5-827D-5C4C70CBB406}" type="datetime1">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ea typeface="Arial Unicode MS" panose="020B0604020202020204" charset="-122"/>
              </a:defRPr>
            </a:lvl1pPr>
          </a:lstStyle>
          <a:p>
            <a:pPr>
              <a:defRPr/>
            </a:pPr>
            <a:endParaRPr lang="zh-CN" altLang="en-US">
              <a:solidFill>
                <a:prstClr val="black">
                  <a:tint val="75000"/>
                </a:prstClr>
              </a:solidFill>
            </a:endParaRPr>
          </a:p>
        </p:txBody>
      </p:sp>
      <p:sp>
        <p:nvSpPr>
          <p:cNvPr id="6" name="灯片编号占位符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fontAlgn="auto">
              <a:spcBef>
                <a:spcPts val="0"/>
              </a:spcBef>
              <a:spcAft>
                <a:spcPts val="0"/>
              </a:spcAft>
              <a:defRPr sz="1200">
                <a:solidFill>
                  <a:schemeClr val="tx1">
                    <a:tint val="75000"/>
                  </a:schemeClr>
                </a:solidFill>
                <a:latin typeface="+mn-lt"/>
                <a:ea typeface="Arial Unicode MS" panose="020B0604020202020204" charset="-122"/>
              </a:defRPr>
            </a:lvl1pPr>
          </a:lstStyle>
          <a:p>
            <a:pPr>
              <a:defRPr/>
            </a:pPr>
            <a:fld id="{1ADD3FF5-8506-4B07-AF86-D9F0E7067ED2}" type="slidenum">
              <a:rPr lang="zh-CN" altLang="en-US" smtClean="0">
                <a:solidFill>
                  <a:prstClr val="black">
                    <a:tint val="75000"/>
                  </a:prstClr>
                </a:solidFill>
              </a:rPr>
            </a:fld>
            <a:endParaRPr lang="zh-CN" altLang="en-US">
              <a:solidFill>
                <a:prstClr val="black">
                  <a:tint val="75000"/>
                </a:prstClr>
              </a:solidFill>
            </a:endParaRPr>
          </a:p>
        </p:txBody>
      </p:sp>
      <p:sp>
        <p:nvSpPr>
          <p:cNvPr id="8" name="矩形 7"/>
          <p:cNvSpPr/>
          <p:nvPr/>
        </p:nvSpPr>
        <p:spPr>
          <a:xfrm>
            <a:off x="624418" y="404813"/>
            <a:ext cx="478367" cy="4762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dirty="0">
              <a:solidFill>
                <a:srgbClr val="C00000"/>
              </a:solidFill>
              <a:ea typeface="Arial Unicode MS" panose="020B0604020202020204" charset="-122"/>
            </a:endParaRPr>
          </a:p>
        </p:txBody>
      </p:sp>
      <p:sp>
        <p:nvSpPr>
          <p:cNvPr id="9" name="矩形 8"/>
          <p:cNvSpPr/>
          <p:nvPr/>
        </p:nvSpPr>
        <p:spPr>
          <a:xfrm>
            <a:off x="624418" y="981075"/>
            <a:ext cx="10943167" cy="71438"/>
          </a:xfrm>
          <a:prstGeom prst="rect">
            <a:avLst/>
          </a:prstGeom>
          <a:gradFill flip="none" rotWithShape="1">
            <a:gsLst>
              <a:gs pos="0">
                <a:srgbClr val="C00000"/>
              </a:gs>
              <a:gs pos="50000">
                <a:srgbClr val="C00000">
                  <a:tint val="44500"/>
                  <a:satMod val="160000"/>
                </a:srgbClr>
              </a:gs>
              <a:gs pos="100000">
                <a:srgbClr val="C00000">
                  <a:tint val="23500"/>
                  <a:satMod val="160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solidFill>
                <a:prstClr val="white"/>
              </a:solidFill>
              <a:ea typeface="Arial Unicode MS" panose="020B0604020202020204" charset="-122"/>
            </a:endParaRPr>
          </a:p>
        </p:txBody>
      </p:sp>
    </p:spTree>
  </p:cSld>
  <p:clrMap bg1="lt1" tx1="dk1" bg2="lt2" tx2="dk2" accent1="accent1" accent2="accent2" accent3="accent3" accent4="accent4" accent5="accent5" accent6="accent6" hlink="hlink" folHlink="folHlink"/>
  <p:sldLayoutIdLst>
    <p:sldLayoutId id="2147483755" r:id="rId1"/>
    <p:sldLayoutId id="2147483756" r:id="rId2"/>
    <p:sldLayoutId id="2147483757" r:id="rId3"/>
    <p:sldLayoutId id="2147483758" r:id="rId4"/>
    <p:sldLayoutId id="2147483759" r:id="rId5"/>
    <p:sldLayoutId id="2147483760" r:id="rId6"/>
    <p:sldLayoutId id="2147483761" r:id="rId7"/>
    <p:sldLayoutId id="2147483762" r:id="rId8"/>
  </p:sldLayoutIdLst>
  <p:hf hdr="0" ftr="0" dt="0"/>
  <p:txStyles>
    <p:titleStyle>
      <a:lvl1pPr algn="l" rtl="0" eaLnBrk="0" fontAlgn="base" hangingPunct="0">
        <a:spcBef>
          <a:spcPct val="0"/>
        </a:spcBef>
        <a:spcAft>
          <a:spcPct val="0"/>
        </a:spcAft>
        <a:defRPr sz="4000" kern="1200">
          <a:solidFill>
            <a:schemeClr val="tx1"/>
          </a:solidFill>
          <a:latin typeface="Arial Unicode MS" panose="020B0604020202020204" charset="-122"/>
          <a:ea typeface="Arial Unicode MS" panose="020B0604020202020204" charset="-122"/>
          <a:cs typeface="+mj-cs"/>
        </a:defRPr>
      </a:lvl1pPr>
      <a:lvl2pPr algn="l" rtl="0" eaLnBrk="0" fontAlgn="base" hangingPunct="0">
        <a:spcBef>
          <a:spcPct val="0"/>
        </a:spcBef>
        <a:spcAft>
          <a:spcPct val="0"/>
        </a:spcAft>
        <a:defRPr sz="4000">
          <a:solidFill>
            <a:schemeClr val="tx1"/>
          </a:solidFill>
          <a:latin typeface="黑体" panose="02010609060101010101" charset="-122"/>
          <a:ea typeface="黑体" panose="02010609060101010101" charset="-122"/>
        </a:defRPr>
      </a:lvl2pPr>
      <a:lvl3pPr algn="l" rtl="0" eaLnBrk="0" fontAlgn="base" hangingPunct="0">
        <a:spcBef>
          <a:spcPct val="0"/>
        </a:spcBef>
        <a:spcAft>
          <a:spcPct val="0"/>
        </a:spcAft>
        <a:defRPr sz="4000">
          <a:solidFill>
            <a:schemeClr val="tx1"/>
          </a:solidFill>
          <a:latin typeface="黑体" panose="02010609060101010101" charset="-122"/>
          <a:ea typeface="黑体" panose="02010609060101010101" charset="-122"/>
        </a:defRPr>
      </a:lvl3pPr>
      <a:lvl4pPr algn="l" rtl="0" eaLnBrk="0" fontAlgn="base" hangingPunct="0">
        <a:spcBef>
          <a:spcPct val="0"/>
        </a:spcBef>
        <a:spcAft>
          <a:spcPct val="0"/>
        </a:spcAft>
        <a:defRPr sz="4000">
          <a:solidFill>
            <a:schemeClr val="tx1"/>
          </a:solidFill>
          <a:latin typeface="黑体" panose="02010609060101010101" charset="-122"/>
          <a:ea typeface="黑体" panose="02010609060101010101" charset="-122"/>
        </a:defRPr>
      </a:lvl4pPr>
      <a:lvl5pPr algn="l" rtl="0" eaLnBrk="0" fontAlgn="base" hangingPunct="0">
        <a:spcBef>
          <a:spcPct val="0"/>
        </a:spcBef>
        <a:spcAft>
          <a:spcPct val="0"/>
        </a:spcAft>
        <a:defRPr sz="4000">
          <a:solidFill>
            <a:schemeClr val="tx1"/>
          </a:solidFill>
          <a:latin typeface="黑体" panose="02010609060101010101" charset="-122"/>
          <a:ea typeface="黑体" panose="02010609060101010101" charset="-122"/>
        </a:defRPr>
      </a:lvl5pPr>
      <a:lvl6pPr marL="457200" algn="l" rtl="0" fontAlgn="base">
        <a:spcBef>
          <a:spcPct val="0"/>
        </a:spcBef>
        <a:spcAft>
          <a:spcPct val="0"/>
        </a:spcAft>
        <a:defRPr sz="4000">
          <a:solidFill>
            <a:schemeClr val="tx1"/>
          </a:solidFill>
          <a:latin typeface="黑体" panose="02010609060101010101" charset="-122"/>
          <a:ea typeface="黑体" panose="02010609060101010101" charset="-122"/>
        </a:defRPr>
      </a:lvl6pPr>
      <a:lvl7pPr marL="914400" algn="l" rtl="0" fontAlgn="base">
        <a:spcBef>
          <a:spcPct val="0"/>
        </a:spcBef>
        <a:spcAft>
          <a:spcPct val="0"/>
        </a:spcAft>
        <a:defRPr sz="4000">
          <a:solidFill>
            <a:schemeClr val="tx1"/>
          </a:solidFill>
          <a:latin typeface="黑体" panose="02010609060101010101" charset="-122"/>
          <a:ea typeface="黑体" panose="02010609060101010101" charset="-122"/>
        </a:defRPr>
      </a:lvl7pPr>
      <a:lvl8pPr marL="1371600" algn="l" rtl="0" fontAlgn="base">
        <a:spcBef>
          <a:spcPct val="0"/>
        </a:spcBef>
        <a:spcAft>
          <a:spcPct val="0"/>
        </a:spcAft>
        <a:defRPr sz="4000">
          <a:solidFill>
            <a:schemeClr val="tx1"/>
          </a:solidFill>
          <a:latin typeface="黑体" panose="02010609060101010101" charset="-122"/>
          <a:ea typeface="黑体" panose="02010609060101010101" charset="-122"/>
        </a:defRPr>
      </a:lvl8pPr>
      <a:lvl9pPr marL="1828800" algn="l" rtl="0" fontAlgn="base">
        <a:spcBef>
          <a:spcPct val="0"/>
        </a:spcBef>
        <a:spcAft>
          <a:spcPct val="0"/>
        </a:spcAft>
        <a:defRPr sz="4000">
          <a:solidFill>
            <a:schemeClr val="tx1"/>
          </a:solidFill>
          <a:latin typeface="黑体" panose="02010609060101010101" charset="-122"/>
          <a:ea typeface="黑体" panose="02010609060101010101" charset="-122"/>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Arial Unicode MS" panose="020B0604020202020204" charset="-122"/>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Arial Unicode MS" panose="020B0604020202020204" charset="-122"/>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Arial Unicode MS" panose="020B0604020202020204" charset="-122"/>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Arial Unicode MS" panose="020B0604020202020204" charset="-122"/>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Arial Unicode MS" panose="020B0604020202020204" charset="-122"/>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074" name="标题占位符 1"/>
          <p:cNvSpPr>
            <a:spLocks noGrp="1"/>
          </p:cNvSpPr>
          <p:nvPr>
            <p:ph type="title"/>
          </p:nvPr>
        </p:nvSpPr>
        <p:spPr bwMode="auto">
          <a:xfrm>
            <a:off x="1200152" y="274639"/>
            <a:ext cx="10382249" cy="706437"/>
          </a:xfrm>
          <a:prstGeom prst="rect">
            <a:avLst/>
          </a:prstGeom>
          <a:noFill/>
          <a:ln w="9525">
            <a:noFill/>
            <a:miter lim="800000"/>
          </a:ln>
        </p:spPr>
        <p:txBody>
          <a:bodyPr vert="horz" wrap="square" lIns="91440" tIns="45720" rIns="91440" bIns="45720" numCol="1" anchor="ctr" anchorCtr="0" compatLnSpc="1"/>
          <a:lstStyle/>
          <a:p>
            <a:pPr lvl="0"/>
            <a:r>
              <a:rPr lang="zh-CN" altLang="en-US"/>
              <a:t>单击此处编辑母版标题样式</a:t>
            </a:r>
            <a:endParaRPr lang="zh-CN" altLang="en-US"/>
          </a:p>
        </p:txBody>
      </p:sp>
      <p:sp>
        <p:nvSpPr>
          <p:cNvPr id="3075" name="文本占位符 2"/>
          <p:cNvSpPr>
            <a:spLocks noGrp="1"/>
          </p:cNvSpPr>
          <p:nvPr>
            <p:ph type="body" idx="1"/>
          </p:nvPr>
        </p:nvSpPr>
        <p:spPr bwMode="auto">
          <a:xfrm>
            <a:off x="609600" y="1600201"/>
            <a:ext cx="10972800" cy="4525963"/>
          </a:xfrm>
          <a:prstGeom prst="rect">
            <a:avLst/>
          </a:prstGeom>
          <a:noFill/>
          <a:ln w="9525">
            <a:noFill/>
            <a:miter lim="800000"/>
          </a:ln>
        </p:spPr>
        <p:txBody>
          <a:bodyPr vert="horz" wrap="square" lIns="91440" tIns="45720" rIns="91440" bIns="45720" numCol="1" anchor="t" anchorCtr="0" compatLnSpc="1"/>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ea typeface="Arial Unicode MS" panose="020B0604020202020204" charset="-122"/>
              </a:defRPr>
            </a:lvl1pPr>
          </a:lstStyle>
          <a:p>
            <a:pPr>
              <a:defRPr/>
            </a:pPr>
            <a:fld id="{51074FD6-17A5-41A5-827D-5C4C70CBB406}" type="datetime1">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ea typeface="Arial Unicode MS" panose="020B0604020202020204" charset="-122"/>
              </a:defRPr>
            </a:lvl1pPr>
          </a:lstStyle>
          <a:p>
            <a:pPr>
              <a:defRPr/>
            </a:pPr>
            <a:endParaRPr lang="zh-CN" altLang="en-US">
              <a:solidFill>
                <a:prstClr val="black">
                  <a:tint val="75000"/>
                </a:prstClr>
              </a:solidFill>
            </a:endParaRPr>
          </a:p>
        </p:txBody>
      </p:sp>
      <p:sp>
        <p:nvSpPr>
          <p:cNvPr id="6" name="灯片编号占位符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fontAlgn="auto">
              <a:spcBef>
                <a:spcPts val="0"/>
              </a:spcBef>
              <a:spcAft>
                <a:spcPts val="0"/>
              </a:spcAft>
              <a:defRPr sz="1200">
                <a:solidFill>
                  <a:schemeClr val="tx1">
                    <a:tint val="75000"/>
                  </a:schemeClr>
                </a:solidFill>
                <a:latin typeface="+mn-lt"/>
                <a:ea typeface="Arial Unicode MS" panose="020B0604020202020204" charset="-122"/>
              </a:defRPr>
            </a:lvl1pPr>
          </a:lstStyle>
          <a:p>
            <a:pPr>
              <a:defRPr/>
            </a:pPr>
            <a:fld id="{1ADD3FF5-8506-4B07-AF86-D9F0E7067ED2}" type="slidenum">
              <a:rPr lang="zh-CN" altLang="en-US" smtClean="0">
                <a:solidFill>
                  <a:prstClr val="black">
                    <a:tint val="75000"/>
                  </a:prstClr>
                </a:solidFill>
              </a:rPr>
            </a:fld>
            <a:endParaRPr lang="zh-CN" altLang="en-US">
              <a:solidFill>
                <a:prstClr val="black">
                  <a:tint val="75000"/>
                </a:prstClr>
              </a:solidFill>
            </a:endParaRPr>
          </a:p>
        </p:txBody>
      </p:sp>
      <p:sp>
        <p:nvSpPr>
          <p:cNvPr id="8" name="矩形 7"/>
          <p:cNvSpPr/>
          <p:nvPr/>
        </p:nvSpPr>
        <p:spPr>
          <a:xfrm>
            <a:off x="624418" y="404813"/>
            <a:ext cx="478367" cy="4762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dirty="0">
              <a:solidFill>
                <a:srgbClr val="C00000"/>
              </a:solidFill>
              <a:ea typeface="Arial Unicode MS" panose="020B0604020202020204" charset="-122"/>
            </a:endParaRPr>
          </a:p>
        </p:txBody>
      </p:sp>
      <p:sp>
        <p:nvSpPr>
          <p:cNvPr id="9" name="矩形 8"/>
          <p:cNvSpPr/>
          <p:nvPr/>
        </p:nvSpPr>
        <p:spPr>
          <a:xfrm>
            <a:off x="624418" y="981075"/>
            <a:ext cx="10943167" cy="71438"/>
          </a:xfrm>
          <a:prstGeom prst="rect">
            <a:avLst/>
          </a:prstGeom>
          <a:gradFill flip="none" rotWithShape="1">
            <a:gsLst>
              <a:gs pos="0">
                <a:srgbClr val="C00000"/>
              </a:gs>
              <a:gs pos="50000">
                <a:srgbClr val="C00000">
                  <a:tint val="44500"/>
                  <a:satMod val="160000"/>
                </a:srgbClr>
              </a:gs>
              <a:gs pos="100000">
                <a:srgbClr val="C00000">
                  <a:tint val="23500"/>
                  <a:satMod val="160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solidFill>
                <a:prstClr val="white"/>
              </a:solidFill>
              <a:ea typeface="Arial Unicode MS" panose="020B0604020202020204" charset="-122"/>
            </a:endParaRPr>
          </a:p>
        </p:txBody>
      </p:sp>
    </p:spTree>
  </p:cSld>
  <p:clrMap bg1="lt1" tx1="dk1" bg2="lt2" tx2="dk2" accent1="accent1" accent2="accent2" accent3="accent3" accent4="accent4" accent5="accent5" accent6="accent6" hlink="hlink" folHlink="folHlink"/>
  <p:sldLayoutIdLst>
    <p:sldLayoutId id="2147483764" r:id="rId1"/>
    <p:sldLayoutId id="2147483765" r:id="rId2"/>
    <p:sldLayoutId id="2147483766" r:id="rId3"/>
    <p:sldLayoutId id="2147483767" r:id="rId4"/>
    <p:sldLayoutId id="2147483768" r:id="rId5"/>
    <p:sldLayoutId id="2147483769" r:id="rId6"/>
    <p:sldLayoutId id="2147483770" r:id="rId7"/>
    <p:sldLayoutId id="2147483771" r:id="rId8"/>
  </p:sldLayoutIdLst>
  <p:hf hdr="0" ftr="0" dt="0"/>
  <p:txStyles>
    <p:titleStyle>
      <a:lvl1pPr algn="l" rtl="0" eaLnBrk="0" fontAlgn="base" hangingPunct="0">
        <a:spcBef>
          <a:spcPct val="0"/>
        </a:spcBef>
        <a:spcAft>
          <a:spcPct val="0"/>
        </a:spcAft>
        <a:defRPr sz="4000" kern="1200">
          <a:solidFill>
            <a:schemeClr val="tx1"/>
          </a:solidFill>
          <a:latin typeface="Arial Unicode MS" panose="020B0604020202020204" charset="-122"/>
          <a:ea typeface="Arial Unicode MS" panose="020B0604020202020204" charset="-122"/>
          <a:cs typeface="+mj-cs"/>
        </a:defRPr>
      </a:lvl1pPr>
      <a:lvl2pPr algn="l" rtl="0" eaLnBrk="0" fontAlgn="base" hangingPunct="0">
        <a:spcBef>
          <a:spcPct val="0"/>
        </a:spcBef>
        <a:spcAft>
          <a:spcPct val="0"/>
        </a:spcAft>
        <a:defRPr sz="4000">
          <a:solidFill>
            <a:schemeClr val="tx1"/>
          </a:solidFill>
          <a:latin typeface="黑体" panose="02010609060101010101" charset="-122"/>
          <a:ea typeface="黑体" panose="02010609060101010101" charset="-122"/>
        </a:defRPr>
      </a:lvl2pPr>
      <a:lvl3pPr algn="l" rtl="0" eaLnBrk="0" fontAlgn="base" hangingPunct="0">
        <a:spcBef>
          <a:spcPct val="0"/>
        </a:spcBef>
        <a:spcAft>
          <a:spcPct val="0"/>
        </a:spcAft>
        <a:defRPr sz="4000">
          <a:solidFill>
            <a:schemeClr val="tx1"/>
          </a:solidFill>
          <a:latin typeface="黑体" panose="02010609060101010101" charset="-122"/>
          <a:ea typeface="黑体" panose="02010609060101010101" charset="-122"/>
        </a:defRPr>
      </a:lvl3pPr>
      <a:lvl4pPr algn="l" rtl="0" eaLnBrk="0" fontAlgn="base" hangingPunct="0">
        <a:spcBef>
          <a:spcPct val="0"/>
        </a:spcBef>
        <a:spcAft>
          <a:spcPct val="0"/>
        </a:spcAft>
        <a:defRPr sz="4000">
          <a:solidFill>
            <a:schemeClr val="tx1"/>
          </a:solidFill>
          <a:latin typeface="黑体" panose="02010609060101010101" charset="-122"/>
          <a:ea typeface="黑体" panose="02010609060101010101" charset="-122"/>
        </a:defRPr>
      </a:lvl4pPr>
      <a:lvl5pPr algn="l" rtl="0" eaLnBrk="0" fontAlgn="base" hangingPunct="0">
        <a:spcBef>
          <a:spcPct val="0"/>
        </a:spcBef>
        <a:spcAft>
          <a:spcPct val="0"/>
        </a:spcAft>
        <a:defRPr sz="4000">
          <a:solidFill>
            <a:schemeClr val="tx1"/>
          </a:solidFill>
          <a:latin typeface="黑体" panose="02010609060101010101" charset="-122"/>
          <a:ea typeface="黑体" panose="02010609060101010101" charset="-122"/>
        </a:defRPr>
      </a:lvl5pPr>
      <a:lvl6pPr marL="457200" algn="l" rtl="0" fontAlgn="base">
        <a:spcBef>
          <a:spcPct val="0"/>
        </a:spcBef>
        <a:spcAft>
          <a:spcPct val="0"/>
        </a:spcAft>
        <a:defRPr sz="4000">
          <a:solidFill>
            <a:schemeClr val="tx1"/>
          </a:solidFill>
          <a:latin typeface="黑体" panose="02010609060101010101" charset="-122"/>
          <a:ea typeface="黑体" panose="02010609060101010101" charset="-122"/>
        </a:defRPr>
      </a:lvl6pPr>
      <a:lvl7pPr marL="914400" algn="l" rtl="0" fontAlgn="base">
        <a:spcBef>
          <a:spcPct val="0"/>
        </a:spcBef>
        <a:spcAft>
          <a:spcPct val="0"/>
        </a:spcAft>
        <a:defRPr sz="4000">
          <a:solidFill>
            <a:schemeClr val="tx1"/>
          </a:solidFill>
          <a:latin typeface="黑体" panose="02010609060101010101" charset="-122"/>
          <a:ea typeface="黑体" panose="02010609060101010101" charset="-122"/>
        </a:defRPr>
      </a:lvl7pPr>
      <a:lvl8pPr marL="1371600" algn="l" rtl="0" fontAlgn="base">
        <a:spcBef>
          <a:spcPct val="0"/>
        </a:spcBef>
        <a:spcAft>
          <a:spcPct val="0"/>
        </a:spcAft>
        <a:defRPr sz="4000">
          <a:solidFill>
            <a:schemeClr val="tx1"/>
          </a:solidFill>
          <a:latin typeface="黑体" panose="02010609060101010101" charset="-122"/>
          <a:ea typeface="黑体" panose="02010609060101010101" charset="-122"/>
        </a:defRPr>
      </a:lvl8pPr>
      <a:lvl9pPr marL="1828800" algn="l" rtl="0" fontAlgn="base">
        <a:spcBef>
          <a:spcPct val="0"/>
        </a:spcBef>
        <a:spcAft>
          <a:spcPct val="0"/>
        </a:spcAft>
        <a:defRPr sz="4000">
          <a:solidFill>
            <a:schemeClr val="tx1"/>
          </a:solidFill>
          <a:latin typeface="黑体" panose="02010609060101010101" charset="-122"/>
          <a:ea typeface="黑体" panose="02010609060101010101" charset="-122"/>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Arial Unicode MS" panose="020B0604020202020204" charset="-122"/>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Arial Unicode MS" panose="020B0604020202020204" charset="-122"/>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Arial Unicode MS" panose="020B0604020202020204" charset="-122"/>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Arial Unicode MS" panose="020B0604020202020204" charset="-122"/>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Arial Unicode MS" panose="020B0604020202020204" charset="-122"/>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标题占位符 1"/>
          <p:cNvSpPr>
            <a:spLocks noGrp="1"/>
          </p:cNvSpPr>
          <p:nvPr>
            <p:ph type="title"/>
            <p:custDataLst>
              <p:tags r:id="rId15"/>
            </p:custDataLst>
          </p:nvPr>
        </p:nvSpPr>
        <p:spPr>
          <a:xfrm>
            <a:off x="838200" y="365125"/>
            <a:ext cx="10515600" cy="1325563"/>
          </a:xfrm>
          <a:prstGeom prst="rect">
            <a:avLst/>
          </a:prstGeom>
        </p:spPr>
        <p:txBody>
          <a:bodyPr vert="horz" lIns="91415" tIns="45708" rIns="91415" bIns="45708" rtlCol="0" anchor="ctr">
            <a:normAutofit/>
          </a:bodyPr>
          <a:lstStyle/>
          <a:p>
            <a:r>
              <a:rPr lang="zh-CN" altLang="en-US" dirty="0"/>
              <a:t>单击此处编辑母版标题样式</a:t>
            </a:r>
            <a:endParaRPr lang="zh-CN" altLang="en-US" dirty="0"/>
          </a:p>
        </p:txBody>
      </p:sp>
      <p:sp>
        <p:nvSpPr>
          <p:cNvPr id="8" name="文本占位符 2"/>
          <p:cNvSpPr>
            <a:spLocks noGrp="1"/>
          </p:cNvSpPr>
          <p:nvPr>
            <p:ph type="body" idx="1"/>
            <p:custDataLst>
              <p:tags r:id="rId16"/>
            </p:custDataLst>
          </p:nvPr>
        </p:nvSpPr>
        <p:spPr>
          <a:xfrm>
            <a:off x="838200" y="1825625"/>
            <a:ext cx="10515600" cy="4351338"/>
          </a:xfrm>
          <a:prstGeom prst="rect">
            <a:avLst/>
          </a:prstGeom>
        </p:spPr>
        <p:txBody>
          <a:bodyPr vert="horz" lIns="91415" tIns="45708" rIns="91415" bIns="45708"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日期占位符 3"/>
          <p:cNvSpPr>
            <a:spLocks noGrp="1"/>
          </p:cNvSpPr>
          <p:nvPr>
            <p:ph type="dt" sz="half" idx="2"/>
          </p:nvPr>
        </p:nvSpPr>
        <p:spPr>
          <a:xfrm>
            <a:off x="838200" y="6356352"/>
            <a:ext cx="2743200" cy="365125"/>
          </a:xfrm>
          <a:prstGeom prst="rect">
            <a:avLst/>
          </a:prstGeom>
        </p:spPr>
        <p:txBody>
          <a:bodyPr vert="horz" lIns="91415" tIns="45708" rIns="91415" bIns="45708" rtlCol="0" anchor="ctr">
            <a:normAutofit/>
          </a:bodyPr>
          <a:lstStyle>
            <a:lvl1pPr algn="ctr">
              <a:defRPr sz="1200">
                <a:solidFill>
                  <a:schemeClr val="bg1">
                    <a:lumMod val="50000"/>
                  </a:schemeClr>
                </a:solidFill>
                <a:latin typeface="黑体" panose="02010609060101010101" charset="-122"/>
                <a:ea typeface="黑体" panose="02010609060101010101" charset="-122"/>
              </a:defRPr>
            </a:lvl1pPr>
          </a:lstStyle>
          <a:p>
            <a:fld id="{C90218A8-06DF-44F8-BE2C-94A6C274F008}" type="datetime1">
              <a:rPr lang="zh-CN" altLang="en-US" smtClean="0"/>
            </a:fld>
            <a:endParaRPr lang="zh-CN" altLang="en-US" dirty="0"/>
          </a:p>
        </p:txBody>
      </p:sp>
      <p:sp>
        <p:nvSpPr>
          <p:cNvPr id="10" name="页脚占位符 4"/>
          <p:cNvSpPr>
            <a:spLocks noGrp="1"/>
          </p:cNvSpPr>
          <p:nvPr>
            <p:ph type="ftr" sz="quarter" idx="3"/>
          </p:nvPr>
        </p:nvSpPr>
        <p:spPr>
          <a:xfrm>
            <a:off x="4038600" y="6356352"/>
            <a:ext cx="4114800" cy="365125"/>
          </a:xfrm>
          <a:prstGeom prst="rect">
            <a:avLst/>
          </a:prstGeom>
        </p:spPr>
        <p:txBody>
          <a:bodyPr vert="horz" lIns="91415" tIns="45708" rIns="91415" bIns="45708" rtlCol="0" anchor="ctr">
            <a:normAutofit/>
          </a:bodyPr>
          <a:lstStyle>
            <a:lvl1pPr algn="ctr">
              <a:defRPr sz="1200">
                <a:solidFill>
                  <a:schemeClr val="bg1">
                    <a:lumMod val="50000"/>
                  </a:schemeClr>
                </a:solidFill>
                <a:latin typeface="黑体" panose="02010609060101010101" charset="-122"/>
                <a:ea typeface="黑体" panose="02010609060101010101" charset="-122"/>
              </a:defRPr>
            </a:lvl1pPr>
          </a:lstStyle>
          <a:p>
            <a:endParaRPr lang="zh-CN" altLang="en-US"/>
          </a:p>
        </p:txBody>
      </p:sp>
      <p:sp>
        <p:nvSpPr>
          <p:cNvPr id="11" name="灯片编号占位符 5"/>
          <p:cNvSpPr>
            <a:spLocks noGrp="1"/>
          </p:cNvSpPr>
          <p:nvPr>
            <p:ph type="sldNum" sz="quarter" idx="4"/>
          </p:nvPr>
        </p:nvSpPr>
        <p:spPr>
          <a:xfrm>
            <a:off x="8610600" y="6356352"/>
            <a:ext cx="2743200" cy="365125"/>
          </a:xfrm>
          <a:prstGeom prst="rect">
            <a:avLst/>
          </a:prstGeom>
        </p:spPr>
        <p:txBody>
          <a:bodyPr vert="horz" lIns="91415" tIns="45708" rIns="91415" bIns="45708" rtlCol="0" anchor="ctr">
            <a:normAutofit/>
          </a:bodyPr>
          <a:lstStyle>
            <a:lvl1pPr algn="ctr">
              <a:defRPr sz="1200">
                <a:solidFill>
                  <a:schemeClr val="bg1">
                    <a:lumMod val="50000"/>
                  </a:schemeClr>
                </a:solidFill>
                <a:latin typeface="黑体" panose="02010609060101010101" charset="-122"/>
                <a:ea typeface="黑体" panose="02010609060101010101" charset="-122"/>
              </a:defRPr>
            </a:lvl1pPr>
          </a:lstStyle>
          <a:p>
            <a:fld id="{565CE74E-AB26-4998-AD42-012C4C1AD076}" type="slidenum">
              <a:rPr lang="zh-CN" altLang="en-US" smtClean="0"/>
            </a:fld>
            <a:endParaRPr lang="zh-CN" altLang="en-US"/>
          </a:p>
        </p:txBody>
      </p:sp>
      <p:sp>
        <p:nvSpPr>
          <p:cNvPr id="2" name="KSO_TEMPLATE" hidden="1"/>
          <p:cNvSpPr/>
          <p:nvPr userDrawn="1">
            <p:custDataLst>
              <p:tags r:id="rId17"/>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15" tIns="45708" rIns="91415" bIns="45708"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773" r:id="rId1"/>
    <p:sldLayoutId id="2147483774" r:id="rId2"/>
    <p:sldLayoutId id="2147483775" r:id="rId3"/>
    <p:sldLayoutId id="2147483776" r:id="rId4"/>
    <p:sldLayoutId id="2147483777" r:id="rId5"/>
    <p:sldLayoutId id="2147483778" r:id="rId6"/>
    <p:sldLayoutId id="2147483779" r:id="rId7"/>
    <p:sldLayoutId id="2147483780" r:id="rId8"/>
    <p:sldLayoutId id="2147483781" r:id="rId9"/>
    <p:sldLayoutId id="2147483782" r:id="rId10"/>
    <p:sldLayoutId id="2147483783" r:id="rId11"/>
    <p:sldLayoutId id="2147483784" r:id="rId12"/>
    <p:sldLayoutId id="2147483785" r:id="rId13"/>
    <p:sldLayoutId id="2147483786" r:id="rId1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236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59956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676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396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16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773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493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0965" algn="l" defTabSz="914400" rtl="0" eaLnBrk="1" latinLnBrk="0" hangingPunct="1">
        <a:defRPr sz="1800" kern="1200">
          <a:solidFill>
            <a:schemeClr val="tx1"/>
          </a:solidFill>
          <a:latin typeface="+mn-lt"/>
          <a:ea typeface="+mn-ea"/>
          <a:cs typeface="+mn-cs"/>
        </a:defRPr>
      </a:lvl4pPr>
      <a:lvl5pPr marL="1828165" algn="l" defTabSz="914400" rtl="0" eaLnBrk="1" latinLnBrk="0" hangingPunct="1">
        <a:defRPr sz="1800" kern="1200">
          <a:solidFill>
            <a:schemeClr val="tx1"/>
          </a:solidFill>
          <a:latin typeface="+mn-lt"/>
          <a:ea typeface="+mn-ea"/>
          <a:cs typeface="+mn-cs"/>
        </a:defRPr>
      </a:lvl5pPr>
      <a:lvl6pPr marL="2285365" algn="l" defTabSz="914400" rtl="0" eaLnBrk="1" latinLnBrk="0" hangingPunct="1">
        <a:defRPr sz="1800" kern="1200">
          <a:solidFill>
            <a:schemeClr val="tx1"/>
          </a:solidFill>
          <a:latin typeface="+mn-lt"/>
          <a:ea typeface="+mn-ea"/>
          <a:cs typeface="+mn-cs"/>
        </a:defRPr>
      </a:lvl6pPr>
      <a:lvl7pPr marL="2742565" algn="l" defTabSz="914400" rtl="0" eaLnBrk="1" latinLnBrk="0" hangingPunct="1">
        <a:defRPr sz="1800" kern="1200">
          <a:solidFill>
            <a:schemeClr val="tx1"/>
          </a:solidFill>
          <a:latin typeface="+mn-lt"/>
          <a:ea typeface="+mn-ea"/>
          <a:cs typeface="+mn-cs"/>
        </a:defRPr>
      </a:lvl7pPr>
      <a:lvl8pPr marL="3199765" algn="l" defTabSz="914400" rtl="0" eaLnBrk="1" latinLnBrk="0" hangingPunct="1">
        <a:defRPr sz="1800" kern="1200">
          <a:solidFill>
            <a:schemeClr val="tx1"/>
          </a:solidFill>
          <a:latin typeface="+mn-lt"/>
          <a:ea typeface="+mn-ea"/>
          <a:cs typeface="+mn-cs"/>
        </a:defRPr>
      </a:lvl8pPr>
      <a:lvl9pPr marL="3656330" algn="l" defTabSz="914400"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1143000" y="397679"/>
            <a:ext cx="10515600" cy="507688"/>
          </a:xfrm>
          <a:prstGeom prst="rect">
            <a:avLst/>
          </a:prstGeom>
        </p:spPr>
        <p:txBody>
          <a:bodyPr vert="horz" lIns="91440" tIns="45720" rIns="91440" bIns="45720" rtlCol="0" anchor="ctr">
            <a:noAutofit/>
          </a:bodyPr>
          <a:lstStyle/>
          <a:p>
            <a:r>
              <a:rPr lang="zh-CN" altLang="en-US" dirty="0"/>
              <a:t>标题样式（字体：微软雅黑；字号：</a:t>
            </a:r>
            <a:r>
              <a:rPr lang="en-US" altLang="zh-CN" dirty="0"/>
              <a:t>36</a:t>
            </a:r>
            <a:r>
              <a:rPr lang="zh-CN" altLang="en-US" dirty="0"/>
              <a:t>）</a:t>
            </a:r>
            <a:endParaRPr lang="zh-CN" altLang="en-US" dirty="0"/>
          </a:p>
        </p:txBody>
      </p:sp>
      <p:sp>
        <p:nvSpPr>
          <p:cNvPr id="3" name="文本占位符 2"/>
          <p:cNvSpPr>
            <a:spLocks noGrp="1"/>
          </p:cNvSpPr>
          <p:nvPr>
            <p:ph type="body" idx="1"/>
          </p:nvPr>
        </p:nvSpPr>
        <p:spPr>
          <a:xfrm>
            <a:off x="805656" y="1323117"/>
            <a:ext cx="10515600" cy="4723456"/>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400"/>
            <a:endParaRPr lang="zh-CN" altLang="en-US">
              <a:solidFill>
                <a:prstClr val="black">
                  <a:tint val="75000"/>
                </a:prstClr>
              </a:solidFill>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400"/>
            <a:fld id="{64AEF5D2-80F1-4019-89FD-EBB87A44AC75}" type="slidenum">
              <a:rPr lang="zh-CN" altLang="en-US" smtClean="0">
                <a:solidFill>
                  <a:prstClr val="black">
                    <a:tint val="75000"/>
                  </a:prstClr>
                </a:solidFill>
              </a:rPr>
            </a:fld>
            <a:endParaRPr lang="zh-CN" altLang="en-US">
              <a:solidFill>
                <a:prstClr val="black">
                  <a:tint val="75000"/>
                </a:prstClr>
              </a:solidFill>
            </a:endParaRPr>
          </a:p>
        </p:txBody>
      </p:sp>
      <p:sp>
        <p:nvSpPr>
          <p:cNvPr id="7" name="矩形 6"/>
          <p:cNvSpPr/>
          <p:nvPr userDrawn="1"/>
        </p:nvSpPr>
        <p:spPr>
          <a:xfrm>
            <a:off x="517740" y="404813"/>
            <a:ext cx="309600" cy="468000"/>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zh-CN" altLang="en-US" dirty="0">
              <a:solidFill>
                <a:srgbClr val="C00000"/>
              </a:solidFill>
              <a:ea typeface="Arial Unicode MS" panose="020B0604020202020204" charset="-122"/>
            </a:endParaRPr>
          </a:p>
        </p:txBody>
      </p:sp>
      <p:pic>
        <p:nvPicPr>
          <p:cNvPr id="10" name="Picture 2" descr="C:\Users\zhangbopeng.OA\Desktop\2014VI\C版中字调整版10.9.jpg"/>
          <p:cNvPicPr>
            <a:picLocks noChangeAspect="1" noChangeArrowheads="1"/>
          </p:cNvPicPr>
          <p:nvPr userDrawn="1"/>
        </p:nvPicPr>
        <p:blipFill>
          <a:blip r:embed="rId10" cstate="print"/>
          <a:srcRect l="22002" t="33934" r="19991" b="43443"/>
          <a:stretch>
            <a:fillRect/>
          </a:stretch>
        </p:blipFill>
        <p:spPr bwMode="auto">
          <a:xfrm>
            <a:off x="9915754" y="371940"/>
            <a:ext cx="1872208" cy="516471"/>
          </a:xfrm>
          <a:prstGeom prst="rect">
            <a:avLst/>
          </a:prstGeom>
          <a:noFill/>
        </p:spPr>
      </p:pic>
      <p:sp>
        <p:nvSpPr>
          <p:cNvPr id="11" name="矩形 10"/>
          <p:cNvSpPr/>
          <p:nvPr userDrawn="1"/>
        </p:nvSpPr>
        <p:spPr>
          <a:xfrm>
            <a:off x="484788" y="964058"/>
            <a:ext cx="11166891" cy="4928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zh-CN" altLang="en-US" sz="1350">
              <a:solidFill>
                <a:prstClr val="white"/>
              </a:solidFill>
              <a:ea typeface="Arial Unicode MS" panose="020B0604020202020204" charset="-122"/>
            </a:endParaRPr>
          </a:p>
        </p:txBody>
      </p:sp>
    </p:spTree>
  </p:cSld>
  <p:clrMap bg1="lt1" tx1="dk1" bg2="lt2" tx2="dk2" accent1="accent1" accent2="accent2" accent3="accent3" accent4="accent4" accent5="accent5" accent6="accent6" hlink="hlink" folHlink="folHlink"/>
  <p:sldLayoutIdLst>
    <p:sldLayoutId id="2147483788" r:id="rId1"/>
    <p:sldLayoutId id="2147483789" r:id="rId2"/>
    <p:sldLayoutId id="2147483790" r:id="rId3"/>
    <p:sldLayoutId id="2147483791" r:id="rId4"/>
    <p:sldLayoutId id="2147483792" r:id="rId5"/>
    <p:sldLayoutId id="2147483793" r:id="rId6"/>
    <p:sldLayoutId id="2147483794" r:id="rId7"/>
    <p:sldLayoutId id="2147483795" r:id="rId8"/>
    <p:sldLayoutId id="2147483796" r:id="rId9"/>
  </p:sldLayoutIdLst>
  <p:hf hdr="0" ftr="0" dt="0"/>
  <p:txStyles>
    <p:titleStyle>
      <a:lvl1pPr algn="l" defTabSz="914400" rtl="0" eaLnBrk="1" latinLnBrk="0" hangingPunct="1">
        <a:lnSpc>
          <a:spcPct val="90000"/>
        </a:lnSpc>
        <a:spcBef>
          <a:spcPct val="0"/>
        </a:spcBef>
        <a:buNone/>
        <a:defRPr sz="3600" kern="1200">
          <a:solidFill>
            <a:schemeClr val="tx1"/>
          </a:solidFill>
          <a:latin typeface="微软雅黑" panose="020B0503020204020204" pitchFamily="34" charset="-122"/>
          <a:ea typeface="微软雅黑" panose="020B0503020204020204" pitchFamily="34"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1143000" y="397679"/>
            <a:ext cx="10515600" cy="507688"/>
          </a:xfrm>
          <a:prstGeom prst="rect">
            <a:avLst/>
          </a:prstGeom>
        </p:spPr>
        <p:txBody>
          <a:bodyPr vert="horz" lIns="91440" tIns="45720" rIns="91440" bIns="45720" rtlCol="0" anchor="ctr">
            <a:noAutofit/>
          </a:bodyPr>
          <a:lstStyle/>
          <a:p>
            <a:r>
              <a:rPr lang="zh-CN" altLang="en-US" dirty="0"/>
              <a:t>标题样式（字体：微软雅黑；字号：</a:t>
            </a:r>
            <a:r>
              <a:rPr lang="en-US" altLang="zh-CN" dirty="0"/>
              <a:t>36</a:t>
            </a:r>
            <a:r>
              <a:rPr lang="zh-CN" altLang="en-US" dirty="0"/>
              <a:t>）</a:t>
            </a:r>
            <a:endParaRPr lang="zh-CN" altLang="en-US" dirty="0"/>
          </a:p>
        </p:txBody>
      </p:sp>
      <p:sp>
        <p:nvSpPr>
          <p:cNvPr id="3" name="文本占位符 2"/>
          <p:cNvSpPr>
            <a:spLocks noGrp="1"/>
          </p:cNvSpPr>
          <p:nvPr>
            <p:ph type="body" idx="1"/>
          </p:nvPr>
        </p:nvSpPr>
        <p:spPr>
          <a:xfrm>
            <a:off x="805656" y="1323117"/>
            <a:ext cx="10515600" cy="4723456"/>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400"/>
            <a:endParaRPr lang="zh-CN" altLang="en-US">
              <a:solidFill>
                <a:prstClr val="black">
                  <a:tint val="75000"/>
                </a:prstClr>
              </a:solidFill>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400"/>
            <a:fld id="{64AEF5D2-80F1-4019-89FD-EBB87A44AC75}" type="slidenum">
              <a:rPr lang="zh-CN" altLang="en-US" smtClean="0">
                <a:solidFill>
                  <a:prstClr val="black">
                    <a:tint val="75000"/>
                  </a:prstClr>
                </a:solidFill>
              </a:rPr>
            </a:fld>
            <a:endParaRPr lang="zh-CN" altLang="en-US">
              <a:solidFill>
                <a:prstClr val="black">
                  <a:tint val="75000"/>
                </a:prstClr>
              </a:solidFill>
            </a:endParaRPr>
          </a:p>
        </p:txBody>
      </p:sp>
      <p:sp>
        <p:nvSpPr>
          <p:cNvPr id="7" name="矩形 6"/>
          <p:cNvSpPr/>
          <p:nvPr userDrawn="1"/>
        </p:nvSpPr>
        <p:spPr>
          <a:xfrm>
            <a:off x="517740" y="404813"/>
            <a:ext cx="309600" cy="468000"/>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zh-CN" altLang="en-US" dirty="0">
              <a:solidFill>
                <a:srgbClr val="C00000"/>
              </a:solidFill>
              <a:ea typeface="Arial Unicode MS" panose="020B0604020202020204" charset="-122"/>
            </a:endParaRPr>
          </a:p>
        </p:txBody>
      </p:sp>
      <p:pic>
        <p:nvPicPr>
          <p:cNvPr id="10" name="Picture 2" descr="C:\Users\zhangbopeng.OA\Desktop\2014VI\C版中字调整版10.9.jpg"/>
          <p:cNvPicPr>
            <a:picLocks noChangeAspect="1" noChangeArrowheads="1"/>
          </p:cNvPicPr>
          <p:nvPr userDrawn="1"/>
        </p:nvPicPr>
        <p:blipFill>
          <a:blip r:embed="rId10" cstate="print"/>
          <a:srcRect l="22002" t="33934" r="19991" b="43443"/>
          <a:stretch>
            <a:fillRect/>
          </a:stretch>
        </p:blipFill>
        <p:spPr bwMode="auto">
          <a:xfrm>
            <a:off x="9915754" y="371940"/>
            <a:ext cx="1872208" cy="516471"/>
          </a:xfrm>
          <a:prstGeom prst="rect">
            <a:avLst/>
          </a:prstGeom>
          <a:noFill/>
        </p:spPr>
      </p:pic>
      <p:sp>
        <p:nvSpPr>
          <p:cNvPr id="11" name="矩形 10"/>
          <p:cNvSpPr/>
          <p:nvPr userDrawn="1"/>
        </p:nvSpPr>
        <p:spPr>
          <a:xfrm>
            <a:off x="484788" y="964058"/>
            <a:ext cx="11166891" cy="4928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zh-CN" altLang="en-US" sz="1350">
              <a:solidFill>
                <a:prstClr val="white"/>
              </a:solidFill>
              <a:ea typeface="Arial Unicode MS" panose="020B0604020202020204" charset="-122"/>
            </a:endParaRPr>
          </a:p>
        </p:txBody>
      </p:sp>
    </p:spTree>
  </p:cSld>
  <p:clrMap bg1="lt1" tx1="dk1" bg2="lt2" tx2="dk2" accent1="accent1" accent2="accent2" accent3="accent3" accent4="accent4" accent5="accent5" accent6="accent6" hlink="hlink" folHlink="fol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Lst>
  <p:hf hdr="0" ftr="0" dt="0"/>
  <p:txStyles>
    <p:titleStyle>
      <a:lvl1pPr algn="l" defTabSz="914400" rtl="0" eaLnBrk="1" latinLnBrk="0" hangingPunct="1">
        <a:lnSpc>
          <a:spcPct val="90000"/>
        </a:lnSpc>
        <a:spcBef>
          <a:spcPct val="0"/>
        </a:spcBef>
        <a:buNone/>
        <a:defRPr sz="3600" kern="1200">
          <a:solidFill>
            <a:schemeClr val="tx1"/>
          </a:solidFill>
          <a:latin typeface="微软雅黑" panose="020B0503020204020204" pitchFamily="34" charset="-122"/>
          <a:ea typeface="微软雅黑" panose="020B0503020204020204" pitchFamily="34"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1143000" y="397679"/>
            <a:ext cx="10515600" cy="507688"/>
          </a:xfrm>
          <a:prstGeom prst="rect">
            <a:avLst/>
          </a:prstGeom>
        </p:spPr>
        <p:txBody>
          <a:bodyPr vert="horz" lIns="91440" tIns="45720" rIns="91440" bIns="45720" rtlCol="0" anchor="ctr">
            <a:noAutofit/>
          </a:bodyPr>
          <a:lstStyle/>
          <a:p>
            <a:r>
              <a:rPr lang="zh-CN" altLang="en-US" dirty="0"/>
              <a:t>标题样式（字体：微软雅黑；字号：</a:t>
            </a:r>
            <a:r>
              <a:rPr lang="en-US" altLang="zh-CN" dirty="0"/>
              <a:t>36</a:t>
            </a:r>
            <a:r>
              <a:rPr lang="zh-CN" altLang="en-US" dirty="0"/>
              <a:t>）</a:t>
            </a:r>
            <a:endParaRPr lang="zh-CN" altLang="en-US" dirty="0"/>
          </a:p>
        </p:txBody>
      </p:sp>
      <p:sp>
        <p:nvSpPr>
          <p:cNvPr id="3" name="文本占位符 2"/>
          <p:cNvSpPr>
            <a:spLocks noGrp="1"/>
          </p:cNvSpPr>
          <p:nvPr>
            <p:ph type="body" idx="1"/>
          </p:nvPr>
        </p:nvSpPr>
        <p:spPr>
          <a:xfrm>
            <a:off x="805656" y="1323117"/>
            <a:ext cx="10515600" cy="4723456"/>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400"/>
            <a:endParaRPr lang="zh-CN" altLang="en-US">
              <a:solidFill>
                <a:prstClr val="black">
                  <a:tint val="75000"/>
                </a:prstClr>
              </a:solidFill>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400"/>
            <a:fld id="{64AEF5D2-80F1-4019-89FD-EBB87A44AC75}" type="slidenum">
              <a:rPr lang="zh-CN" altLang="en-US" smtClean="0">
                <a:solidFill>
                  <a:prstClr val="black">
                    <a:tint val="75000"/>
                  </a:prstClr>
                </a:solidFill>
              </a:rPr>
            </a:fld>
            <a:endParaRPr lang="zh-CN" altLang="en-US">
              <a:solidFill>
                <a:prstClr val="black">
                  <a:tint val="75000"/>
                </a:prstClr>
              </a:solidFill>
            </a:endParaRPr>
          </a:p>
        </p:txBody>
      </p:sp>
      <p:sp>
        <p:nvSpPr>
          <p:cNvPr id="7" name="矩形 6"/>
          <p:cNvSpPr/>
          <p:nvPr userDrawn="1"/>
        </p:nvSpPr>
        <p:spPr>
          <a:xfrm>
            <a:off x="517740" y="404813"/>
            <a:ext cx="309600" cy="468000"/>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zh-CN" altLang="en-US" dirty="0">
              <a:solidFill>
                <a:srgbClr val="C00000"/>
              </a:solidFill>
              <a:ea typeface="Arial Unicode MS" panose="020B0604020202020204" charset="-122"/>
            </a:endParaRPr>
          </a:p>
        </p:txBody>
      </p:sp>
      <p:pic>
        <p:nvPicPr>
          <p:cNvPr id="10" name="Picture 2" descr="C:\Users\zhangbopeng.OA\Desktop\2014VI\C版中字调整版10.9.jpg"/>
          <p:cNvPicPr>
            <a:picLocks noChangeAspect="1" noChangeArrowheads="1"/>
          </p:cNvPicPr>
          <p:nvPr userDrawn="1"/>
        </p:nvPicPr>
        <p:blipFill>
          <a:blip r:embed="rId10" cstate="print"/>
          <a:srcRect l="22002" t="33934" r="19991" b="43443"/>
          <a:stretch>
            <a:fillRect/>
          </a:stretch>
        </p:blipFill>
        <p:spPr bwMode="auto">
          <a:xfrm>
            <a:off x="9915754" y="371940"/>
            <a:ext cx="1872208" cy="516471"/>
          </a:xfrm>
          <a:prstGeom prst="rect">
            <a:avLst/>
          </a:prstGeom>
          <a:noFill/>
        </p:spPr>
      </p:pic>
      <p:sp>
        <p:nvSpPr>
          <p:cNvPr id="11" name="矩形 10"/>
          <p:cNvSpPr/>
          <p:nvPr userDrawn="1"/>
        </p:nvSpPr>
        <p:spPr>
          <a:xfrm>
            <a:off x="484788" y="964058"/>
            <a:ext cx="11166891" cy="4928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zh-CN" altLang="en-US" sz="1350">
              <a:solidFill>
                <a:prstClr val="white"/>
              </a:solidFill>
              <a:ea typeface="Arial Unicode MS" panose="020B0604020202020204" charset="-122"/>
            </a:endParaRPr>
          </a:p>
        </p:txBody>
      </p:sp>
    </p:spTree>
  </p:cSld>
  <p:clrMap bg1="lt1" tx1="dk1" bg2="lt2" tx2="dk2" accent1="accent1" accent2="accent2" accent3="accent3" accent4="accent4" accent5="accent5" accent6="accent6" hlink="hlink" folHlink="folHlink"/>
  <p:sldLayoutIdLst>
    <p:sldLayoutId id="2147483808" r:id="rId1"/>
    <p:sldLayoutId id="2147483809" r:id="rId2"/>
    <p:sldLayoutId id="2147483810" r:id="rId3"/>
    <p:sldLayoutId id="2147483811" r:id="rId4"/>
    <p:sldLayoutId id="2147483812" r:id="rId5"/>
    <p:sldLayoutId id="2147483813" r:id="rId6"/>
    <p:sldLayoutId id="2147483814" r:id="rId7"/>
    <p:sldLayoutId id="2147483815" r:id="rId8"/>
    <p:sldLayoutId id="2147483816" r:id="rId9"/>
  </p:sldLayoutIdLst>
  <p:hf hdr="0" ftr="0" dt="0"/>
  <p:txStyles>
    <p:titleStyle>
      <a:lvl1pPr algn="l" defTabSz="914400" rtl="0" eaLnBrk="1" latinLnBrk="0" hangingPunct="1">
        <a:lnSpc>
          <a:spcPct val="90000"/>
        </a:lnSpc>
        <a:spcBef>
          <a:spcPct val="0"/>
        </a:spcBef>
        <a:buNone/>
        <a:defRPr sz="3600" kern="1200">
          <a:solidFill>
            <a:schemeClr val="tx1"/>
          </a:solidFill>
          <a:latin typeface="微软雅黑" panose="020B0503020204020204" pitchFamily="34" charset="-122"/>
          <a:ea typeface="微软雅黑" panose="020B0503020204020204" pitchFamily="34"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Lst>
  <p:timing>
    <p:tnLst>
      <p:par>
        <p:cTn id="1" dur="indefinite" restart="never" nodeType="tmRoot"/>
      </p:par>
    </p:tnLst>
  </p:timing>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1143000" y="397679"/>
            <a:ext cx="10515600" cy="507688"/>
          </a:xfrm>
          <a:prstGeom prst="rect">
            <a:avLst/>
          </a:prstGeom>
        </p:spPr>
        <p:txBody>
          <a:bodyPr vert="horz" lIns="91440" tIns="45720" rIns="91440" bIns="45720" rtlCol="0" anchor="ctr">
            <a:noAutofit/>
          </a:bodyPr>
          <a:lstStyle/>
          <a:p>
            <a:r>
              <a:rPr lang="zh-CN" altLang="en-US" dirty="0"/>
              <a:t>标题样式（字体：微软雅黑；字号：</a:t>
            </a:r>
            <a:r>
              <a:rPr lang="en-US" altLang="zh-CN" dirty="0"/>
              <a:t>36</a:t>
            </a:r>
            <a:r>
              <a:rPr lang="zh-CN" altLang="en-US" dirty="0"/>
              <a:t>）</a:t>
            </a:r>
            <a:endParaRPr lang="zh-CN" altLang="en-US" dirty="0"/>
          </a:p>
        </p:txBody>
      </p:sp>
      <p:sp>
        <p:nvSpPr>
          <p:cNvPr id="3" name="文本占位符 2"/>
          <p:cNvSpPr>
            <a:spLocks noGrp="1"/>
          </p:cNvSpPr>
          <p:nvPr>
            <p:ph type="body" idx="1"/>
          </p:nvPr>
        </p:nvSpPr>
        <p:spPr>
          <a:xfrm>
            <a:off x="805656" y="1323117"/>
            <a:ext cx="10515600" cy="4723456"/>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400"/>
            <a:endParaRPr lang="zh-CN" altLang="en-US">
              <a:solidFill>
                <a:prstClr val="black">
                  <a:tint val="75000"/>
                </a:prstClr>
              </a:solidFill>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400"/>
            <a:fld id="{64AEF5D2-80F1-4019-89FD-EBB87A44AC75}" type="slidenum">
              <a:rPr lang="zh-CN" altLang="en-US" smtClean="0">
                <a:solidFill>
                  <a:prstClr val="black">
                    <a:tint val="75000"/>
                  </a:prstClr>
                </a:solidFill>
              </a:rPr>
            </a:fld>
            <a:endParaRPr lang="zh-CN" altLang="en-US">
              <a:solidFill>
                <a:prstClr val="black">
                  <a:tint val="75000"/>
                </a:prstClr>
              </a:solidFill>
            </a:endParaRPr>
          </a:p>
        </p:txBody>
      </p:sp>
      <p:sp>
        <p:nvSpPr>
          <p:cNvPr id="7" name="矩形 6"/>
          <p:cNvSpPr/>
          <p:nvPr userDrawn="1"/>
        </p:nvSpPr>
        <p:spPr>
          <a:xfrm>
            <a:off x="517740" y="404813"/>
            <a:ext cx="309600" cy="468000"/>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zh-CN" altLang="en-US" dirty="0">
              <a:solidFill>
                <a:srgbClr val="C00000"/>
              </a:solidFill>
              <a:ea typeface="Arial Unicode MS" panose="020B0604020202020204" charset="-122"/>
            </a:endParaRPr>
          </a:p>
        </p:txBody>
      </p:sp>
      <p:pic>
        <p:nvPicPr>
          <p:cNvPr id="10" name="Picture 2" descr="C:\Users\zhangbopeng.OA\Desktop\2014VI\C版中字调整版10.9.jpg"/>
          <p:cNvPicPr>
            <a:picLocks noChangeAspect="1" noChangeArrowheads="1"/>
          </p:cNvPicPr>
          <p:nvPr userDrawn="1"/>
        </p:nvPicPr>
        <p:blipFill>
          <a:blip r:embed="rId10" cstate="print"/>
          <a:srcRect l="22002" t="33934" r="19991" b="43443"/>
          <a:stretch>
            <a:fillRect/>
          </a:stretch>
        </p:blipFill>
        <p:spPr bwMode="auto">
          <a:xfrm>
            <a:off x="9915754" y="371940"/>
            <a:ext cx="1872208" cy="516471"/>
          </a:xfrm>
          <a:prstGeom prst="rect">
            <a:avLst/>
          </a:prstGeom>
          <a:noFill/>
        </p:spPr>
      </p:pic>
      <p:sp>
        <p:nvSpPr>
          <p:cNvPr id="11" name="矩形 10"/>
          <p:cNvSpPr/>
          <p:nvPr userDrawn="1"/>
        </p:nvSpPr>
        <p:spPr>
          <a:xfrm>
            <a:off x="484788" y="964058"/>
            <a:ext cx="11166891" cy="4928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zh-CN" altLang="en-US" sz="1350">
              <a:solidFill>
                <a:prstClr val="white"/>
              </a:solidFill>
              <a:ea typeface="Arial Unicode MS" panose="020B0604020202020204" charset="-122"/>
            </a:endParaRPr>
          </a:p>
        </p:txBody>
      </p:sp>
    </p:spTree>
  </p:cSld>
  <p:clrMap bg1="lt1" tx1="dk1" bg2="lt2" tx2="dk2" accent1="accent1" accent2="accent2" accent3="accent3" accent4="accent4" accent5="accent5" accent6="accent6" hlink="hlink" folHlink="folHlink"/>
  <p:sldLayoutIdLst>
    <p:sldLayoutId id="2147483818" r:id="rId1"/>
    <p:sldLayoutId id="2147483819" r:id="rId2"/>
    <p:sldLayoutId id="2147483820" r:id="rId3"/>
    <p:sldLayoutId id="2147483821" r:id="rId4"/>
    <p:sldLayoutId id="2147483822" r:id="rId5"/>
    <p:sldLayoutId id="2147483823" r:id="rId6"/>
    <p:sldLayoutId id="2147483824" r:id="rId7"/>
    <p:sldLayoutId id="2147483825" r:id="rId8"/>
    <p:sldLayoutId id="2147483826" r:id="rId9"/>
  </p:sldLayoutIdLst>
  <p:hf hdr="0" ftr="0" dt="0"/>
  <p:txStyles>
    <p:titleStyle>
      <a:lvl1pPr algn="l" defTabSz="914400" rtl="0" eaLnBrk="1" latinLnBrk="0" hangingPunct="1">
        <a:lnSpc>
          <a:spcPct val="90000"/>
        </a:lnSpc>
        <a:spcBef>
          <a:spcPct val="0"/>
        </a:spcBef>
        <a:buNone/>
        <a:defRPr sz="3600" kern="1200">
          <a:solidFill>
            <a:schemeClr val="tx1"/>
          </a:solidFill>
          <a:latin typeface="微软雅黑" panose="020B0503020204020204" pitchFamily="34" charset="-122"/>
          <a:ea typeface="微软雅黑" panose="020B0503020204020204" pitchFamily="34"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1143000" y="397679"/>
            <a:ext cx="10515600" cy="507688"/>
          </a:xfrm>
          <a:prstGeom prst="rect">
            <a:avLst/>
          </a:prstGeom>
        </p:spPr>
        <p:txBody>
          <a:bodyPr vert="horz" lIns="91440" tIns="45720" rIns="91440" bIns="45720" rtlCol="0" anchor="ctr">
            <a:noAutofit/>
          </a:bodyPr>
          <a:lstStyle/>
          <a:p>
            <a:r>
              <a:rPr lang="zh-CN" altLang="en-US" dirty="0"/>
              <a:t>标题样式（字体：微软雅黑；字号：</a:t>
            </a:r>
            <a:r>
              <a:rPr lang="en-US" altLang="zh-CN" dirty="0"/>
              <a:t>36</a:t>
            </a:r>
            <a:r>
              <a:rPr lang="zh-CN" altLang="en-US" dirty="0"/>
              <a:t>）</a:t>
            </a:r>
            <a:endParaRPr lang="zh-CN" altLang="en-US" dirty="0"/>
          </a:p>
        </p:txBody>
      </p:sp>
      <p:sp>
        <p:nvSpPr>
          <p:cNvPr id="3" name="文本占位符 2"/>
          <p:cNvSpPr>
            <a:spLocks noGrp="1"/>
          </p:cNvSpPr>
          <p:nvPr>
            <p:ph type="body" idx="1"/>
          </p:nvPr>
        </p:nvSpPr>
        <p:spPr>
          <a:xfrm>
            <a:off x="805656" y="1323117"/>
            <a:ext cx="10515600" cy="4723456"/>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400"/>
            <a:endParaRPr lang="zh-CN" altLang="en-US">
              <a:solidFill>
                <a:prstClr val="black">
                  <a:tint val="75000"/>
                </a:prstClr>
              </a:solidFill>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400"/>
            <a:fld id="{64AEF5D2-80F1-4019-89FD-EBB87A44AC75}" type="slidenum">
              <a:rPr lang="zh-CN" altLang="en-US" smtClean="0">
                <a:solidFill>
                  <a:prstClr val="black">
                    <a:tint val="75000"/>
                  </a:prstClr>
                </a:solidFill>
              </a:rPr>
            </a:fld>
            <a:endParaRPr lang="zh-CN" altLang="en-US">
              <a:solidFill>
                <a:prstClr val="black">
                  <a:tint val="75000"/>
                </a:prstClr>
              </a:solidFill>
            </a:endParaRPr>
          </a:p>
        </p:txBody>
      </p:sp>
      <p:sp>
        <p:nvSpPr>
          <p:cNvPr id="7" name="矩形 6"/>
          <p:cNvSpPr/>
          <p:nvPr userDrawn="1"/>
        </p:nvSpPr>
        <p:spPr>
          <a:xfrm>
            <a:off x="517740" y="404813"/>
            <a:ext cx="309600" cy="468000"/>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zh-CN" altLang="en-US" dirty="0">
              <a:solidFill>
                <a:srgbClr val="C00000"/>
              </a:solidFill>
              <a:ea typeface="Arial Unicode MS" panose="020B0604020202020204" charset="-122"/>
            </a:endParaRPr>
          </a:p>
        </p:txBody>
      </p:sp>
      <p:pic>
        <p:nvPicPr>
          <p:cNvPr id="10" name="Picture 2" descr="C:\Users\zhangbopeng.OA\Desktop\2014VI\C版中字调整版10.9.jpg"/>
          <p:cNvPicPr>
            <a:picLocks noChangeAspect="1" noChangeArrowheads="1"/>
          </p:cNvPicPr>
          <p:nvPr userDrawn="1"/>
        </p:nvPicPr>
        <p:blipFill>
          <a:blip r:embed="rId10" cstate="print"/>
          <a:srcRect l="22002" t="33934" r="19991" b="43443"/>
          <a:stretch>
            <a:fillRect/>
          </a:stretch>
        </p:blipFill>
        <p:spPr bwMode="auto">
          <a:xfrm>
            <a:off x="9915754" y="371940"/>
            <a:ext cx="1872208" cy="516471"/>
          </a:xfrm>
          <a:prstGeom prst="rect">
            <a:avLst/>
          </a:prstGeom>
          <a:noFill/>
        </p:spPr>
      </p:pic>
      <p:sp>
        <p:nvSpPr>
          <p:cNvPr id="11" name="矩形 10"/>
          <p:cNvSpPr/>
          <p:nvPr userDrawn="1"/>
        </p:nvSpPr>
        <p:spPr>
          <a:xfrm>
            <a:off x="484788" y="964058"/>
            <a:ext cx="11166891" cy="4928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zh-CN" altLang="en-US" sz="1350">
              <a:solidFill>
                <a:prstClr val="white"/>
              </a:solidFill>
              <a:ea typeface="Arial Unicode MS" panose="020B0604020202020204" charset="-122"/>
            </a:endParaRPr>
          </a:p>
        </p:txBody>
      </p:sp>
    </p:spTree>
  </p:cSld>
  <p:clrMap bg1="lt1" tx1="dk1" bg2="lt2" tx2="dk2" accent1="accent1" accent2="accent2" accent3="accent3" accent4="accent4" accent5="accent5" accent6="accent6" hlink="hlink" folHlink="folHlink"/>
  <p:sldLayoutIdLst>
    <p:sldLayoutId id="2147483828" r:id="rId1"/>
    <p:sldLayoutId id="2147483829" r:id="rId2"/>
    <p:sldLayoutId id="2147483830" r:id="rId3"/>
    <p:sldLayoutId id="2147483831" r:id="rId4"/>
    <p:sldLayoutId id="2147483832" r:id="rId5"/>
    <p:sldLayoutId id="2147483833" r:id="rId6"/>
    <p:sldLayoutId id="2147483834" r:id="rId7"/>
    <p:sldLayoutId id="2147483835" r:id="rId8"/>
    <p:sldLayoutId id="2147483836" r:id="rId9"/>
  </p:sldLayoutIdLst>
  <p:hf hdr="0" ftr="0" dt="0"/>
  <p:txStyles>
    <p:titleStyle>
      <a:lvl1pPr algn="l" defTabSz="914400" rtl="0" eaLnBrk="1" latinLnBrk="0" hangingPunct="1">
        <a:lnSpc>
          <a:spcPct val="90000"/>
        </a:lnSpc>
        <a:spcBef>
          <a:spcPct val="0"/>
        </a:spcBef>
        <a:buNone/>
        <a:defRPr sz="3600" kern="1200">
          <a:solidFill>
            <a:schemeClr val="tx1"/>
          </a:solidFill>
          <a:latin typeface="微软雅黑" panose="020B0503020204020204" pitchFamily="34" charset="-122"/>
          <a:ea typeface="微软雅黑" panose="020B0503020204020204" pitchFamily="34"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1143000" y="397679"/>
            <a:ext cx="10515600" cy="507688"/>
          </a:xfrm>
          <a:prstGeom prst="rect">
            <a:avLst/>
          </a:prstGeom>
        </p:spPr>
        <p:txBody>
          <a:bodyPr vert="horz" lIns="91440" tIns="45720" rIns="91440" bIns="45720" rtlCol="0" anchor="ctr">
            <a:noAutofit/>
          </a:bodyPr>
          <a:lstStyle/>
          <a:p>
            <a:r>
              <a:rPr lang="zh-CN" altLang="en-US" dirty="0"/>
              <a:t>标题样式（字体：微软雅黑；字号：</a:t>
            </a:r>
            <a:r>
              <a:rPr lang="en-US" altLang="zh-CN" dirty="0"/>
              <a:t>36</a:t>
            </a:r>
            <a:r>
              <a:rPr lang="zh-CN" altLang="en-US" dirty="0"/>
              <a:t>）</a:t>
            </a:r>
            <a:endParaRPr lang="zh-CN" altLang="en-US" dirty="0"/>
          </a:p>
        </p:txBody>
      </p:sp>
      <p:sp>
        <p:nvSpPr>
          <p:cNvPr id="3" name="文本占位符 2"/>
          <p:cNvSpPr>
            <a:spLocks noGrp="1"/>
          </p:cNvSpPr>
          <p:nvPr>
            <p:ph type="body" idx="1"/>
          </p:nvPr>
        </p:nvSpPr>
        <p:spPr>
          <a:xfrm>
            <a:off x="805656" y="1323117"/>
            <a:ext cx="10515600" cy="4723456"/>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400"/>
            <a:endParaRPr lang="zh-CN" altLang="en-US">
              <a:solidFill>
                <a:prstClr val="black">
                  <a:tint val="75000"/>
                </a:prstClr>
              </a:solidFill>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400"/>
            <a:fld id="{64AEF5D2-80F1-4019-89FD-EBB87A44AC75}" type="slidenum">
              <a:rPr lang="zh-CN" altLang="en-US" smtClean="0">
                <a:solidFill>
                  <a:prstClr val="black">
                    <a:tint val="75000"/>
                  </a:prstClr>
                </a:solidFill>
              </a:rPr>
            </a:fld>
            <a:endParaRPr lang="zh-CN" altLang="en-US">
              <a:solidFill>
                <a:prstClr val="black">
                  <a:tint val="75000"/>
                </a:prstClr>
              </a:solidFill>
            </a:endParaRPr>
          </a:p>
        </p:txBody>
      </p:sp>
      <p:sp>
        <p:nvSpPr>
          <p:cNvPr id="7" name="矩形 6"/>
          <p:cNvSpPr/>
          <p:nvPr userDrawn="1"/>
        </p:nvSpPr>
        <p:spPr>
          <a:xfrm>
            <a:off x="517740" y="404813"/>
            <a:ext cx="309600" cy="468000"/>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zh-CN" altLang="en-US" dirty="0">
              <a:solidFill>
                <a:srgbClr val="C00000"/>
              </a:solidFill>
              <a:ea typeface="Arial Unicode MS" panose="020B0604020202020204" charset="-122"/>
            </a:endParaRPr>
          </a:p>
        </p:txBody>
      </p:sp>
      <p:pic>
        <p:nvPicPr>
          <p:cNvPr id="10" name="Picture 2" descr="C:\Users\zhangbopeng.OA\Desktop\2014VI\C版中字调整版10.9.jpg"/>
          <p:cNvPicPr>
            <a:picLocks noChangeAspect="1" noChangeArrowheads="1"/>
          </p:cNvPicPr>
          <p:nvPr userDrawn="1"/>
        </p:nvPicPr>
        <p:blipFill>
          <a:blip r:embed="rId10" cstate="print"/>
          <a:srcRect l="22002" t="33934" r="19991" b="43443"/>
          <a:stretch>
            <a:fillRect/>
          </a:stretch>
        </p:blipFill>
        <p:spPr bwMode="auto">
          <a:xfrm>
            <a:off x="9915754" y="371940"/>
            <a:ext cx="1872208" cy="516471"/>
          </a:xfrm>
          <a:prstGeom prst="rect">
            <a:avLst/>
          </a:prstGeom>
          <a:noFill/>
        </p:spPr>
      </p:pic>
      <p:sp>
        <p:nvSpPr>
          <p:cNvPr id="11" name="矩形 10"/>
          <p:cNvSpPr/>
          <p:nvPr userDrawn="1"/>
        </p:nvSpPr>
        <p:spPr>
          <a:xfrm>
            <a:off x="484788" y="964058"/>
            <a:ext cx="11166891" cy="4928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zh-CN" altLang="en-US" sz="1350">
              <a:solidFill>
                <a:prstClr val="white"/>
              </a:solidFill>
              <a:ea typeface="Arial Unicode MS" panose="020B0604020202020204" charset="-122"/>
            </a:endParaRPr>
          </a:p>
        </p:txBody>
      </p:sp>
    </p:spTree>
  </p:cSld>
  <p:clrMap bg1="lt1" tx1="dk1" bg2="lt2" tx2="dk2" accent1="accent1" accent2="accent2" accent3="accent3" accent4="accent4" accent5="accent5" accent6="accent6" hlink="hlink" folHlink="folHlink"/>
  <p:sldLayoutIdLst>
    <p:sldLayoutId id="2147483838" r:id="rId1"/>
    <p:sldLayoutId id="2147483839" r:id="rId2"/>
    <p:sldLayoutId id="2147483840" r:id="rId3"/>
    <p:sldLayoutId id="2147483841" r:id="rId4"/>
    <p:sldLayoutId id="2147483842" r:id="rId5"/>
    <p:sldLayoutId id="2147483843" r:id="rId6"/>
    <p:sldLayoutId id="2147483844" r:id="rId7"/>
    <p:sldLayoutId id="2147483845" r:id="rId8"/>
    <p:sldLayoutId id="2147483846" r:id="rId9"/>
  </p:sldLayoutIdLst>
  <p:hf hdr="0" ftr="0" dt="0"/>
  <p:txStyles>
    <p:titleStyle>
      <a:lvl1pPr algn="l" defTabSz="914400" rtl="0" eaLnBrk="1" latinLnBrk="0" hangingPunct="1">
        <a:lnSpc>
          <a:spcPct val="90000"/>
        </a:lnSpc>
        <a:spcBef>
          <a:spcPct val="0"/>
        </a:spcBef>
        <a:buNone/>
        <a:defRPr sz="3600" kern="1200">
          <a:solidFill>
            <a:schemeClr val="tx1"/>
          </a:solidFill>
          <a:latin typeface="微软雅黑" panose="020B0503020204020204" pitchFamily="34" charset="-122"/>
          <a:ea typeface="微软雅黑" panose="020B0503020204020204" pitchFamily="34"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1143000" y="397679"/>
            <a:ext cx="10515600" cy="507688"/>
          </a:xfrm>
          <a:prstGeom prst="rect">
            <a:avLst/>
          </a:prstGeom>
        </p:spPr>
        <p:txBody>
          <a:bodyPr vert="horz" lIns="91440" tIns="45720" rIns="91440" bIns="45720" rtlCol="0" anchor="ctr">
            <a:noAutofit/>
          </a:bodyPr>
          <a:lstStyle/>
          <a:p>
            <a:r>
              <a:rPr lang="zh-CN" altLang="en-US" dirty="0"/>
              <a:t>标题样式（字体：微软雅黑；字号：</a:t>
            </a:r>
            <a:r>
              <a:rPr lang="en-US" altLang="zh-CN" dirty="0"/>
              <a:t>36</a:t>
            </a:r>
            <a:r>
              <a:rPr lang="zh-CN" altLang="en-US" dirty="0"/>
              <a:t>）</a:t>
            </a:r>
            <a:endParaRPr lang="zh-CN" altLang="en-US" dirty="0"/>
          </a:p>
        </p:txBody>
      </p:sp>
      <p:sp>
        <p:nvSpPr>
          <p:cNvPr id="3" name="文本占位符 2"/>
          <p:cNvSpPr>
            <a:spLocks noGrp="1"/>
          </p:cNvSpPr>
          <p:nvPr>
            <p:ph type="body" idx="1"/>
          </p:nvPr>
        </p:nvSpPr>
        <p:spPr>
          <a:xfrm>
            <a:off x="805656" y="1323117"/>
            <a:ext cx="10515600" cy="4723456"/>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400"/>
            <a:endParaRPr lang="zh-CN" altLang="en-US">
              <a:solidFill>
                <a:prstClr val="black">
                  <a:tint val="75000"/>
                </a:prstClr>
              </a:solidFill>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400"/>
            <a:fld id="{64AEF5D2-80F1-4019-89FD-EBB87A44AC75}" type="slidenum">
              <a:rPr lang="zh-CN" altLang="en-US" smtClean="0">
                <a:solidFill>
                  <a:prstClr val="black">
                    <a:tint val="75000"/>
                  </a:prstClr>
                </a:solidFill>
              </a:rPr>
            </a:fld>
            <a:endParaRPr lang="zh-CN" altLang="en-US">
              <a:solidFill>
                <a:prstClr val="black">
                  <a:tint val="75000"/>
                </a:prstClr>
              </a:solidFill>
            </a:endParaRPr>
          </a:p>
        </p:txBody>
      </p:sp>
      <p:sp>
        <p:nvSpPr>
          <p:cNvPr id="7" name="矩形 6"/>
          <p:cNvSpPr/>
          <p:nvPr userDrawn="1"/>
        </p:nvSpPr>
        <p:spPr>
          <a:xfrm>
            <a:off x="517740" y="404813"/>
            <a:ext cx="309600" cy="468000"/>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zh-CN" altLang="en-US" dirty="0">
              <a:solidFill>
                <a:srgbClr val="C00000"/>
              </a:solidFill>
              <a:ea typeface="Arial Unicode MS" panose="020B0604020202020204" charset="-122"/>
            </a:endParaRPr>
          </a:p>
        </p:txBody>
      </p:sp>
      <p:pic>
        <p:nvPicPr>
          <p:cNvPr id="10" name="Picture 2" descr="C:\Users\zhangbopeng.OA\Desktop\2014VI\C版中字调整版10.9.jpg"/>
          <p:cNvPicPr>
            <a:picLocks noChangeAspect="1" noChangeArrowheads="1"/>
          </p:cNvPicPr>
          <p:nvPr userDrawn="1"/>
        </p:nvPicPr>
        <p:blipFill>
          <a:blip r:embed="rId10" cstate="print"/>
          <a:srcRect l="22002" t="33934" r="19991" b="43443"/>
          <a:stretch>
            <a:fillRect/>
          </a:stretch>
        </p:blipFill>
        <p:spPr bwMode="auto">
          <a:xfrm>
            <a:off x="9915754" y="371940"/>
            <a:ext cx="1872208" cy="516471"/>
          </a:xfrm>
          <a:prstGeom prst="rect">
            <a:avLst/>
          </a:prstGeom>
          <a:noFill/>
        </p:spPr>
      </p:pic>
      <p:sp>
        <p:nvSpPr>
          <p:cNvPr id="11" name="矩形 10"/>
          <p:cNvSpPr/>
          <p:nvPr userDrawn="1"/>
        </p:nvSpPr>
        <p:spPr>
          <a:xfrm>
            <a:off x="484788" y="964058"/>
            <a:ext cx="11166891" cy="4928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zh-CN" altLang="en-US" sz="1350">
              <a:solidFill>
                <a:prstClr val="white"/>
              </a:solidFill>
              <a:ea typeface="Arial Unicode MS" panose="020B0604020202020204" charset="-122"/>
            </a:endParaRPr>
          </a:p>
        </p:txBody>
      </p:sp>
    </p:spTree>
  </p:cSld>
  <p:clrMap bg1="lt1" tx1="dk1" bg2="lt2" tx2="dk2" accent1="accent1" accent2="accent2" accent3="accent3" accent4="accent4" accent5="accent5" accent6="accent6" hlink="hlink" folHlink="folHlink"/>
  <p:sldLayoutIdLst>
    <p:sldLayoutId id="2147483848" r:id="rId1"/>
    <p:sldLayoutId id="2147483849" r:id="rId2"/>
    <p:sldLayoutId id="2147483850" r:id="rId3"/>
    <p:sldLayoutId id="2147483851" r:id="rId4"/>
    <p:sldLayoutId id="2147483852" r:id="rId5"/>
    <p:sldLayoutId id="2147483853" r:id="rId6"/>
    <p:sldLayoutId id="2147483854" r:id="rId7"/>
    <p:sldLayoutId id="2147483855" r:id="rId8"/>
    <p:sldLayoutId id="2147483856" r:id="rId9"/>
  </p:sldLayoutIdLst>
  <p:hf hdr="0" ftr="0" dt="0"/>
  <p:txStyles>
    <p:titleStyle>
      <a:lvl1pPr algn="l" defTabSz="914400" rtl="0" eaLnBrk="1" latinLnBrk="0" hangingPunct="1">
        <a:lnSpc>
          <a:spcPct val="90000"/>
        </a:lnSpc>
        <a:spcBef>
          <a:spcPct val="0"/>
        </a:spcBef>
        <a:buNone/>
        <a:defRPr sz="3600" kern="1200">
          <a:solidFill>
            <a:schemeClr val="tx1"/>
          </a:solidFill>
          <a:latin typeface="微软雅黑" panose="020B0503020204020204" pitchFamily="34" charset="-122"/>
          <a:ea typeface="微软雅黑" panose="020B0503020204020204" pitchFamily="34"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1143000" y="397679"/>
            <a:ext cx="10515600" cy="507688"/>
          </a:xfrm>
          <a:prstGeom prst="rect">
            <a:avLst/>
          </a:prstGeom>
        </p:spPr>
        <p:txBody>
          <a:bodyPr vert="horz" lIns="91440" tIns="45720" rIns="91440" bIns="45720" rtlCol="0" anchor="ctr">
            <a:noAutofit/>
          </a:bodyPr>
          <a:lstStyle/>
          <a:p>
            <a:r>
              <a:rPr lang="zh-CN" altLang="en-US" dirty="0"/>
              <a:t>标题样式（字体：微软雅黑；字号：</a:t>
            </a:r>
            <a:r>
              <a:rPr lang="en-US" altLang="zh-CN" dirty="0"/>
              <a:t>36</a:t>
            </a:r>
            <a:r>
              <a:rPr lang="zh-CN" altLang="en-US" dirty="0"/>
              <a:t>）</a:t>
            </a:r>
            <a:endParaRPr lang="zh-CN" altLang="en-US" dirty="0"/>
          </a:p>
        </p:txBody>
      </p:sp>
      <p:sp>
        <p:nvSpPr>
          <p:cNvPr id="3" name="文本占位符 2"/>
          <p:cNvSpPr>
            <a:spLocks noGrp="1"/>
          </p:cNvSpPr>
          <p:nvPr>
            <p:ph type="body" idx="1"/>
          </p:nvPr>
        </p:nvSpPr>
        <p:spPr>
          <a:xfrm>
            <a:off x="805656" y="1323117"/>
            <a:ext cx="10515600" cy="4723456"/>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400"/>
            <a:endParaRPr lang="zh-CN" altLang="en-US">
              <a:solidFill>
                <a:prstClr val="black">
                  <a:tint val="75000"/>
                </a:prstClr>
              </a:solidFill>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400"/>
            <a:fld id="{64AEF5D2-80F1-4019-89FD-EBB87A44AC75}" type="slidenum">
              <a:rPr lang="zh-CN" altLang="en-US" smtClean="0">
                <a:solidFill>
                  <a:prstClr val="black">
                    <a:tint val="75000"/>
                  </a:prstClr>
                </a:solidFill>
              </a:rPr>
            </a:fld>
            <a:endParaRPr lang="zh-CN" altLang="en-US">
              <a:solidFill>
                <a:prstClr val="black">
                  <a:tint val="75000"/>
                </a:prstClr>
              </a:solidFill>
            </a:endParaRPr>
          </a:p>
        </p:txBody>
      </p:sp>
      <p:sp>
        <p:nvSpPr>
          <p:cNvPr id="7" name="矩形 6"/>
          <p:cNvSpPr/>
          <p:nvPr userDrawn="1"/>
        </p:nvSpPr>
        <p:spPr>
          <a:xfrm>
            <a:off x="517740" y="404813"/>
            <a:ext cx="309600" cy="468000"/>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zh-CN" altLang="en-US" dirty="0">
              <a:solidFill>
                <a:srgbClr val="C00000"/>
              </a:solidFill>
              <a:ea typeface="Arial Unicode MS" panose="020B0604020202020204" charset="-122"/>
            </a:endParaRPr>
          </a:p>
        </p:txBody>
      </p:sp>
      <p:pic>
        <p:nvPicPr>
          <p:cNvPr id="10" name="Picture 2" descr="C:\Users\zhangbopeng.OA\Desktop\2014VI\C版中字调整版10.9.jpg"/>
          <p:cNvPicPr>
            <a:picLocks noChangeAspect="1" noChangeArrowheads="1"/>
          </p:cNvPicPr>
          <p:nvPr userDrawn="1"/>
        </p:nvPicPr>
        <p:blipFill>
          <a:blip r:embed="rId10" cstate="print"/>
          <a:srcRect l="22002" t="33934" r="19991" b="43443"/>
          <a:stretch>
            <a:fillRect/>
          </a:stretch>
        </p:blipFill>
        <p:spPr bwMode="auto">
          <a:xfrm>
            <a:off x="9915754" y="371940"/>
            <a:ext cx="1872208" cy="516471"/>
          </a:xfrm>
          <a:prstGeom prst="rect">
            <a:avLst/>
          </a:prstGeom>
          <a:noFill/>
        </p:spPr>
      </p:pic>
      <p:sp>
        <p:nvSpPr>
          <p:cNvPr id="11" name="矩形 10"/>
          <p:cNvSpPr/>
          <p:nvPr userDrawn="1"/>
        </p:nvSpPr>
        <p:spPr>
          <a:xfrm>
            <a:off x="484788" y="964058"/>
            <a:ext cx="11166891" cy="4928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zh-CN" altLang="en-US" sz="1350">
              <a:solidFill>
                <a:prstClr val="white"/>
              </a:solidFill>
              <a:ea typeface="Arial Unicode MS" panose="020B0604020202020204" charset="-122"/>
            </a:endParaRPr>
          </a:p>
        </p:txBody>
      </p:sp>
    </p:spTree>
  </p:cSld>
  <p:clrMap bg1="lt1" tx1="dk1" bg2="lt2" tx2="dk2" accent1="accent1" accent2="accent2" accent3="accent3" accent4="accent4" accent5="accent5" accent6="accent6" hlink="hlink" folHlink="folHlink"/>
  <p:sldLayoutIdLst>
    <p:sldLayoutId id="2147483858" r:id="rId1"/>
    <p:sldLayoutId id="2147483859" r:id="rId2"/>
    <p:sldLayoutId id="2147483860" r:id="rId3"/>
    <p:sldLayoutId id="2147483861" r:id="rId4"/>
    <p:sldLayoutId id="2147483862" r:id="rId5"/>
    <p:sldLayoutId id="2147483863" r:id="rId6"/>
    <p:sldLayoutId id="2147483864" r:id="rId7"/>
    <p:sldLayoutId id="2147483865" r:id="rId8"/>
    <p:sldLayoutId id="2147483866" r:id="rId9"/>
  </p:sldLayoutIdLst>
  <p:hf hdr="0" ftr="0" dt="0"/>
  <p:txStyles>
    <p:titleStyle>
      <a:lvl1pPr algn="l" defTabSz="914400" rtl="0" eaLnBrk="1" latinLnBrk="0" hangingPunct="1">
        <a:lnSpc>
          <a:spcPct val="90000"/>
        </a:lnSpc>
        <a:spcBef>
          <a:spcPct val="0"/>
        </a:spcBef>
        <a:buNone/>
        <a:defRPr sz="3600" kern="1200">
          <a:solidFill>
            <a:schemeClr val="tx1"/>
          </a:solidFill>
          <a:latin typeface="微软雅黑" panose="020B0503020204020204" pitchFamily="34" charset="-122"/>
          <a:ea typeface="微软雅黑" panose="020B0503020204020204" pitchFamily="34"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1143000" y="397679"/>
            <a:ext cx="10515600" cy="507688"/>
          </a:xfrm>
          <a:prstGeom prst="rect">
            <a:avLst/>
          </a:prstGeom>
        </p:spPr>
        <p:txBody>
          <a:bodyPr vert="horz" lIns="91440" tIns="45720" rIns="91440" bIns="45720" rtlCol="0" anchor="ctr">
            <a:noAutofit/>
          </a:bodyPr>
          <a:lstStyle/>
          <a:p>
            <a:r>
              <a:rPr lang="zh-CN" altLang="en-US" dirty="0"/>
              <a:t>标题样式（字体：微软雅黑；字号：</a:t>
            </a:r>
            <a:r>
              <a:rPr lang="en-US" altLang="zh-CN" dirty="0"/>
              <a:t>36</a:t>
            </a:r>
            <a:r>
              <a:rPr lang="zh-CN" altLang="en-US" dirty="0"/>
              <a:t>）</a:t>
            </a:r>
            <a:endParaRPr lang="zh-CN" altLang="en-US" dirty="0"/>
          </a:p>
        </p:txBody>
      </p:sp>
      <p:sp>
        <p:nvSpPr>
          <p:cNvPr id="3" name="文本占位符 2"/>
          <p:cNvSpPr>
            <a:spLocks noGrp="1"/>
          </p:cNvSpPr>
          <p:nvPr>
            <p:ph type="body" idx="1"/>
          </p:nvPr>
        </p:nvSpPr>
        <p:spPr>
          <a:xfrm>
            <a:off x="805656" y="1323117"/>
            <a:ext cx="10515600" cy="4723456"/>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400"/>
            <a:endParaRPr lang="zh-CN" altLang="en-US">
              <a:solidFill>
                <a:prstClr val="black">
                  <a:tint val="75000"/>
                </a:prstClr>
              </a:solidFill>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400"/>
            <a:fld id="{64AEF5D2-80F1-4019-89FD-EBB87A44AC75}" type="slidenum">
              <a:rPr lang="zh-CN" altLang="en-US" smtClean="0">
                <a:solidFill>
                  <a:prstClr val="black">
                    <a:tint val="75000"/>
                  </a:prstClr>
                </a:solidFill>
              </a:rPr>
            </a:fld>
            <a:endParaRPr lang="zh-CN" altLang="en-US">
              <a:solidFill>
                <a:prstClr val="black">
                  <a:tint val="75000"/>
                </a:prstClr>
              </a:solidFill>
            </a:endParaRPr>
          </a:p>
        </p:txBody>
      </p:sp>
      <p:sp>
        <p:nvSpPr>
          <p:cNvPr id="7" name="矩形 6"/>
          <p:cNvSpPr/>
          <p:nvPr userDrawn="1"/>
        </p:nvSpPr>
        <p:spPr>
          <a:xfrm>
            <a:off x="517740" y="404813"/>
            <a:ext cx="309600" cy="468000"/>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zh-CN" altLang="en-US" dirty="0">
              <a:solidFill>
                <a:srgbClr val="C00000"/>
              </a:solidFill>
              <a:ea typeface="Arial Unicode MS" panose="020B0604020202020204" charset="-122"/>
            </a:endParaRPr>
          </a:p>
        </p:txBody>
      </p:sp>
      <p:pic>
        <p:nvPicPr>
          <p:cNvPr id="10" name="Picture 2" descr="C:\Users\zhangbopeng.OA\Desktop\2014VI\C版中字调整版10.9.jpg"/>
          <p:cNvPicPr>
            <a:picLocks noChangeAspect="1" noChangeArrowheads="1"/>
          </p:cNvPicPr>
          <p:nvPr userDrawn="1"/>
        </p:nvPicPr>
        <p:blipFill>
          <a:blip r:embed="rId12" cstate="print"/>
          <a:srcRect l="22002" t="33934" r="19991" b="43443"/>
          <a:stretch>
            <a:fillRect/>
          </a:stretch>
        </p:blipFill>
        <p:spPr bwMode="auto">
          <a:xfrm>
            <a:off x="9915754" y="371940"/>
            <a:ext cx="1872208" cy="516471"/>
          </a:xfrm>
          <a:prstGeom prst="rect">
            <a:avLst/>
          </a:prstGeom>
          <a:noFill/>
        </p:spPr>
      </p:pic>
      <p:sp>
        <p:nvSpPr>
          <p:cNvPr id="11" name="矩形 10"/>
          <p:cNvSpPr/>
          <p:nvPr userDrawn="1"/>
        </p:nvSpPr>
        <p:spPr>
          <a:xfrm>
            <a:off x="484788" y="964058"/>
            <a:ext cx="11166891" cy="4928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zh-CN" altLang="en-US" sz="1350">
              <a:solidFill>
                <a:prstClr val="white"/>
              </a:solidFill>
              <a:ea typeface="Arial Unicode MS" panose="020B0604020202020204" charset="-122"/>
            </a:endParaRPr>
          </a:p>
        </p:txBody>
      </p:sp>
    </p:spTree>
  </p:cSld>
  <p:clrMap bg1="lt1" tx1="dk1" bg2="lt2" tx2="dk2" accent1="accent1" accent2="accent2" accent3="accent3" accent4="accent4" accent5="accent5" accent6="accent6" hlink="hlink" folHlink="folHlink"/>
  <p:sldLayoutIdLst>
    <p:sldLayoutId id="2147483868" r:id="rId1"/>
    <p:sldLayoutId id="2147483869" r:id="rId2"/>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Lst>
  <p:hf hdr="0" ftr="0" dt="0"/>
  <p:txStyles>
    <p:titleStyle>
      <a:lvl1pPr algn="l" defTabSz="914400" rtl="0" eaLnBrk="1" latinLnBrk="0" hangingPunct="1">
        <a:lnSpc>
          <a:spcPct val="90000"/>
        </a:lnSpc>
        <a:spcBef>
          <a:spcPct val="0"/>
        </a:spcBef>
        <a:buNone/>
        <a:defRPr sz="3600" kern="1200">
          <a:solidFill>
            <a:schemeClr val="tx1"/>
          </a:solidFill>
          <a:latin typeface="微软雅黑" panose="020B0503020204020204" pitchFamily="34" charset="-122"/>
          <a:ea typeface="微软雅黑" panose="020B0503020204020204" pitchFamily="34"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200">
                <a:solidFill>
                  <a:schemeClr val="tx1">
                    <a:tint val="75000"/>
                  </a:schemeClr>
                </a:solidFill>
              </a:defRPr>
            </a:lvl1pPr>
          </a:lstStyle>
          <a:p>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49AE70B2-8BF9-45C0-BB95-33D1B9D3A854}"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880" r:id="rId1"/>
    <p:sldLayoutId id="2147483881" r:id="rId2"/>
    <p:sldLayoutId id="2147483882" r:id="rId3"/>
    <p:sldLayoutId id="2147483883" r:id="rId4"/>
    <p:sldLayoutId id="2147483884" r:id="rId5"/>
    <p:sldLayoutId id="2147483885" r:id="rId6"/>
    <p:sldLayoutId id="2147483886" r:id="rId7"/>
    <p:sldLayoutId id="2147483887" r:id="rId8"/>
    <p:sldLayoutId id="2147483888" r:id="rId9"/>
    <p:sldLayoutId id="2147483889" r:id="rId10"/>
    <p:sldLayoutId id="2147483890" r:id="rId11"/>
  </p:sldLayoutIdLst>
  <p:hf hdr="0" ftr="0" dt="0"/>
  <p:txStyles>
    <p:titleStyle>
      <a:lvl1pPr algn="l" defTabSz="914400" rtl="0" eaLnBrk="1" latinLnBrk="0" hangingPunct="1">
        <a:lnSpc>
          <a:spcPct val="90000"/>
        </a:lnSpc>
        <a:spcBef>
          <a:spcPct val="0"/>
        </a:spcBef>
        <a:buNone/>
        <a:defRPr sz="4000" kern="1200">
          <a:solidFill>
            <a:schemeClr val="tx1"/>
          </a:solidFill>
          <a:latin typeface="+mj-lt"/>
          <a:ea typeface="楷体" panose="02010609060101010101" pitchFamily="49"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200">
                <a:solidFill>
                  <a:schemeClr val="tx1">
                    <a:tint val="75000"/>
                  </a:schemeClr>
                </a:solidFill>
              </a:defRPr>
            </a:lvl1pPr>
          </a:lstStyle>
          <a:p>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49AE70B2-8BF9-45C0-BB95-33D1B9D3A854}"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892" r:id="rId1"/>
    <p:sldLayoutId id="2147483893" r:id="rId2"/>
    <p:sldLayoutId id="2147483894" r:id="rId3"/>
    <p:sldLayoutId id="2147483895" r:id="rId4"/>
    <p:sldLayoutId id="2147483896" r:id="rId5"/>
    <p:sldLayoutId id="2147483897" r:id="rId6"/>
    <p:sldLayoutId id="2147483898" r:id="rId7"/>
    <p:sldLayoutId id="2147483899" r:id="rId8"/>
    <p:sldLayoutId id="2147483900" r:id="rId9"/>
    <p:sldLayoutId id="2147483901" r:id="rId10"/>
    <p:sldLayoutId id="2147483902" r:id="rId11"/>
  </p:sldLayoutIdLst>
  <p:hf hdr="0" ftr="0" dt="0"/>
  <p:txStyles>
    <p:titleStyle>
      <a:lvl1pPr algn="l" defTabSz="914400" rtl="0" eaLnBrk="1" latinLnBrk="0" hangingPunct="1">
        <a:lnSpc>
          <a:spcPct val="90000"/>
        </a:lnSpc>
        <a:spcBef>
          <a:spcPct val="0"/>
        </a:spcBef>
        <a:buNone/>
        <a:defRPr sz="4000" kern="1200">
          <a:solidFill>
            <a:schemeClr val="tx1"/>
          </a:solidFill>
          <a:latin typeface="+mj-lt"/>
          <a:ea typeface="楷体" panose="02010609060101010101" pitchFamily="49"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200">
                <a:solidFill>
                  <a:schemeClr val="tx1">
                    <a:tint val="75000"/>
                  </a:schemeClr>
                </a:solidFill>
              </a:defRPr>
            </a:lvl1pPr>
          </a:lstStyle>
          <a:p>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49AE70B2-8BF9-45C0-BB95-33D1B9D3A854}"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904" r:id="rId1"/>
    <p:sldLayoutId id="2147483905" r:id="rId2"/>
    <p:sldLayoutId id="2147483906" r:id="rId3"/>
    <p:sldLayoutId id="2147483907" r:id="rId4"/>
    <p:sldLayoutId id="2147483908" r:id="rId5"/>
    <p:sldLayoutId id="2147483909" r:id="rId6"/>
    <p:sldLayoutId id="2147483910" r:id="rId7"/>
    <p:sldLayoutId id="2147483911" r:id="rId8"/>
    <p:sldLayoutId id="2147483912" r:id="rId9"/>
    <p:sldLayoutId id="2147483913" r:id="rId10"/>
    <p:sldLayoutId id="2147483914" r:id="rId11"/>
  </p:sldLayoutIdLst>
  <p:hf hdr="0" ftr="0" dt="0"/>
  <p:txStyles>
    <p:titleStyle>
      <a:lvl1pPr algn="l" defTabSz="914400" rtl="0" eaLnBrk="1" latinLnBrk="0" hangingPunct="1">
        <a:lnSpc>
          <a:spcPct val="90000"/>
        </a:lnSpc>
        <a:spcBef>
          <a:spcPct val="0"/>
        </a:spcBef>
        <a:buNone/>
        <a:defRPr sz="4000" kern="1200">
          <a:solidFill>
            <a:schemeClr val="tx1"/>
          </a:solidFill>
          <a:latin typeface="+mj-lt"/>
          <a:ea typeface="楷体" panose="02010609060101010101" pitchFamily="49"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200">
                <a:solidFill>
                  <a:schemeClr val="tx1">
                    <a:tint val="75000"/>
                  </a:schemeClr>
                </a:solidFill>
              </a:defRPr>
            </a:lvl1pPr>
          </a:lstStyle>
          <a:p>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49AE70B2-8BF9-45C0-BB95-33D1B9D3A854}"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916" r:id="rId1"/>
    <p:sldLayoutId id="2147483917" r:id="rId2"/>
    <p:sldLayoutId id="2147483918" r:id="rId3"/>
    <p:sldLayoutId id="2147483919" r:id="rId4"/>
    <p:sldLayoutId id="2147483920" r:id="rId5"/>
    <p:sldLayoutId id="2147483921" r:id="rId6"/>
    <p:sldLayoutId id="2147483922" r:id="rId7"/>
    <p:sldLayoutId id="2147483923" r:id="rId8"/>
    <p:sldLayoutId id="2147483924" r:id="rId9"/>
    <p:sldLayoutId id="2147483925" r:id="rId10"/>
    <p:sldLayoutId id="2147483926" r:id="rId11"/>
  </p:sldLayoutIdLst>
  <p:hf hdr="0" ftr="0" dt="0"/>
  <p:txStyles>
    <p:titleStyle>
      <a:lvl1pPr algn="l" defTabSz="914400" rtl="0" eaLnBrk="1" latinLnBrk="0" hangingPunct="1">
        <a:lnSpc>
          <a:spcPct val="90000"/>
        </a:lnSpc>
        <a:spcBef>
          <a:spcPct val="0"/>
        </a:spcBef>
        <a:buNone/>
        <a:defRPr sz="4000" kern="1200">
          <a:solidFill>
            <a:schemeClr val="tx1"/>
          </a:solidFill>
          <a:latin typeface="+mj-lt"/>
          <a:ea typeface="楷体" panose="02010609060101010101" pitchFamily="49"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Lst>
  <p:timing>
    <p:tnLst>
      <p:par>
        <p:cTn id="1" dur="indefinite" restart="never" nodeType="tmRoot"/>
      </p:par>
    </p:tnLst>
  </p:timing>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200">
                <a:solidFill>
                  <a:schemeClr val="tx1">
                    <a:tint val="75000"/>
                  </a:schemeClr>
                </a:solidFill>
              </a:defRPr>
            </a:lvl1pPr>
          </a:lstStyle>
          <a:p>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49AE70B2-8BF9-45C0-BB95-33D1B9D3A854}"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928" r:id="rId1"/>
    <p:sldLayoutId id="2147483929" r:id="rId2"/>
    <p:sldLayoutId id="2147483930" r:id="rId3"/>
    <p:sldLayoutId id="2147483931" r:id="rId4"/>
    <p:sldLayoutId id="2147483932" r:id="rId5"/>
    <p:sldLayoutId id="2147483933" r:id="rId6"/>
    <p:sldLayoutId id="2147483934" r:id="rId7"/>
    <p:sldLayoutId id="2147483935" r:id="rId8"/>
    <p:sldLayoutId id="2147483936" r:id="rId9"/>
    <p:sldLayoutId id="2147483937" r:id="rId10"/>
    <p:sldLayoutId id="2147483938" r:id="rId11"/>
  </p:sldLayoutIdLst>
  <p:hf hdr="0" ftr="0" dt="0"/>
  <p:txStyles>
    <p:titleStyle>
      <a:lvl1pPr algn="l" defTabSz="914400" rtl="0" eaLnBrk="1" latinLnBrk="0" hangingPunct="1">
        <a:lnSpc>
          <a:spcPct val="90000"/>
        </a:lnSpc>
        <a:spcBef>
          <a:spcPct val="0"/>
        </a:spcBef>
        <a:buNone/>
        <a:defRPr sz="4000" kern="1200">
          <a:solidFill>
            <a:schemeClr val="tx1"/>
          </a:solidFill>
          <a:latin typeface="+mj-lt"/>
          <a:ea typeface="楷体" panose="02010609060101010101" pitchFamily="49"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200">
                <a:solidFill>
                  <a:schemeClr val="tx1">
                    <a:tint val="75000"/>
                  </a:schemeClr>
                </a:solidFill>
              </a:defRPr>
            </a:lvl1pPr>
          </a:lstStyle>
          <a:p>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49AE70B2-8BF9-45C0-BB95-33D1B9D3A854}"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940" r:id="rId1"/>
    <p:sldLayoutId id="2147483941" r:id="rId2"/>
    <p:sldLayoutId id="2147483942" r:id="rId3"/>
    <p:sldLayoutId id="2147483943" r:id="rId4"/>
    <p:sldLayoutId id="2147483944" r:id="rId5"/>
    <p:sldLayoutId id="2147483945" r:id="rId6"/>
    <p:sldLayoutId id="2147483946" r:id="rId7"/>
    <p:sldLayoutId id="2147483947" r:id="rId8"/>
    <p:sldLayoutId id="2147483948" r:id="rId9"/>
    <p:sldLayoutId id="2147483949" r:id="rId10"/>
    <p:sldLayoutId id="2147483950" r:id="rId11"/>
  </p:sldLayoutIdLst>
  <p:hf hdr="0" ftr="0" dt="0"/>
  <p:txStyles>
    <p:titleStyle>
      <a:lvl1pPr algn="l" defTabSz="914400" rtl="0" eaLnBrk="1" latinLnBrk="0" hangingPunct="1">
        <a:lnSpc>
          <a:spcPct val="90000"/>
        </a:lnSpc>
        <a:spcBef>
          <a:spcPct val="0"/>
        </a:spcBef>
        <a:buNone/>
        <a:defRPr sz="4000" kern="1200">
          <a:solidFill>
            <a:schemeClr val="tx1"/>
          </a:solidFill>
          <a:latin typeface="+mj-lt"/>
          <a:ea typeface="楷体" panose="02010609060101010101" pitchFamily="49"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200">
                <a:solidFill>
                  <a:schemeClr val="tx1">
                    <a:tint val="75000"/>
                  </a:schemeClr>
                </a:solidFill>
              </a:defRPr>
            </a:lvl1pPr>
          </a:lstStyle>
          <a:p>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49AE70B2-8BF9-45C0-BB95-33D1B9D3A854}"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952" r:id="rId1"/>
    <p:sldLayoutId id="2147483953" r:id="rId2"/>
    <p:sldLayoutId id="2147483954" r:id="rId3"/>
    <p:sldLayoutId id="2147483955" r:id="rId4"/>
    <p:sldLayoutId id="2147483956" r:id="rId5"/>
    <p:sldLayoutId id="2147483957" r:id="rId6"/>
    <p:sldLayoutId id="2147483958" r:id="rId7"/>
    <p:sldLayoutId id="2147483959" r:id="rId8"/>
    <p:sldLayoutId id="2147483960" r:id="rId9"/>
    <p:sldLayoutId id="2147483961" r:id="rId10"/>
    <p:sldLayoutId id="2147483962" r:id="rId11"/>
  </p:sldLayoutIdLst>
  <p:hf hdr="0" ftr="0" dt="0"/>
  <p:txStyles>
    <p:titleStyle>
      <a:lvl1pPr algn="l" defTabSz="914400" rtl="0" eaLnBrk="1" latinLnBrk="0" hangingPunct="1">
        <a:lnSpc>
          <a:spcPct val="90000"/>
        </a:lnSpc>
        <a:spcBef>
          <a:spcPct val="0"/>
        </a:spcBef>
        <a:buNone/>
        <a:defRPr sz="4000" kern="1200">
          <a:solidFill>
            <a:schemeClr val="tx1"/>
          </a:solidFill>
          <a:latin typeface="+mj-lt"/>
          <a:ea typeface="楷体" panose="02010609060101010101" pitchFamily="49"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200">
                <a:solidFill>
                  <a:schemeClr val="tx1">
                    <a:tint val="75000"/>
                  </a:schemeClr>
                </a:solidFill>
              </a:defRPr>
            </a:lvl1pPr>
          </a:lstStyle>
          <a:p>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49AE70B2-8BF9-45C0-BB95-33D1B9D3A854}"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964" r:id="rId1"/>
    <p:sldLayoutId id="2147483965" r:id="rId2"/>
    <p:sldLayoutId id="2147483966" r:id="rId3"/>
    <p:sldLayoutId id="2147483967" r:id="rId4"/>
    <p:sldLayoutId id="2147483968" r:id="rId5"/>
    <p:sldLayoutId id="2147483969" r:id="rId6"/>
    <p:sldLayoutId id="2147483970" r:id="rId7"/>
    <p:sldLayoutId id="2147483971" r:id="rId8"/>
    <p:sldLayoutId id="2147483972" r:id="rId9"/>
    <p:sldLayoutId id="2147483973" r:id="rId10"/>
    <p:sldLayoutId id="2147483974" r:id="rId11"/>
  </p:sldLayoutIdLst>
  <p:hf hdr="0" ftr="0" dt="0"/>
  <p:txStyles>
    <p:titleStyle>
      <a:lvl1pPr algn="l" defTabSz="914400" rtl="0" eaLnBrk="1" latinLnBrk="0" hangingPunct="1">
        <a:lnSpc>
          <a:spcPct val="90000"/>
        </a:lnSpc>
        <a:spcBef>
          <a:spcPct val="0"/>
        </a:spcBef>
        <a:buNone/>
        <a:defRPr sz="4000" kern="1200">
          <a:solidFill>
            <a:schemeClr val="tx1"/>
          </a:solidFill>
          <a:latin typeface="+mj-lt"/>
          <a:ea typeface="楷体" panose="02010609060101010101" pitchFamily="49"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200">
                <a:solidFill>
                  <a:schemeClr val="tx1">
                    <a:tint val="75000"/>
                  </a:schemeClr>
                </a:solidFill>
              </a:defRPr>
            </a:lvl1pPr>
          </a:lstStyle>
          <a:p>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49AE70B2-8BF9-45C0-BB95-33D1B9D3A854}"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976" r:id="rId1"/>
    <p:sldLayoutId id="2147483977" r:id="rId2"/>
    <p:sldLayoutId id="2147483978" r:id="rId3"/>
    <p:sldLayoutId id="2147483979" r:id="rId4"/>
    <p:sldLayoutId id="2147483980" r:id="rId5"/>
    <p:sldLayoutId id="2147483981" r:id="rId6"/>
    <p:sldLayoutId id="2147483982" r:id="rId7"/>
    <p:sldLayoutId id="2147483983" r:id="rId8"/>
    <p:sldLayoutId id="2147483984" r:id="rId9"/>
    <p:sldLayoutId id="2147483985" r:id="rId10"/>
    <p:sldLayoutId id="2147483986" r:id="rId11"/>
  </p:sldLayoutIdLst>
  <p:hf hdr="0" ftr="0" dt="0"/>
  <p:txStyles>
    <p:titleStyle>
      <a:lvl1pPr algn="l" defTabSz="914400" rtl="0" eaLnBrk="1" latinLnBrk="0" hangingPunct="1">
        <a:lnSpc>
          <a:spcPct val="90000"/>
        </a:lnSpc>
        <a:spcBef>
          <a:spcPct val="0"/>
        </a:spcBef>
        <a:buNone/>
        <a:defRPr sz="4000" kern="1200">
          <a:solidFill>
            <a:schemeClr val="tx1"/>
          </a:solidFill>
          <a:latin typeface="+mj-lt"/>
          <a:ea typeface="楷体" panose="02010609060101010101" pitchFamily="49"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200">
                <a:solidFill>
                  <a:schemeClr val="tx1">
                    <a:tint val="75000"/>
                  </a:schemeClr>
                </a:solidFill>
              </a:defRPr>
            </a:lvl1pPr>
          </a:lstStyle>
          <a:p>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49AE70B2-8BF9-45C0-BB95-33D1B9D3A854}"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988" r:id="rId1"/>
    <p:sldLayoutId id="2147483989" r:id="rId2"/>
    <p:sldLayoutId id="2147483990" r:id="rId3"/>
    <p:sldLayoutId id="2147483991" r:id="rId4"/>
    <p:sldLayoutId id="2147483992" r:id="rId5"/>
    <p:sldLayoutId id="2147483993" r:id="rId6"/>
    <p:sldLayoutId id="2147483994" r:id="rId7"/>
    <p:sldLayoutId id="2147483995" r:id="rId8"/>
    <p:sldLayoutId id="2147483996" r:id="rId9"/>
    <p:sldLayoutId id="2147483997" r:id="rId10"/>
    <p:sldLayoutId id="2147483998" r:id="rId11"/>
  </p:sldLayoutIdLst>
  <p:hf hdr="0" ftr="0" dt="0"/>
  <p:txStyles>
    <p:titleStyle>
      <a:lvl1pPr algn="l" defTabSz="914400" rtl="0" eaLnBrk="1" latinLnBrk="0" hangingPunct="1">
        <a:lnSpc>
          <a:spcPct val="90000"/>
        </a:lnSpc>
        <a:spcBef>
          <a:spcPct val="0"/>
        </a:spcBef>
        <a:buNone/>
        <a:defRPr sz="4000" kern="1200">
          <a:solidFill>
            <a:schemeClr val="tx1"/>
          </a:solidFill>
          <a:latin typeface="+mj-lt"/>
          <a:ea typeface="楷体" panose="02010609060101010101" pitchFamily="49"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200">
                <a:solidFill>
                  <a:schemeClr val="tx1">
                    <a:tint val="75000"/>
                  </a:schemeClr>
                </a:solidFill>
              </a:defRPr>
            </a:lvl1pPr>
          </a:lstStyle>
          <a:p>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49AE70B2-8BF9-45C0-BB95-33D1B9D3A854}"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4000" r:id="rId1"/>
    <p:sldLayoutId id="2147484001" r:id="rId2"/>
    <p:sldLayoutId id="2147484002" r:id="rId3"/>
    <p:sldLayoutId id="2147484003" r:id="rId4"/>
    <p:sldLayoutId id="2147484004" r:id="rId5"/>
    <p:sldLayoutId id="2147484005" r:id="rId6"/>
    <p:sldLayoutId id="2147484006" r:id="rId7"/>
    <p:sldLayoutId id="2147484007" r:id="rId8"/>
    <p:sldLayoutId id="2147484008" r:id="rId9"/>
    <p:sldLayoutId id="2147484009" r:id="rId10"/>
    <p:sldLayoutId id="2147484010" r:id="rId11"/>
  </p:sldLayoutIdLst>
  <p:hf hdr="0" ftr="0" dt="0"/>
  <p:txStyles>
    <p:titleStyle>
      <a:lvl1pPr algn="l" defTabSz="914400" rtl="0" eaLnBrk="1" latinLnBrk="0" hangingPunct="1">
        <a:lnSpc>
          <a:spcPct val="90000"/>
        </a:lnSpc>
        <a:spcBef>
          <a:spcPct val="0"/>
        </a:spcBef>
        <a:buNone/>
        <a:defRPr sz="4000" kern="1200">
          <a:solidFill>
            <a:schemeClr val="tx1"/>
          </a:solidFill>
          <a:latin typeface="+mj-lt"/>
          <a:ea typeface="楷体" panose="02010609060101010101" pitchFamily="49"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074" name="标题占位符 1"/>
          <p:cNvSpPr>
            <a:spLocks noGrp="1"/>
          </p:cNvSpPr>
          <p:nvPr>
            <p:ph type="title"/>
          </p:nvPr>
        </p:nvSpPr>
        <p:spPr bwMode="auto">
          <a:xfrm>
            <a:off x="1200152" y="274639"/>
            <a:ext cx="10382249" cy="706437"/>
          </a:xfrm>
          <a:prstGeom prst="rect">
            <a:avLst/>
          </a:prstGeom>
          <a:noFill/>
          <a:ln w="9525">
            <a:noFill/>
            <a:miter lim="800000"/>
          </a:ln>
        </p:spPr>
        <p:txBody>
          <a:bodyPr vert="horz" wrap="square" lIns="91440" tIns="45720" rIns="91440" bIns="45720" numCol="1" anchor="ctr" anchorCtr="0" compatLnSpc="1"/>
          <a:lstStyle/>
          <a:p>
            <a:pPr lvl="0"/>
            <a:r>
              <a:rPr lang="zh-CN" altLang="en-US"/>
              <a:t>单击此处编辑母版标题样式</a:t>
            </a:r>
            <a:endParaRPr lang="zh-CN" altLang="en-US"/>
          </a:p>
        </p:txBody>
      </p:sp>
      <p:sp>
        <p:nvSpPr>
          <p:cNvPr id="3075" name="文本占位符 2"/>
          <p:cNvSpPr>
            <a:spLocks noGrp="1"/>
          </p:cNvSpPr>
          <p:nvPr>
            <p:ph type="body" idx="1"/>
          </p:nvPr>
        </p:nvSpPr>
        <p:spPr bwMode="auto">
          <a:xfrm>
            <a:off x="609600" y="1600201"/>
            <a:ext cx="10972800" cy="4525963"/>
          </a:xfrm>
          <a:prstGeom prst="rect">
            <a:avLst/>
          </a:prstGeom>
          <a:noFill/>
          <a:ln w="9525">
            <a:noFill/>
            <a:miter lim="800000"/>
          </a:ln>
        </p:spPr>
        <p:txBody>
          <a:bodyPr vert="horz" wrap="square" lIns="91440" tIns="45720" rIns="91440" bIns="45720" numCol="1" anchor="t" anchorCtr="0" compatLnSpc="1"/>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ea typeface="Arial Unicode MS" panose="020B0604020202020204" charset="-122"/>
              </a:defRPr>
            </a:lvl1pPr>
          </a:lstStyle>
          <a:p>
            <a:pPr>
              <a:defRPr/>
            </a:pPr>
            <a:fld id="{51074FD6-17A5-41A5-827D-5C4C70CBB406}" type="datetime1">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ea typeface="Arial Unicode MS" panose="020B0604020202020204" charset="-122"/>
              </a:defRPr>
            </a:lvl1pPr>
          </a:lstStyle>
          <a:p>
            <a:pPr>
              <a:defRPr/>
            </a:pPr>
            <a:endParaRPr lang="zh-CN" altLang="en-US">
              <a:solidFill>
                <a:prstClr val="black">
                  <a:tint val="75000"/>
                </a:prstClr>
              </a:solidFill>
            </a:endParaRPr>
          </a:p>
        </p:txBody>
      </p:sp>
      <p:sp>
        <p:nvSpPr>
          <p:cNvPr id="6" name="灯片编号占位符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fontAlgn="auto">
              <a:spcBef>
                <a:spcPts val="0"/>
              </a:spcBef>
              <a:spcAft>
                <a:spcPts val="0"/>
              </a:spcAft>
              <a:defRPr sz="1200">
                <a:solidFill>
                  <a:schemeClr val="tx1">
                    <a:tint val="75000"/>
                  </a:schemeClr>
                </a:solidFill>
                <a:latin typeface="+mn-lt"/>
                <a:ea typeface="Arial Unicode MS" panose="020B0604020202020204" charset="-122"/>
              </a:defRPr>
            </a:lvl1pPr>
          </a:lstStyle>
          <a:p>
            <a:pPr>
              <a:defRPr/>
            </a:pPr>
            <a:fld id="{1ADD3FF5-8506-4B07-AF86-D9F0E7067ED2}" type="slidenum">
              <a:rPr lang="zh-CN" altLang="en-US" smtClean="0">
                <a:solidFill>
                  <a:prstClr val="black">
                    <a:tint val="75000"/>
                  </a:prstClr>
                </a:solidFill>
              </a:rPr>
            </a:fld>
            <a:endParaRPr lang="zh-CN" altLang="en-US">
              <a:solidFill>
                <a:prstClr val="black">
                  <a:tint val="75000"/>
                </a:prstClr>
              </a:solidFill>
            </a:endParaRPr>
          </a:p>
        </p:txBody>
      </p:sp>
      <p:sp>
        <p:nvSpPr>
          <p:cNvPr id="8" name="矩形 7"/>
          <p:cNvSpPr/>
          <p:nvPr/>
        </p:nvSpPr>
        <p:spPr>
          <a:xfrm>
            <a:off x="624418" y="404813"/>
            <a:ext cx="478367" cy="4762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dirty="0">
              <a:solidFill>
                <a:srgbClr val="C00000"/>
              </a:solidFill>
              <a:ea typeface="Arial Unicode MS" panose="020B0604020202020204" charset="-122"/>
            </a:endParaRPr>
          </a:p>
        </p:txBody>
      </p:sp>
      <p:sp>
        <p:nvSpPr>
          <p:cNvPr id="9" name="矩形 8"/>
          <p:cNvSpPr/>
          <p:nvPr/>
        </p:nvSpPr>
        <p:spPr>
          <a:xfrm>
            <a:off x="624418" y="981075"/>
            <a:ext cx="10943167" cy="71438"/>
          </a:xfrm>
          <a:prstGeom prst="rect">
            <a:avLst/>
          </a:prstGeom>
          <a:gradFill flip="none" rotWithShape="1">
            <a:gsLst>
              <a:gs pos="0">
                <a:srgbClr val="C00000"/>
              </a:gs>
              <a:gs pos="50000">
                <a:srgbClr val="C00000">
                  <a:tint val="44500"/>
                  <a:satMod val="160000"/>
                </a:srgbClr>
              </a:gs>
              <a:gs pos="100000">
                <a:srgbClr val="C00000">
                  <a:tint val="23500"/>
                  <a:satMod val="160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solidFill>
                <a:prstClr val="white"/>
              </a:solidFill>
              <a:ea typeface="Arial Unicode MS" panose="020B0604020202020204" charset="-122"/>
            </a:endParaRPr>
          </a:p>
        </p:txBody>
      </p:sp>
    </p:spTree>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Lst>
  <p:hf hdr="0" ftr="0" dt="0"/>
  <p:txStyles>
    <p:titleStyle>
      <a:lvl1pPr algn="l" rtl="0" eaLnBrk="0" fontAlgn="base" hangingPunct="0">
        <a:spcBef>
          <a:spcPct val="0"/>
        </a:spcBef>
        <a:spcAft>
          <a:spcPct val="0"/>
        </a:spcAft>
        <a:defRPr sz="4000" kern="1200">
          <a:solidFill>
            <a:schemeClr val="tx1"/>
          </a:solidFill>
          <a:latin typeface="Arial Unicode MS" panose="020B0604020202020204" charset="-122"/>
          <a:ea typeface="Arial Unicode MS" panose="020B0604020202020204" charset="-122"/>
          <a:cs typeface="+mj-cs"/>
        </a:defRPr>
      </a:lvl1pPr>
      <a:lvl2pPr algn="l" rtl="0" eaLnBrk="0" fontAlgn="base" hangingPunct="0">
        <a:spcBef>
          <a:spcPct val="0"/>
        </a:spcBef>
        <a:spcAft>
          <a:spcPct val="0"/>
        </a:spcAft>
        <a:defRPr sz="4000">
          <a:solidFill>
            <a:schemeClr val="tx1"/>
          </a:solidFill>
          <a:latin typeface="黑体" panose="02010609060101010101" charset="-122"/>
          <a:ea typeface="黑体" panose="02010609060101010101" charset="-122"/>
        </a:defRPr>
      </a:lvl2pPr>
      <a:lvl3pPr algn="l" rtl="0" eaLnBrk="0" fontAlgn="base" hangingPunct="0">
        <a:spcBef>
          <a:spcPct val="0"/>
        </a:spcBef>
        <a:spcAft>
          <a:spcPct val="0"/>
        </a:spcAft>
        <a:defRPr sz="4000">
          <a:solidFill>
            <a:schemeClr val="tx1"/>
          </a:solidFill>
          <a:latin typeface="黑体" panose="02010609060101010101" charset="-122"/>
          <a:ea typeface="黑体" panose="02010609060101010101" charset="-122"/>
        </a:defRPr>
      </a:lvl3pPr>
      <a:lvl4pPr algn="l" rtl="0" eaLnBrk="0" fontAlgn="base" hangingPunct="0">
        <a:spcBef>
          <a:spcPct val="0"/>
        </a:spcBef>
        <a:spcAft>
          <a:spcPct val="0"/>
        </a:spcAft>
        <a:defRPr sz="4000">
          <a:solidFill>
            <a:schemeClr val="tx1"/>
          </a:solidFill>
          <a:latin typeface="黑体" panose="02010609060101010101" charset="-122"/>
          <a:ea typeface="黑体" panose="02010609060101010101" charset="-122"/>
        </a:defRPr>
      </a:lvl4pPr>
      <a:lvl5pPr algn="l" rtl="0" eaLnBrk="0" fontAlgn="base" hangingPunct="0">
        <a:spcBef>
          <a:spcPct val="0"/>
        </a:spcBef>
        <a:spcAft>
          <a:spcPct val="0"/>
        </a:spcAft>
        <a:defRPr sz="4000">
          <a:solidFill>
            <a:schemeClr val="tx1"/>
          </a:solidFill>
          <a:latin typeface="黑体" panose="02010609060101010101" charset="-122"/>
          <a:ea typeface="黑体" panose="02010609060101010101" charset="-122"/>
        </a:defRPr>
      </a:lvl5pPr>
      <a:lvl6pPr marL="457200" algn="l" rtl="0" fontAlgn="base">
        <a:spcBef>
          <a:spcPct val="0"/>
        </a:spcBef>
        <a:spcAft>
          <a:spcPct val="0"/>
        </a:spcAft>
        <a:defRPr sz="4000">
          <a:solidFill>
            <a:schemeClr val="tx1"/>
          </a:solidFill>
          <a:latin typeface="黑体" panose="02010609060101010101" charset="-122"/>
          <a:ea typeface="黑体" panose="02010609060101010101" charset="-122"/>
        </a:defRPr>
      </a:lvl6pPr>
      <a:lvl7pPr marL="914400" algn="l" rtl="0" fontAlgn="base">
        <a:spcBef>
          <a:spcPct val="0"/>
        </a:spcBef>
        <a:spcAft>
          <a:spcPct val="0"/>
        </a:spcAft>
        <a:defRPr sz="4000">
          <a:solidFill>
            <a:schemeClr val="tx1"/>
          </a:solidFill>
          <a:latin typeface="黑体" panose="02010609060101010101" charset="-122"/>
          <a:ea typeface="黑体" panose="02010609060101010101" charset="-122"/>
        </a:defRPr>
      </a:lvl7pPr>
      <a:lvl8pPr marL="1371600" algn="l" rtl="0" fontAlgn="base">
        <a:spcBef>
          <a:spcPct val="0"/>
        </a:spcBef>
        <a:spcAft>
          <a:spcPct val="0"/>
        </a:spcAft>
        <a:defRPr sz="4000">
          <a:solidFill>
            <a:schemeClr val="tx1"/>
          </a:solidFill>
          <a:latin typeface="黑体" panose="02010609060101010101" charset="-122"/>
          <a:ea typeface="黑体" panose="02010609060101010101" charset="-122"/>
        </a:defRPr>
      </a:lvl8pPr>
      <a:lvl9pPr marL="1828800" algn="l" rtl="0" fontAlgn="base">
        <a:spcBef>
          <a:spcPct val="0"/>
        </a:spcBef>
        <a:spcAft>
          <a:spcPct val="0"/>
        </a:spcAft>
        <a:defRPr sz="4000">
          <a:solidFill>
            <a:schemeClr val="tx1"/>
          </a:solidFill>
          <a:latin typeface="黑体" panose="02010609060101010101" charset="-122"/>
          <a:ea typeface="黑体" panose="02010609060101010101" charset="-122"/>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Arial Unicode MS" panose="020B0604020202020204" charset="-122"/>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Arial Unicode MS" panose="020B0604020202020204" charset="-122"/>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Arial Unicode MS" panose="020B0604020202020204" charset="-122"/>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Arial Unicode MS" panose="020B0604020202020204" charset="-122"/>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Arial Unicode MS" panose="020B0604020202020204" charset="-122"/>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074" name="标题占位符 1"/>
          <p:cNvSpPr>
            <a:spLocks noGrp="1"/>
          </p:cNvSpPr>
          <p:nvPr>
            <p:ph type="title"/>
          </p:nvPr>
        </p:nvSpPr>
        <p:spPr bwMode="auto">
          <a:xfrm>
            <a:off x="1200152" y="274639"/>
            <a:ext cx="10382249" cy="706437"/>
          </a:xfrm>
          <a:prstGeom prst="rect">
            <a:avLst/>
          </a:prstGeom>
          <a:noFill/>
          <a:ln w="9525">
            <a:noFill/>
            <a:miter lim="800000"/>
          </a:ln>
        </p:spPr>
        <p:txBody>
          <a:bodyPr vert="horz" wrap="square" lIns="91440" tIns="45720" rIns="91440" bIns="45720" numCol="1" anchor="ctr" anchorCtr="0" compatLnSpc="1"/>
          <a:lstStyle/>
          <a:p>
            <a:pPr lvl="0"/>
            <a:r>
              <a:rPr lang="zh-CN" altLang="en-US"/>
              <a:t>单击此处编辑母版标题样式</a:t>
            </a:r>
            <a:endParaRPr lang="zh-CN" altLang="en-US"/>
          </a:p>
        </p:txBody>
      </p:sp>
      <p:sp>
        <p:nvSpPr>
          <p:cNvPr id="3075" name="文本占位符 2"/>
          <p:cNvSpPr>
            <a:spLocks noGrp="1"/>
          </p:cNvSpPr>
          <p:nvPr>
            <p:ph type="body" idx="1"/>
          </p:nvPr>
        </p:nvSpPr>
        <p:spPr bwMode="auto">
          <a:xfrm>
            <a:off x="609600" y="1600201"/>
            <a:ext cx="10972800" cy="4525963"/>
          </a:xfrm>
          <a:prstGeom prst="rect">
            <a:avLst/>
          </a:prstGeom>
          <a:noFill/>
          <a:ln w="9525">
            <a:noFill/>
            <a:miter lim="800000"/>
          </a:ln>
        </p:spPr>
        <p:txBody>
          <a:bodyPr vert="horz" wrap="square" lIns="91440" tIns="45720" rIns="91440" bIns="45720" numCol="1" anchor="t" anchorCtr="0" compatLnSpc="1"/>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ea typeface="Arial Unicode MS" panose="020B0604020202020204" charset="-122"/>
              </a:defRPr>
            </a:lvl1pPr>
          </a:lstStyle>
          <a:p>
            <a:pPr>
              <a:defRPr/>
            </a:pPr>
            <a:fld id="{51074FD6-17A5-41A5-827D-5C4C70CBB406}" type="datetime1">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ea typeface="Arial Unicode MS" panose="020B0604020202020204" charset="-122"/>
              </a:defRPr>
            </a:lvl1pPr>
          </a:lstStyle>
          <a:p>
            <a:pPr>
              <a:defRPr/>
            </a:pPr>
            <a:endParaRPr lang="zh-CN" altLang="en-US">
              <a:solidFill>
                <a:prstClr val="black">
                  <a:tint val="75000"/>
                </a:prstClr>
              </a:solidFill>
            </a:endParaRPr>
          </a:p>
        </p:txBody>
      </p:sp>
      <p:sp>
        <p:nvSpPr>
          <p:cNvPr id="6" name="灯片编号占位符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fontAlgn="auto">
              <a:spcBef>
                <a:spcPts val="0"/>
              </a:spcBef>
              <a:spcAft>
                <a:spcPts val="0"/>
              </a:spcAft>
              <a:defRPr sz="1200">
                <a:solidFill>
                  <a:schemeClr val="tx1">
                    <a:tint val="75000"/>
                  </a:schemeClr>
                </a:solidFill>
                <a:latin typeface="+mn-lt"/>
                <a:ea typeface="Arial Unicode MS" panose="020B0604020202020204" charset="-122"/>
              </a:defRPr>
            </a:lvl1pPr>
          </a:lstStyle>
          <a:p>
            <a:pPr>
              <a:defRPr/>
            </a:pPr>
            <a:fld id="{1ADD3FF5-8506-4B07-AF86-D9F0E7067ED2}" type="slidenum">
              <a:rPr lang="zh-CN" altLang="en-US" smtClean="0">
                <a:solidFill>
                  <a:prstClr val="black">
                    <a:tint val="75000"/>
                  </a:prstClr>
                </a:solidFill>
              </a:rPr>
            </a:fld>
            <a:endParaRPr lang="zh-CN" altLang="en-US">
              <a:solidFill>
                <a:prstClr val="black">
                  <a:tint val="75000"/>
                </a:prstClr>
              </a:solidFill>
            </a:endParaRPr>
          </a:p>
        </p:txBody>
      </p:sp>
      <p:sp>
        <p:nvSpPr>
          <p:cNvPr id="8" name="矩形 7"/>
          <p:cNvSpPr/>
          <p:nvPr/>
        </p:nvSpPr>
        <p:spPr>
          <a:xfrm>
            <a:off x="624418" y="404813"/>
            <a:ext cx="478367" cy="4762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dirty="0">
              <a:solidFill>
                <a:srgbClr val="C00000"/>
              </a:solidFill>
              <a:ea typeface="Arial Unicode MS" panose="020B0604020202020204" charset="-122"/>
            </a:endParaRPr>
          </a:p>
        </p:txBody>
      </p:sp>
      <p:sp>
        <p:nvSpPr>
          <p:cNvPr id="9" name="矩形 8"/>
          <p:cNvSpPr/>
          <p:nvPr/>
        </p:nvSpPr>
        <p:spPr>
          <a:xfrm>
            <a:off x="624418" y="981075"/>
            <a:ext cx="10943167" cy="71438"/>
          </a:xfrm>
          <a:prstGeom prst="rect">
            <a:avLst/>
          </a:prstGeom>
          <a:gradFill flip="none" rotWithShape="1">
            <a:gsLst>
              <a:gs pos="0">
                <a:srgbClr val="C00000"/>
              </a:gs>
              <a:gs pos="50000">
                <a:srgbClr val="C00000">
                  <a:tint val="44500"/>
                  <a:satMod val="160000"/>
                </a:srgbClr>
              </a:gs>
              <a:gs pos="100000">
                <a:srgbClr val="C00000">
                  <a:tint val="23500"/>
                  <a:satMod val="160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solidFill>
                <a:prstClr val="white"/>
              </a:solidFill>
              <a:ea typeface="Arial Unicode MS" panose="020B0604020202020204" charset="-122"/>
            </a:endParaRPr>
          </a:p>
        </p:txBody>
      </p:sp>
    </p:spTree>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Lst>
  <p:hf hdr="0" ftr="0" dt="0"/>
  <p:txStyles>
    <p:titleStyle>
      <a:lvl1pPr algn="l" rtl="0" eaLnBrk="0" fontAlgn="base" hangingPunct="0">
        <a:spcBef>
          <a:spcPct val="0"/>
        </a:spcBef>
        <a:spcAft>
          <a:spcPct val="0"/>
        </a:spcAft>
        <a:defRPr sz="4000" kern="1200">
          <a:solidFill>
            <a:schemeClr val="tx1"/>
          </a:solidFill>
          <a:latin typeface="Arial Unicode MS" panose="020B0604020202020204" charset="-122"/>
          <a:ea typeface="Arial Unicode MS" panose="020B0604020202020204" charset="-122"/>
          <a:cs typeface="+mj-cs"/>
        </a:defRPr>
      </a:lvl1pPr>
      <a:lvl2pPr algn="l" rtl="0" eaLnBrk="0" fontAlgn="base" hangingPunct="0">
        <a:spcBef>
          <a:spcPct val="0"/>
        </a:spcBef>
        <a:spcAft>
          <a:spcPct val="0"/>
        </a:spcAft>
        <a:defRPr sz="4000">
          <a:solidFill>
            <a:schemeClr val="tx1"/>
          </a:solidFill>
          <a:latin typeface="黑体" panose="02010609060101010101" charset="-122"/>
          <a:ea typeface="黑体" panose="02010609060101010101" charset="-122"/>
        </a:defRPr>
      </a:lvl2pPr>
      <a:lvl3pPr algn="l" rtl="0" eaLnBrk="0" fontAlgn="base" hangingPunct="0">
        <a:spcBef>
          <a:spcPct val="0"/>
        </a:spcBef>
        <a:spcAft>
          <a:spcPct val="0"/>
        </a:spcAft>
        <a:defRPr sz="4000">
          <a:solidFill>
            <a:schemeClr val="tx1"/>
          </a:solidFill>
          <a:latin typeface="黑体" panose="02010609060101010101" charset="-122"/>
          <a:ea typeface="黑体" panose="02010609060101010101" charset="-122"/>
        </a:defRPr>
      </a:lvl3pPr>
      <a:lvl4pPr algn="l" rtl="0" eaLnBrk="0" fontAlgn="base" hangingPunct="0">
        <a:spcBef>
          <a:spcPct val="0"/>
        </a:spcBef>
        <a:spcAft>
          <a:spcPct val="0"/>
        </a:spcAft>
        <a:defRPr sz="4000">
          <a:solidFill>
            <a:schemeClr val="tx1"/>
          </a:solidFill>
          <a:latin typeface="黑体" panose="02010609060101010101" charset="-122"/>
          <a:ea typeface="黑体" panose="02010609060101010101" charset="-122"/>
        </a:defRPr>
      </a:lvl4pPr>
      <a:lvl5pPr algn="l" rtl="0" eaLnBrk="0" fontAlgn="base" hangingPunct="0">
        <a:spcBef>
          <a:spcPct val="0"/>
        </a:spcBef>
        <a:spcAft>
          <a:spcPct val="0"/>
        </a:spcAft>
        <a:defRPr sz="4000">
          <a:solidFill>
            <a:schemeClr val="tx1"/>
          </a:solidFill>
          <a:latin typeface="黑体" panose="02010609060101010101" charset="-122"/>
          <a:ea typeface="黑体" panose="02010609060101010101" charset="-122"/>
        </a:defRPr>
      </a:lvl5pPr>
      <a:lvl6pPr marL="457200" algn="l" rtl="0" fontAlgn="base">
        <a:spcBef>
          <a:spcPct val="0"/>
        </a:spcBef>
        <a:spcAft>
          <a:spcPct val="0"/>
        </a:spcAft>
        <a:defRPr sz="4000">
          <a:solidFill>
            <a:schemeClr val="tx1"/>
          </a:solidFill>
          <a:latin typeface="黑体" panose="02010609060101010101" charset="-122"/>
          <a:ea typeface="黑体" panose="02010609060101010101" charset="-122"/>
        </a:defRPr>
      </a:lvl6pPr>
      <a:lvl7pPr marL="914400" algn="l" rtl="0" fontAlgn="base">
        <a:spcBef>
          <a:spcPct val="0"/>
        </a:spcBef>
        <a:spcAft>
          <a:spcPct val="0"/>
        </a:spcAft>
        <a:defRPr sz="4000">
          <a:solidFill>
            <a:schemeClr val="tx1"/>
          </a:solidFill>
          <a:latin typeface="黑体" panose="02010609060101010101" charset="-122"/>
          <a:ea typeface="黑体" panose="02010609060101010101" charset="-122"/>
        </a:defRPr>
      </a:lvl7pPr>
      <a:lvl8pPr marL="1371600" algn="l" rtl="0" fontAlgn="base">
        <a:spcBef>
          <a:spcPct val="0"/>
        </a:spcBef>
        <a:spcAft>
          <a:spcPct val="0"/>
        </a:spcAft>
        <a:defRPr sz="4000">
          <a:solidFill>
            <a:schemeClr val="tx1"/>
          </a:solidFill>
          <a:latin typeface="黑体" panose="02010609060101010101" charset="-122"/>
          <a:ea typeface="黑体" panose="02010609060101010101" charset="-122"/>
        </a:defRPr>
      </a:lvl8pPr>
      <a:lvl9pPr marL="1828800" algn="l" rtl="0" fontAlgn="base">
        <a:spcBef>
          <a:spcPct val="0"/>
        </a:spcBef>
        <a:spcAft>
          <a:spcPct val="0"/>
        </a:spcAft>
        <a:defRPr sz="4000">
          <a:solidFill>
            <a:schemeClr val="tx1"/>
          </a:solidFill>
          <a:latin typeface="黑体" panose="02010609060101010101" charset="-122"/>
          <a:ea typeface="黑体" panose="02010609060101010101" charset="-122"/>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Arial Unicode MS" panose="020B0604020202020204" charset="-122"/>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Arial Unicode MS" panose="020B0604020202020204" charset="-122"/>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Arial Unicode MS" panose="020B0604020202020204" charset="-122"/>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Arial Unicode MS" panose="020B0604020202020204" charset="-122"/>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Arial Unicode MS" panose="020B0604020202020204" charset="-122"/>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074" name="标题占位符 1"/>
          <p:cNvSpPr>
            <a:spLocks noGrp="1"/>
          </p:cNvSpPr>
          <p:nvPr>
            <p:ph type="title"/>
          </p:nvPr>
        </p:nvSpPr>
        <p:spPr bwMode="auto">
          <a:xfrm>
            <a:off x="1200152" y="274639"/>
            <a:ext cx="10382249" cy="706437"/>
          </a:xfrm>
          <a:prstGeom prst="rect">
            <a:avLst/>
          </a:prstGeom>
          <a:noFill/>
          <a:ln w="9525">
            <a:noFill/>
            <a:miter lim="800000"/>
          </a:ln>
        </p:spPr>
        <p:txBody>
          <a:bodyPr vert="horz" wrap="square" lIns="91440" tIns="45720" rIns="91440" bIns="45720" numCol="1" anchor="ctr" anchorCtr="0" compatLnSpc="1"/>
          <a:lstStyle/>
          <a:p>
            <a:pPr lvl="0"/>
            <a:r>
              <a:rPr lang="zh-CN" altLang="en-US"/>
              <a:t>单击此处编辑母版标题样式</a:t>
            </a:r>
            <a:endParaRPr lang="zh-CN" altLang="en-US"/>
          </a:p>
        </p:txBody>
      </p:sp>
      <p:sp>
        <p:nvSpPr>
          <p:cNvPr id="3075" name="文本占位符 2"/>
          <p:cNvSpPr>
            <a:spLocks noGrp="1"/>
          </p:cNvSpPr>
          <p:nvPr>
            <p:ph type="body" idx="1"/>
          </p:nvPr>
        </p:nvSpPr>
        <p:spPr bwMode="auto">
          <a:xfrm>
            <a:off x="609600" y="1600201"/>
            <a:ext cx="10972800" cy="4525963"/>
          </a:xfrm>
          <a:prstGeom prst="rect">
            <a:avLst/>
          </a:prstGeom>
          <a:noFill/>
          <a:ln w="9525">
            <a:noFill/>
            <a:miter lim="800000"/>
          </a:ln>
        </p:spPr>
        <p:txBody>
          <a:bodyPr vert="horz" wrap="square" lIns="91440" tIns="45720" rIns="91440" bIns="45720" numCol="1" anchor="t" anchorCtr="0" compatLnSpc="1"/>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ea typeface="Arial Unicode MS" panose="020B0604020202020204" charset="-122"/>
              </a:defRPr>
            </a:lvl1pPr>
          </a:lstStyle>
          <a:p>
            <a:pPr>
              <a:defRPr/>
            </a:pPr>
            <a:fld id="{51074FD6-17A5-41A5-827D-5C4C70CBB406}" type="datetime1">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ea typeface="Arial Unicode MS" panose="020B0604020202020204" charset="-122"/>
              </a:defRPr>
            </a:lvl1pPr>
          </a:lstStyle>
          <a:p>
            <a:pPr>
              <a:defRPr/>
            </a:pPr>
            <a:endParaRPr lang="zh-CN" altLang="en-US">
              <a:solidFill>
                <a:prstClr val="black">
                  <a:tint val="75000"/>
                </a:prstClr>
              </a:solidFill>
            </a:endParaRPr>
          </a:p>
        </p:txBody>
      </p:sp>
      <p:sp>
        <p:nvSpPr>
          <p:cNvPr id="6" name="灯片编号占位符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fontAlgn="auto">
              <a:spcBef>
                <a:spcPts val="0"/>
              </a:spcBef>
              <a:spcAft>
                <a:spcPts val="0"/>
              </a:spcAft>
              <a:defRPr sz="1200">
                <a:solidFill>
                  <a:schemeClr val="tx1">
                    <a:tint val="75000"/>
                  </a:schemeClr>
                </a:solidFill>
                <a:latin typeface="+mn-lt"/>
                <a:ea typeface="Arial Unicode MS" panose="020B0604020202020204" charset="-122"/>
              </a:defRPr>
            </a:lvl1pPr>
          </a:lstStyle>
          <a:p>
            <a:pPr>
              <a:defRPr/>
            </a:pPr>
            <a:fld id="{1ADD3FF5-8506-4B07-AF86-D9F0E7067ED2}" type="slidenum">
              <a:rPr lang="zh-CN" altLang="en-US" smtClean="0">
                <a:solidFill>
                  <a:prstClr val="black">
                    <a:tint val="75000"/>
                  </a:prstClr>
                </a:solidFill>
              </a:rPr>
            </a:fld>
            <a:endParaRPr lang="zh-CN" altLang="en-US">
              <a:solidFill>
                <a:prstClr val="black">
                  <a:tint val="75000"/>
                </a:prstClr>
              </a:solidFill>
            </a:endParaRPr>
          </a:p>
        </p:txBody>
      </p:sp>
      <p:sp>
        <p:nvSpPr>
          <p:cNvPr id="8" name="矩形 7"/>
          <p:cNvSpPr/>
          <p:nvPr/>
        </p:nvSpPr>
        <p:spPr>
          <a:xfrm>
            <a:off x="624418" y="404813"/>
            <a:ext cx="478367" cy="4762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solidFill>
                <a:srgbClr val="C00000"/>
              </a:solidFill>
              <a:ea typeface="Arial Unicode MS" panose="020B0604020202020204" charset="-122"/>
            </a:endParaRPr>
          </a:p>
        </p:txBody>
      </p:sp>
      <p:sp>
        <p:nvSpPr>
          <p:cNvPr id="9" name="矩形 8"/>
          <p:cNvSpPr/>
          <p:nvPr/>
        </p:nvSpPr>
        <p:spPr>
          <a:xfrm>
            <a:off x="624418" y="981075"/>
            <a:ext cx="10943167" cy="71438"/>
          </a:xfrm>
          <a:prstGeom prst="rect">
            <a:avLst/>
          </a:prstGeom>
          <a:gradFill flip="none" rotWithShape="1">
            <a:gsLst>
              <a:gs pos="0">
                <a:srgbClr val="C00000"/>
              </a:gs>
              <a:gs pos="50000">
                <a:srgbClr val="C00000">
                  <a:tint val="44500"/>
                  <a:satMod val="160000"/>
                </a:srgbClr>
              </a:gs>
              <a:gs pos="100000">
                <a:srgbClr val="C00000">
                  <a:tint val="23500"/>
                  <a:satMod val="160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a typeface="Arial Unicode MS" panose="020B0604020202020204" charset="-122"/>
            </a:endParaRPr>
          </a:p>
        </p:txBody>
      </p:sp>
    </p:spTree>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Lst>
  <p:hf hdr="0" ftr="0" dt="0"/>
  <p:txStyles>
    <p:titleStyle>
      <a:lvl1pPr algn="l" rtl="0" eaLnBrk="0" fontAlgn="base" hangingPunct="0">
        <a:spcBef>
          <a:spcPct val="0"/>
        </a:spcBef>
        <a:spcAft>
          <a:spcPct val="0"/>
        </a:spcAft>
        <a:defRPr sz="4000" kern="1200">
          <a:solidFill>
            <a:schemeClr val="tx1"/>
          </a:solidFill>
          <a:latin typeface="Arial Unicode MS" panose="020B0604020202020204" charset="-122"/>
          <a:ea typeface="Arial Unicode MS" panose="020B0604020202020204" charset="-122"/>
          <a:cs typeface="+mj-cs"/>
        </a:defRPr>
      </a:lvl1pPr>
      <a:lvl2pPr algn="l" rtl="0" eaLnBrk="0" fontAlgn="base" hangingPunct="0">
        <a:spcBef>
          <a:spcPct val="0"/>
        </a:spcBef>
        <a:spcAft>
          <a:spcPct val="0"/>
        </a:spcAft>
        <a:defRPr sz="4000">
          <a:solidFill>
            <a:schemeClr val="tx1"/>
          </a:solidFill>
          <a:latin typeface="黑体" panose="02010609060101010101" charset="-122"/>
          <a:ea typeface="黑体" panose="02010609060101010101" charset="-122"/>
        </a:defRPr>
      </a:lvl2pPr>
      <a:lvl3pPr algn="l" rtl="0" eaLnBrk="0" fontAlgn="base" hangingPunct="0">
        <a:spcBef>
          <a:spcPct val="0"/>
        </a:spcBef>
        <a:spcAft>
          <a:spcPct val="0"/>
        </a:spcAft>
        <a:defRPr sz="4000">
          <a:solidFill>
            <a:schemeClr val="tx1"/>
          </a:solidFill>
          <a:latin typeface="黑体" panose="02010609060101010101" charset="-122"/>
          <a:ea typeface="黑体" panose="02010609060101010101" charset="-122"/>
        </a:defRPr>
      </a:lvl3pPr>
      <a:lvl4pPr algn="l" rtl="0" eaLnBrk="0" fontAlgn="base" hangingPunct="0">
        <a:spcBef>
          <a:spcPct val="0"/>
        </a:spcBef>
        <a:spcAft>
          <a:spcPct val="0"/>
        </a:spcAft>
        <a:defRPr sz="4000">
          <a:solidFill>
            <a:schemeClr val="tx1"/>
          </a:solidFill>
          <a:latin typeface="黑体" panose="02010609060101010101" charset="-122"/>
          <a:ea typeface="黑体" panose="02010609060101010101" charset="-122"/>
        </a:defRPr>
      </a:lvl4pPr>
      <a:lvl5pPr algn="l" rtl="0" eaLnBrk="0" fontAlgn="base" hangingPunct="0">
        <a:spcBef>
          <a:spcPct val="0"/>
        </a:spcBef>
        <a:spcAft>
          <a:spcPct val="0"/>
        </a:spcAft>
        <a:defRPr sz="4000">
          <a:solidFill>
            <a:schemeClr val="tx1"/>
          </a:solidFill>
          <a:latin typeface="黑体" panose="02010609060101010101" charset="-122"/>
          <a:ea typeface="黑体" panose="02010609060101010101" charset="-122"/>
        </a:defRPr>
      </a:lvl5pPr>
      <a:lvl6pPr marL="457200" algn="l" rtl="0" fontAlgn="base">
        <a:spcBef>
          <a:spcPct val="0"/>
        </a:spcBef>
        <a:spcAft>
          <a:spcPct val="0"/>
        </a:spcAft>
        <a:defRPr sz="4000">
          <a:solidFill>
            <a:schemeClr val="tx1"/>
          </a:solidFill>
          <a:latin typeface="黑体" panose="02010609060101010101" charset="-122"/>
          <a:ea typeface="黑体" panose="02010609060101010101" charset="-122"/>
        </a:defRPr>
      </a:lvl6pPr>
      <a:lvl7pPr marL="914400" algn="l" rtl="0" fontAlgn="base">
        <a:spcBef>
          <a:spcPct val="0"/>
        </a:spcBef>
        <a:spcAft>
          <a:spcPct val="0"/>
        </a:spcAft>
        <a:defRPr sz="4000">
          <a:solidFill>
            <a:schemeClr val="tx1"/>
          </a:solidFill>
          <a:latin typeface="黑体" panose="02010609060101010101" charset="-122"/>
          <a:ea typeface="黑体" panose="02010609060101010101" charset="-122"/>
        </a:defRPr>
      </a:lvl7pPr>
      <a:lvl8pPr marL="1371600" algn="l" rtl="0" fontAlgn="base">
        <a:spcBef>
          <a:spcPct val="0"/>
        </a:spcBef>
        <a:spcAft>
          <a:spcPct val="0"/>
        </a:spcAft>
        <a:defRPr sz="4000">
          <a:solidFill>
            <a:schemeClr val="tx1"/>
          </a:solidFill>
          <a:latin typeface="黑体" panose="02010609060101010101" charset="-122"/>
          <a:ea typeface="黑体" panose="02010609060101010101" charset="-122"/>
        </a:defRPr>
      </a:lvl8pPr>
      <a:lvl9pPr marL="1828800" algn="l" rtl="0" fontAlgn="base">
        <a:spcBef>
          <a:spcPct val="0"/>
        </a:spcBef>
        <a:spcAft>
          <a:spcPct val="0"/>
        </a:spcAft>
        <a:defRPr sz="4000">
          <a:solidFill>
            <a:schemeClr val="tx1"/>
          </a:solidFill>
          <a:latin typeface="黑体" panose="02010609060101010101" charset="-122"/>
          <a:ea typeface="黑体" panose="02010609060101010101" charset="-122"/>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Arial Unicode MS" panose="020B0604020202020204" charset="-122"/>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Arial Unicode MS" panose="020B0604020202020204" charset="-122"/>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Arial Unicode MS" panose="020B0604020202020204" charset="-122"/>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Arial Unicode MS" panose="020B0604020202020204" charset="-122"/>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Arial Unicode MS" panose="020B0604020202020204" charset="-122"/>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074" name="标题占位符 1"/>
          <p:cNvSpPr>
            <a:spLocks noGrp="1"/>
          </p:cNvSpPr>
          <p:nvPr>
            <p:ph type="title"/>
          </p:nvPr>
        </p:nvSpPr>
        <p:spPr bwMode="auto">
          <a:xfrm>
            <a:off x="1200152" y="274639"/>
            <a:ext cx="10382249" cy="706437"/>
          </a:xfrm>
          <a:prstGeom prst="rect">
            <a:avLst/>
          </a:prstGeom>
          <a:noFill/>
          <a:ln w="9525">
            <a:noFill/>
            <a:miter lim="800000"/>
          </a:ln>
        </p:spPr>
        <p:txBody>
          <a:bodyPr vert="horz" wrap="square" lIns="91440" tIns="45720" rIns="91440" bIns="45720" numCol="1" anchor="ctr" anchorCtr="0" compatLnSpc="1"/>
          <a:lstStyle/>
          <a:p>
            <a:pPr lvl="0"/>
            <a:r>
              <a:rPr lang="zh-CN" altLang="en-US"/>
              <a:t>单击此处编辑母版标题样式</a:t>
            </a:r>
            <a:endParaRPr lang="zh-CN" altLang="en-US"/>
          </a:p>
        </p:txBody>
      </p:sp>
      <p:sp>
        <p:nvSpPr>
          <p:cNvPr id="3075" name="文本占位符 2"/>
          <p:cNvSpPr>
            <a:spLocks noGrp="1"/>
          </p:cNvSpPr>
          <p:nvPr>
            <p:ph type="body" idx="1"/>
          </p:nvPr>
        </p:nvSpPr>
        <p:spPr bwMode="auto">
          <a:xfrm>
            <a:off x="609600" y="1600201"/>
            <a:ext cx="10972800" cy="4525963"/>
          </a:xfrm>
          <a:prstGeom prst="rect">
            <a:avLst/>
          </a:prstGeom>
          <a:noFill/>
          <a:ln w="9525">
            <a:noFill/>
            <a:miter lim="800000"/>
          </a:ln>
        </p:spPr>
        <p:txBody>
          <a:bodyPr vert="horz" wrap="square" lIns="91440" tIns="45720" rIns="91440" bIns="45720" numCol="1" anchor="t" anchorCtr="0" compatLnSpc="1"/>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ea typeface="Arial Unicode MS" panose="020B0604020202020204" charset="-122"/>
              </a:defRPr>
            </a:lvl1pPr>
          </a:lstStyle>
          <a:p>
            <a:pPr>
              <a:defRPr/>
            </a:pPr>
            <a:fld id="{51074FD6-17A5-41A5-827D-5C4C70CBB406}" type="datetime1">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ea typeface="Arial Unicode MS" panose="020B0604020202020204" charset="-122"/>
              </a:defRPr>
            </a:lvl1pPr>
          </a:lstStyle>
          <a:p>
            <a:pPr>
              <a:defRPr/>
            </a:pPr>
            <a:endParaRPr lang="zh-CN" altLang="en-US">
              <a:solidFill>
                <a:prstClr val="black">
                  <a:tint val="75000"/>
                </a:prstClr>
              </a:solidFill>
            </a:endParaRPr>
          </a:p>
        </p:txBody>
      </p:sp>
      <p:sp>
        <p:nvSpPr>
          <p:cNvPr id="6" name="灯片编号占位符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fontAlgn="auto">
              <a:spcBef>
                <a:spcPts val="0"/>
              </a:spcBef>
              <a:spcAft>
                <a:spcPts val="0"/>
              </a:spcAft>
              <a:defRPr sz="1200">
                <a:solidFill>
                  <a:schemeClr val="tx1">
                    <a:tint val="75000"/>
                  </a:schemeClr>
                </a:solidFill>
                <a:latin typeface="+mn-lt"/>
                <a:ea typeface="Arial Unicode MS" panose="020B0604020202020204" charset="-122"/>
              </a:defRPr>
            </a:lvl1pPr>
          </a:lstStyle>
          <a:p>
            <a:pPr>
              <a:defRPr/>
            </a:pPr>
            <a:fld id="{1ADD3FF5-8506-4B07-AF86-D9F0E7067ED2}" type="slidenum">
              <a:rPr lang="zh-CN" altLang="en-US" smtClean="0">
                <a:solidFill>
                  <a:prstClr val="black">
                    <a:tint val="75000"/>
                  </a:prstClr>
                </a:solidFill>
              </a:rPr>
            </a:fld>
            <a:endParaRPr lang="zh-CN" altLang="en-US">
              <a:solidFill>
                <a:prstClr val="black">
                  <a:tint val="75000"/>
                </a:prstClr>
              </a:solidFill>
            </a:endParaRPr>
          </a:p>
        </p:txBody>
      </p:sp>
      <p:sp>
        <p:nvSpPr>
          <p:cNvPr id="8" name="矩形 7"/>
          <p:cNvSpPr/>
          <p:nvPr/>
        </p:nvSpPr>
        <p:spPr>
          <a:xfrm>
            <a:off x="624418" y="404813"/>
            <a:ext cx="478367" cy="4762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solidFill>
                <a:srgbClr val="C00000"/>
              </a:solidFill>
              <a:ea typeface="Arial Unicode MS" panose="020B0604020202020204" charset="-122"/>
            </a:endParaRPr>
          </a:p>
        </p:txBody>
      </p:sp>
      <p:sp>
        <p:nvSpPr>
          <p:cNvPr id="9" name="矩形 8"/>
          <p:cNvSpPr/>
          <p:nvPr/>
        </p:nvSpPr>
        <p:spPr>
          <a:xfrm>
            <a:off x="624418" y="981075"/>
            <a:ext cx="10943167" cy="71438"/>
          </a:xfrm>
          <a:prstGeom prst="rect">
            <a:avLst/>
          </a:prstGeom>
          <a:gradFill flip="none" rotWithShape="1">
            <a:gsLst>
              <a:gs pos="0">
                <a:srgbClr val="C00000"/>
              </a:gs>
              <a:gs pos="50000">
                <a:srgbClr val="C00000">
                  <a:tint val="44500"/>
                  <a:satMod val="160000"/>
                </a:srgbClr>
              </a:gs>
              <a:gs pos="100000">
                <a:srgbClr val="C00000">
                  <a:tint val="23500"/>
                  <a:satMod val="160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a typeface="Arial Unicode MS" panose="020B0604020202020204" charset="-122"/>
            </a:endParaRPr>
          </a:p>
        </p:txBody>
      </p:sp>
    </p:spTree>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Lst>
  <p:hf hdr="0" ftr="0" dt="0"/>
  <p:txStyles>
    <p:titleStyle>
      <a:lvl1pPr algn="l" rtl="0" eaLnBrk="0" fontAlgn="base" hangingPunct="0">
        <a:spcBef>
          <a:spcPct val="0"/>
        </a:spcBef>
        <a:spcAft>
          <a:spcPct val="0"/>
        </a:spcAft>
        <a:defRPr sz="4000" kern="1200">
          <a:solidFill>
            <a:schemeClr val="tx1"/>
          </a:solidFill>
          <a:latin typeface="Arial Unicode MS" panose="020B0604020202020204" charset="-122"/>
          <a:ea typeface="Arial Unicode MS" panose="020B0604020202020204" charset="-122"/>
          <a:cs typeface="+mj-cs"/>
        </a:defRPr>
      </a:lvl1pPr>
      <a:lvl2pPr algn="l" rtl="0" eaLnBrk="0" fontAlgn="base" hangingPunct="0">
        <a:spcBef>
          <a:spcPct val="0"/>
        </a:spcBef>
        <a:spcAft>
          <a:spcPct val="0"/>
        </a:spcAft>
        <a:defRPr sz="4000">
          <a:solidFill>
            <a:schemeClr val="tx1"/>
          </a:solidFill>
          <a:latin typeface="黑体" panose="02010609060101010101" charset="-122"/>
          <a:ea typeface="黑体" panose="02010609060101010101" charset="-122"/>
        </a:defRPr>
      </a:lvl2pPr>
      <a:lvl3pPr algn="l" rtl="0" eaLnBrk="0" fontAlgn="base" hangingPunct="0">
        <a:spcBef>
          <a:spcPct val="0"/>
        </a:spcBef>
        <a:spcAft>
          <a:spcPct val="0"/>
        </a:spcAft>
        <a:defRPr sz="4000">
          <a:solidFill>
            <a:schemeClr val="tx1"/>
          </a:solidFill>
          <a:latin typeface="黑体" panose="02010609060101010101" charset="-122"/>
          <a:ea typeface="黑体" panose="02010609060101010101" charset="-122"/>
        </a:defRPr>
      </a:lvl3pPr>
      <a:lvl4pPr algn="l" rtl="0" eaLnBrk="0" fontAlgn="base" hangingPunct="0">
        <a:spcBef>
          <a:spcPct val="0"/>
        </a:spcBef>
        <a:spcAft>
          <a:spcPct val="0"/>
        </a:spcAft>
        <a:defRPr sz="4000">
          <a:solidFill>
            <a:schemeClr val="tx1"/>
          </a:solidFill>
          <a:latin typeface="黑体" panose="02010609060101010101" charset="-122"/>
          <a:ea typeface="黑体" panose="02010609060101010101" charset="-122"/>
        </a:defRPr>
      </a:lvl4pPr>
      <a:lvl5pPr algn="l" rtl="0" eaLnBrk="0" fontAlgn="base" hangingPunct="0">
        <a:spcBef>
          <a:spcPct val="0"/>
        </a:spcBef>
        <a:spcAft>
          <a:spcPct val="0"/>
        </a:spcAft>
        <a:defRPr sz="4000">
          <a:solidFill>
            <a:schemeClr val="tx1"/>
          </a:solidFill>
          <a:latin typeface="黑体" panose="02010609060101010101" charset="-122"/>
          <a:ea typeface="黑体" panose="02010609060101010101" charset="-122"/>
        </a:defRPr>
      </a:lvl5pPr>
      <a:lvl6pPr marL="457200" algn="l" rtl="0" fontAlgn="base">
        <a:spcBef>
          <a:spcPct val="0"/>
        </a:spcBef>
        <a:spcAft>
          <a:spcPct val="0"/>
        </a:spcAft>
        <a:defRPr sz="4000">
          <a:solidFill>
            <a:schemeClr val="tx1"/>
          </a:solidFill>
          <a:latin typeface="黑体" panose="02010609060101010101" charset="-122"/>
          <a:ea typeface="黑体" panose="02010609060101010101" charset="-122"/>
        </a:defRPr>
      </a:lvl6pPr>
      <a:lvl7pPr marL="914400" algn="l" rtl="0" fontAlgn="base">
        <a:spcBef>
          <a:spcPct val="0"/>
        </a:spcBef>
        <a:spcAft>
          <a:spcPct val="0"/>
        </a:spcAft>
        <a:defRPr sz="4000">
          <a:solidFill>
            <a:schemeClr val="tx1"/>
          </a:solidFill>
          <a:latin typeface="黑体" panose="02010609060101010101" charset="-122"/>
          <a:ea typeface="黑体" panose="02010609060101010101" charset="-122"/>
        </a:defRPr>
      </a:lvl7pPr>
      <a:lvl8pPr marL="1371600" algn="l" rtl="0" fontAlgn="base">
        <a:spcBef>
          <a:spcPct val="0"/>
        </a:spcBef>
        <a:spcAft>
          <a:spcPct val="0"/>
        </a:spcAft>
        <a:defRPr sz="4000">
          <a:solidFill>
            <a:schemeClr val="tx1"/>
          </a:solidFill>
          <a:latin typeface="黑体" panose="02010609060101010101" charset="-122"/>
          <a:ea typeface="黑体" panose="02010609060101010101" charset="-122"/>
        </a:defRPr>
      </a:lvl8pPr>
      <a:lvl9pPr marL="1828800" algn="l" rtl="0" fontAlgn="base">
        <a:spcBef>
          <a:spcPct val="0"/>
        </a:spcBef>
        <a:spcAft>
          <a:spcPct val="0"/>
        </a:spcAft>
        <a:defRPr sz="4000">
          <a:solidFill>
            <a:schemeClr val="tx1"/>
          </a:solidFill>
          <a:latin typeface="黑体" panose="02010609060101010101" charset="-122"/>
          <a:ea typeface="黑体" panose="02010609060101010101" charset="-122"/>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Arial Unicode MS" panose="020B0604020202020204" charset="-122"/>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Arial Unicode MS" panose="020B0604020202020204" charset="-122"/>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Arial Unicode MS" panose="020B0604020202020204" charset="-122"/>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Arial Unicode MS" panose="020B0604020202020204" charset="-122"/>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Arial Unicode MS" panose="020B0604020202020204" charset="-122"/>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074" name="标题占位符 1"/>
          <p:cNvSpPr>
            <a:spLocks noGrp="1"/>
          </p:cNvSpPr>
          <p:nvPr>
            <p:ph type="title"/>
          </p:nvPr>
        </p:nvSpPr>
        <p:spPr bwMode="auto">
          <a:xfrm>
            <a:off x="1200152" y="274639"/>
            <a:ext cx="10382249" cy="706437"/>
          </a:xfrm>
          <a:prstGeom prst="rect">
            <a:avLst/>
          </a:prstGeom>
          <a:noFill/>
          <a:ln w="9525">
            <a:noFill/>
            <a:miter lim="800000"/>
          </a:ln>
        </p:spPr>
        <p:txBody>
          <a:bodyPr vert="horz" wrap="square" lIns="91440" tIns="45720" rIns="91440" bIns="45720" numCol="1" anchor="ctr" anchorCtr="0" compatLnSpc="1"/>
          <a:lstStyle/>
          <a:p>
            <a:pPr lvl="0"/>
            <a:r>
              <a:rPr lang="zh-CN" altLang="en-US"/>
              <a:t>单击此处编辑母版标题样式</a:t>
            </a:r>
            <a:endParaRPr lang="zh-CN" altLang="en-US"/>
          </a:p>
        </p:txBody>
      </p:sp>
      <p:sp>
        <p:nvSpPr>
          <p:cNvPr id="3075" name="文本占位符 2"/>
          <p:cNvSpPr>
            <a:spLocks noGrp="1"/>
          </p:cNvSpPr>
          <p:nvPr>
            <p:ph type="body" idx="1"/>
          </p:nvPr>
        </p:nvSpPr>
        <p:spPr bwMode="auto">
          <a:xfrm>
            <a:off x="609600" y="1600201"/>
            <a:ext cx="10972800" cy="4525963"/>
          </a:xfrm>
          <a:prstGeom prst="rect">
            <a:avLst/>
          </a:prstGeom>
          <a:noFill/>
          <a:ln w="9525">
            <a:noFill/>
            <a:miter lim="800000"/>
          </a:ln>
        </p:spPr>
        <p:txBody>
          <a:bodyPr vert="horz" wrap="square" lIns="91440" tIns="45720" rIns="91440" bIns="45720" numCol="1" anchor="t" anchorCtr="0" compatLnSpc="1"/>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ea typeface="Arial Unicode MS" panose="020B0604020202020204" charset="-122"/>
              </a:defRPr>
            </a:lvl1pPr>
          </a:lstStyle>
          <a:p>
            <a:pPr>
              <a:defRPr/>
            </a:pPr>
            <a:fld id="{51074FD6-17A5-41A5-827D-5C4C70CBB406}" type="datetime1">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ea typeface="Arial Unicode MS" panose="020B0604020202020204" charset="-122"/>
              </a:defRPr>
            </a:lvl1pPr>
          </a:lstStyle>
          <a:p>
            <a:pPr>
              <a:defRPr/>
            </a:pPr>
            <a:endParaRPr lang="zh-CN" altLang="en-US">
              <a:solidFill>
                <a:prstClr val="black">
                  <a:tint val="75000"/>
                </a:prstClr>
              </a:solidFill>
            </a:endParaRPr>
          </a:p>
        </p:txBody>
      </p:sp>
      <p:sp>
        <p:nvSpPr>
          <p:cNvPr id="6" name="灯片编号占位符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fontAlgn="auto">
              <a:spcBef>
                <a:spcPts val="0"/>
              </a:spcBef>
              <a:spcAft>
                <a:spcPts val="0"/>
              </a:spcAft>
              <a:defRPr sz="1200">
                <a:solidFill>
                  <a:schemeClr val="tx1">
                    <a:tint val="75000"/>
                  </a:schemeClr>
                </a:solidFill>
                <a:latin typeface="+mn-lt"/>
                <a:ea typeface="Arial Unicode MS" panose="020B0604020202020204" charset="-122"/>
              </a:defRPr>
            </a:lvl1pPr>
          </a:lstStyle>
          <a:p>
            <a:pPr>
              <a:defRPr/>
            </a:pPr>
            <a:fld id="{1ADD3FF5-8506-4B07-AF86-D9F0E7067ED2}" type="slidenum">
              <a:rPr lang="zh-CN" altLang="en-US" smtClean="0">
                <a:solidFill>
                  <a:prstClr val="black">
                    <a:tint val="75000"/>
                  </a:prstClr>
                </a:solidFill>
              </a:rPr>
            </a:fld>
            <a:endParaRPr lang="zh-CN" altLang="en-US">
              <a:solidFill>
                <a:prstClr val="black">
                  <a:tint val="75000"/>
                </a:prstClr>
              </a:solidFill>
            </a:endParaRPr>
          </a:p>
        </p:txBody>
      </p:sp>
      <p:sp>
        <p:nvSpPr>
          <p:cNvPr id="8" name="矩形 7"/>
          <p:cNvSpPr/>
          <p:nvPr/>
        </p:nvSpPr>
        <p:spPr>
          <a:xfrm>
            <a:off x="624418" y="404813"/>
            <a:ext cx="478367" cy="4762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solidFill>
                <a:srgbClr val="C00000"/>
              </a:solidFill>
              <a:ea typeface="Arial Unicode MS" panose="020B0604020202020204" charset="-122"/>
            </a:endParaRPr>
          </a:p>
        </p:txBody>
      </p:sp>
      <p:sp>
        <p:nvSpPr>
          <p:cNvPr id="9" name="矩形 8"/>
          <p:cNvSpPr/>
          <p:nvPr/>
        </p:nvSpPr>
        <p:spPr>
          <a:xfrm>
            <a:off x="624418" y="981075"/>
            <a:ext cx="10943167" cy="71438"/>
          </a:xfrm>
          <a:prstGeom prst="rect">
            <a:avLst/>
          </a:prstGeom>
          <a:gradFill flip="none" rotWithShape="1">
            <a:gsLst>
              <a:gs pos="0">
                <a:srgbClr val="C00000"/>
              </a:gs>
              <a:gs pos="50000">
                <a:srgbClr val="C00000">
                  <a:tint val="44500"/>
                  <a:satMod val="160000"/>
                </a:srgbClr>
              </a:gs>
              <a:gs pos="100000">
                <a:srgbClr val="C00000">
                  <a:tint val="23500"/>
                  <a:satMod val="160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a typeface="Arial Unicode MS" panose="020B0604020202020204" charset="-122"/>
            </a:endParaRPr>
          </a:p>
        </p:txBody>
      </p:sp>
    </p:spTree>
  </p:cSld>
  <p:clrMap bg1="lt1" tx1="dk1" bg2="lt2" tx2="dk2" accent1="accent1" accent2="accent2" accent3="accent3" accent4="accent4" accent5="accent5" accent6="accent6" hlink="hlink" folHlink="folHlink"/>
  <p:sldLayoutIdLst>
    <p:sldLayoutId id="2147483704" r:id="rId1"/>
    <p:sldLayoutId id="2147483705" r:id="rId2"/>
    <p:sldLayoutId id="2147483706" r:id="rId3"/>
    <p:sldLayoutId id="2147483707" r:id="rId4"/>
    <p:sldLayoutId id="2147483708" r:id="rId5"/>
    <p:sldLayoutId id="2147483709" r:id="rId6"/>
    <p:sldLayoutId id="2147483710" r:id="rId7"/>
  </p:sldLayoutIdLst>
  <p:hf hdr="0" ftr="0" dt="0"/>
  <p:txStyles>
    <p:titleStyle>
      <a:lvl1pPr algn="l" rtl="0" eaLnBrk="0" fontAlgn="base" hangingPunct="0">
        <a:spcBef>
          <a:spcPct val="0"/>
        </a:spcBef>
        <a:spcAft>
          <a:spcPct val="0"/>
        </a:spcAft>
        <a:defRPr sz="4000" kern="1200">
          <a:solidFill>
            <a:schemeClr val="tx1"/>
          </a:solidFill>
          <a:latin typeface="Arial Unicode MS" panose="020B0604020202020204" charset="-122"/>
          <a:ea typeface="Arial Unicode MS" panose="020B0604020202020204" charset="-122"/>
          <a:cs typeface="+mj-cs"/>
        </a:defRPr>
      </a:lvl1pPr>
      <a:lvl2pPr algn="l" rtl="0" eaLnBrk="0" fontAlgn="base" hangingPunct="0">
        <a:spcBef>
          <a:spcPct val="0"/>
        </a:spcBef>
        <a:spcAft>
          <a:spcPct val="0"/>
        </a:spcAft>
        <a:defRPr sz="4000">
          <a:solidFill>
            <a:schemeClr val="tx1"/>
          </a:solidFill>
          <a:latin typeface="黑体" panose="02010609060101010101" charset="-122"/>
          <a:ea typeface="黑体" panose="02010609060101010101" charset="-122"/>
        </a:defRPr>
      </a:lvl2pPr>
      <a:lvl3pPr algn="l" rtl="0" eaLnBrk="0" fontAlgn="base" hangingPunct="0">
        <a:spcBef>
          <a:spcPct val="0"/>
        </a:spcBef>
        <a:spcAft>
          <a:spcPct val="0"/>
        </a:spcAft>
        <a:defRPr sz="4000">
          <a:solidFill>
            <a:schemeClr val="tx1"/>
          </a:solidFill>
          <a:latin typeface="黑体" panose="02010609060101010101" charset="-122"/>
          <a:ea typeface="黑体" panose="02010609060101010101" charset="-122"/>
        </a:defRPr>
      </a:lvl3pPr>
      <a:lvl4pPr algn="l" rtl="0" eaLnBrk="0" fontAlgn="base" hangingPunct="0">
        <a:spcBef>
          <a:spcPct val="0"/>
        </a:spcBef>
        <a:spcAft>
          <a:spcPct val="0"/>
        </a:spcAft>
        <a:defRPr sz="4000">
          <a:solidFill>
            <a:schemeClr val="tx1"/>
          </a:solidFill>
          <a:latin typeface="黑体" panose="02010609060101010101" charset="-122"/>
          <a:ea typeface="黑体" panose="02010609060101010101" charset="-122"/>
        </a:defRPr>
      </a:lvl4pPr>
      <a:lvl5pPr algn="l" rtl="0" eaLnBrk="0" fontAlgn="base" hangingPunct="0">
        <a:spcBef>
          <a:spcPct val="0"/>
        </a:spcBef>
        <a:spcAft>
          <a:spcPct val="0"/>
        </a:spcAft>
        <a:defRPr sz="4000">
          <a:solidFill>
            <a:schemeClr val="tx1"/>
          </a:solidFill>
          <a:latin typeface="黑体" panose="02010609060101010101" charset="-122"/>
          <a:ea typeface="黑体" panose="02010609060101010101" charset="-122"/>
        </a:defRPr>
      </a:lvl5pPr>
      <a:lvl6pPr marL="457200" algn="l" rtl="0" fontAlgn="base">
        <a:spcBef>
          <a:spcPct val="0"/>
        </a:spcBef>
        <a:spcAft>
          <a:spcPct val="0"/>
        </a:spcAft>
        <a:defRPr sz="4000">
          <a:solidFill>
            <a:schemeClr val="tx1"/>
          </a:solidFill>
          <a:latin typeface="黑体" panose="02010609060101010101" charset="-122"/>
          <a:ea typeface="黑体" panose="02010609060101010101" charset="-122"/>
        </a:defRPr>
      </a:lvl6pPr>
      <a:lvl7pPr marL="914400" algn="l" rtl="0" fontAlgn="base">
        <a:spcBef>
          <a:spcPct val="0"/>
        </a:spcBef>
        <a:spcAft>
          <a:spcPct val="0"/>
        </a:spcAft>
        <a:defRPr sz="4000">
          <a:solidFill>
            <a:schemeClr val="tx1"/>
          </a:solidFill>
          <a:latin typeface="黑体" panose="02010609060101010101" charset="-122"/>
          <a:ea typeface="黑体" panose="02010609060101010101" charset="-122"/>
        </a:defRPr>
      </a:lvl7pPr>
      <a:lvl8pPr marL="1371600" algn="l" rtl="0" fontAlgn="base">
        <a:spcBef>
          <a:spcPct val="0"/>
        </a:spcBef>
        <a:spcAft>
          <a:spcPct val="0"/>
        </a:spcAft>
        <a:defRPr sz="4000">
          <a:solidFill>
            <a:schemeClr val="tx1"/>
          </a:solidFill>
          <a:latin typeface="黑体" panose="02010609060101010101" charset="-122"/>
          <a:ea typeface="黑体" panose="02010609060101010101" charset="-122"/>
        </a:defRPr>
      </a:lvl8pPr>
      <a:lvl9pPr marL="1828800" algn="l" rtl="0" fontAlgn="base">
        <a:spcBef>
          <a:spcPct val="0"/>
        </a:spcBef>
        <a:spcAft>
          <a:spcPct val="0"/>
        </a:spcAft>
        <a:defRPr sz="4000">
          <a:solidFill>
            <a:schemeClr val="tx1"/>
          </a:solidFill>
          <a:latin typeface="黑体" panose="02010609060101010101" charset="-122"/>
          <a:ea typeface="黑体" panose="02010609060101010101" charset="-122"/>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Arial Unicode MS" panose="020B0604020202020204" charset="-122"/>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Arial Unicode MS" panose="020B0604020202020204" charset="-122"/>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Arial Unicode MS" panose="020B0604020202020204" charset="-122"/>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Arial Unicode MS" panose="020B0604020202020204" charset="-122"/>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Arial Unicode MS" panose="020B0604020202020204" charset="-122"/>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074" name="标题占位符 1"/>
          <p:cNvSpPr>
            <a:spLocks noGrp="1"/>
          </p:cNvSpPr>
          <p:nvPr>
            <p:ph type="title"/>
          </p:nvPr>
        </p:nvSpPr>
        <p:spPr bwMode="auto">
          <a:xfrm>
            <a:off x="1200152" y="274639"/>
            <a:ext cx="10382249" cy="706437"/>
          </a:xfrm>
          <a:prstGeom prst="rect">
            <a:avLst/>
          </a:prstGeom>
          <a:noFill/>
          <a:ln w="9525">
            <a:noFill/>
            <a:miter lim="800000"/>
          </a:ln>
        </p:spPr>
        <p:txBody>
          <a:bodyPr vert="horz" wrap="square" lIns="91440" tIns="45720" rIns="91440" bIns="45720" numCol="1" anchor="ctr" anchorCtr="0" compatLnSpc="1"/>
          <a:lstStyle/>
          <a:p>
            <a:pPr lvl="0"/>
            <a:r>
              <a:rPr lang="zh-CN" altLang="en-US"/>
              <a:t>单击此处编辑母版标题样式</a:t>
            </a:r>
            <a:endParaRPr lang="zh-CN" altLang="en-US"/>
          </a:p>
        </p:txBody>
      </p:sp>
      <p:sp>
        <p:nvSpPr>
          <p:cNvPr id="3075" name="文本占位符 2"/>
          <p:cNvSpPr>
            <a:spLocks noGrp="1"/>
          </p:cNvSpPr>
          <p:nvPr>
            <p:ph type="body" idx="1"/>
          </p:nvPr>
        </p:nvSpPr>
        <p:spPr bwMode="auto">
          <a:xfrm>
            <a:off x="609600" y="1600201"/>
            <a:ext cx="10972800" cy="4525963"/>
          </a:xfrm>
          <a:prstGeom prst="rect">
            <a:avLst/>
          </a:prstGeom>
          <a:noFill/>
          <a:ln w="9525">
            <a:noFill/>
            <a:miter lim="800000"/>
          </a:ln>
        </p:spPr>
        <p:txBody>
          <a:bodyPr vert="horz" wrap="square" lIns="91440" tIns="45720" rIns="91440" bIns="45720" numCol="1" anchor="t" anchorCtr="0" compatLnSpc="1"/>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ea typeface="Arial Unicode MS" panose="020B0604020202020204" charset="-122"/>
              </a:defRPr>
            </a:lvl1pPr>
          </a:lstStyle>
          <a:p>
            <a:pPr>
              <a:defRPr/>
            </a:pPr>
            <a:fld id="{51074FD6-17A5-41A5-827D-5C4C70CBB406}" type="datetime1">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ea typeface="Arial Unicode MS" panose="020B0604020202020204" charset="-122"/>
              </a:defRPr>
            </a:lvl1pPr>
          </a:lstStyle>
          <a:p>
            <a:pPr>
              <a:defRPr/>
            </a:pPr>
            <a:endParaRPr lang="zh-CN" altLang="en-US">
              <a:solidFill>
                <a:prstClr val="black">
                  <a:tint val="75000"/>
                </a:prstClr>
              </a:solidFill>
            </a:endParaRPr>
          </a:p>
        </p:txBody>
      </p:sp>
      <p:sp>
        <p:nvSpPr>
          <p:cNvPr id="6" name="灯片编号占位符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fontAlgn="auto">
              <a:spcBef>
                <a:spcPts val="0"/>
              </a:spcBef>
              <a:spcAft>
                <a:spcPts val="0"/>
              </a:spcAft>
              <a:defRPr sz="1200">
                <a:solidFill>
                  <a:schemeClr val="tx1">
                    <a:tint val="75000"/>
                  </a:schemeClr>
                </a:solidFill>
                <a:latin typeface="+mn-lt"/>
                <a:ea typeface="Arial Unicode MS" panose="020B0604020202020204" charset="-122"/>
              </a:defRPr>
            </a:lvl1pPr>
          </a:lstStyle>
          <a:p>
            <a:pPr>
              <a:defRPr/>
            </a:pPr>
            <a:fld id="{1ADD3FF5-8506-4B07-AF86-D9F0E7067ED2}" type="slidenum">
              <a:rPr lang="zh-CN" altLang="en-US" smtClean="0">
                <a:solidFill>
                  <a:prstClr val="black">
                    <a:tint val="75000"/>
                  </a:prstClr>
                </a:solidFill>
              </a:rPr>
            </a:fld>
            <a:endParaRPr lang="zh-CN" altLang="en-US">
              <a:solidFill>
                <a:prstClr val="black">
                  <a:tint val="75000"/>
                </a:prstClr>
              </a:solidFill>
            </a:endParaRPr>
          </a:p>
        </p:txBody>
      </p:sp>
      <p:sp>
        <p:nvSpPr>
          <p:cNvPr id="8" name="矩形 7"/>
          <p:cNvSpPr/>
          <p:nvPr/>
        </p:nvSpPr>
        <p:spPr>
          <a:xfrm>
            <a:off x="624418" y="404813"/>
            <a:ext cx="478367" cy="4762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solidFill>
                <a:srgbClr val="C00000"/>
              </a:solidFill>
              <a:ea typeface="Arial Unicode MS" panose="020B0604020202020204" charset="-122"/>
            </a:endParaRPr>
          </a:p>
        </p:txBody>
      </p:sp>
      <p:sp>
        <p:nvSpPr>
          <p:cNvPr id="9" name="矩形 8"/>
          <p:cNvSpPr/>
          <p:nvPr/>
        </p:nvSpPr>
        <p:spPr>
          <a:xfrm>
            <a:off x="624418" y="981075"/>
            <a:ext cx="10943167" cy="71438"/>
          </a:xfrm>
          <a:prstGeom prst="rect">
            <a:avLst/>
          </a:prstGeom>
          <a:gradFill flip="none" rotWithShape="1">
            <a:gsLst>
              <a:gs pos="0">
                <a:srgbClr val="C00000"/>
              </a:gs>
              <a:gs pos="50000">
                <a:srgbClr val="C00000">
                  <a:tint val="44500"/>
                  <a:satMod val="160000"/>
                </a:srgbClr>
              </a:gs>
              <a:gs pos="100000">
                <a:srgbClr val="C00000">
                  <a:tint val="23500"/>
                  <a:satMod val="160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a typeface="Arial Unicode MS" panose="020B0604020202020204" charset="-122"/>
            </a:endParaRPr>
          </a:p>
        </p:txBody>
      </p:sp>
    </p:spTree>
  </p:cSld>
  <p:clrMap bg1="lt1" tx1="dk1" bg2="lt2" tx2="dk2" accent1="accent1" accent2="accent2" accent3="accent3" accent4="accent4" accent5="accent5" accent6="accent6" hlink="hlink" folHlink="folHlink"/>
  <p:sldLayoutIdLst>
    <p:sldLayoutId id="2147483712" r:id="rId1"/>
    <p:sldLayoutId id="2147483713" r:id="rId2"/>
    <p:sldLayoutId id="2147483714" r:id="rId3"/>
    <p:sldLayoutId id="2147483715" r:id="rId4"/>
    <p:sldLayoutId id="2147483716" r:id="rId5"/>
    <p:sldLayoutId id="2147483717" r:id="rId6"/>
    <p:sldLayoutId id="2147483718" r:id="rId7"/>
  </p:sldLayoutIdLst>
  <p:hf hdr="0" ftr="0" dt="0"/>
  <p:txStyles>
    <p:titleStyle>
      <a:lvl1pPr algn="l" rtl="0" eaLnBrk="0" fontAlgn="base" hangingPunct="0">
        <a:spcBef>
          <a:spcPct val="0"/>
        </a:spcBef>
        <a:spcAft>
          <a:spcPct val="0"/>
        </a:spcAft>
        <a:defRPr sz="4000" kern="1200">
          <a:solidFill>
            <a:schemeClr val="tx1"/>
          </a:solidFill>
          <a:latin typeface="Arial Unicode MS" panose="020B0604020202020204" charset="-122"/>
          <a:ea typeface="Arial Unicode MS" panose="020B0604020202020204" charset="-122"/>
          <a:cs typeface="+mj-cs"/>
        </a:defRPr>
      </a:lvl1pPr>
      <a:lvl2pPr algn="l" rtl="0" eaLnBrk="0" fontAlgn="base" hangingPunct="0">
        <a:spcBef>
          <a:spcPct val="0"/>
        </a:spcBef>
        <a:spcAft>
          <a:spcPct val="0"/>
        </a:spcAft>
        <a:defRPr sz="4000">
          <a:solidFill>
            <a:schemeClr val="tx1"/>
          </a:solidFill>
          <a:latin typeface="黑体" panose="02010609060101010101" charset="-122"/>
          <a:ea typeface="黑体" panose="02010609060101010101" charset="-122"/>
        </a:defRPr>
      </a:lvl2pPr>
      <a:lvl3pPr algn="l" rtl="0" eaLnBrk="0" fontAlgn="base" hangingPunct="0">
        <a:spcBef>
          <a:spcPct val="0"/>
        </a:spcBef>
        <a:spcAft>
          <a:spcPct val="0"/>
        </a:spcAft>
        <a:defRPr sz="4000">
          <a:solidFill>
            <a:schemeClr val="tx1"/>
          </a:solidFill>
          <a:latin typeface="黑体" panose="02010609060101010101" charset="-122"/>
          <a:ea typeface="黑体" panose="02010609060101010101" charset="-122"/>
        </a:defRPr>
      </a:lvl3pPr>
      <a:lvl4pPr algn="l" rtl="0" eaLnBrk="0" fontAlgn="base" hangingPunct="0">
        <a:spcBef>
          <a:spcPct val="0"/>
        </a:spcBef>
        <a:spcAft>
          <a:spcPct val="0"/>
        </a:spcAft>
        <a:defRPr sz="4000">
          <a:solidFill>
            <a:schemeClr val="tx1"/>
          </a:solidFill>
          <a:latin typeface="黑体" panose="02010609060101010101" charset="-122"/>
          <a:ea typeface="黑体" panose="02010609060101010101" charset="-122"/>
        </a:defRPr>
      </a:lvl4pPr>
      <a:lvl5pPr algn="l" rtl="0" eaLnBrk="0" fontAlgn="base" hangingPunct="0">
        <a:spcBef>
          <a:spcPct val="0"/>
        </a:spcBef>
        <a:spcAft>
          <a:spcPct val="0"/>
        </a:spcAft>
        <a:defRPr sz="4000">
          <a:solidFill>
            <a:schemeClr val="tx1"/>
          </a:solidFill>
          <a:latin typeface="黑体" panose="02010609060101010101" charset="-122"/>
          <a:ea typeface="黑体" panose="02010609060101010101" charset="-122"/>
        </a:defRPr>
      </a:lvl5pPr>
      <a:lvl6pPr marL="457200" algn="l" rtl="0" fontAlgn="base">
        <a:spcBef>
          <a:spcPct val="0"/>
        </a:spcBef>
        <a:spcAft>
          <a:spcPct val="0"/>
        </a:spcAft>
        <a:defRPr sz="4000">
          <a:solidFill>
            <a:schemeClr val="tx1"/>
          </a:solidFill>
          <a:latin typeface="黑体" panose="02010609060101010101" charset="-122"/>
          <a:ea typeface="黑体" panose="02010609060101010101" charset="-122"/>
        </a:defRPr>
      </a:lvl6pPr>
      <a:lvl7pPr marL="914400" algn="l" rtl="0" fontAlgn="base">
        <a:spcBef>
          <a:spcPct val="0"/>
        </a:spcBef>
        <a:spcAft>
          <a:spcPct val="0"/>
        </a:spcAft>
        <a:defRPr sz="4000">
          <a:solidFill>
            <a:schemeClr val="tx1"/>
          </a:solidFill>
          <a:latin typeface="黑体" panose="02010609060101010101" charset="-122"/>
          <a:ea typeface="黑体" panose="02010609060101010101" charset="-122"/>
        </a:defRPr>
      </a:lvl7pPr>
      <a:lvl8pPr marL="1371600" algn="l" rtl="0" fontAlgn="base">
        <a:spcBef>
          <a:spcPct val="0"/>
        </a:spcBef>
        <a:spcAft>
          <a:spcPct val="0"/>
        </a:spcAft>
        <a:defRPr sz="4000">
          <a:solidFill>
            <a:schemeClr val="tx1"/>
          </a:solidFill>
          <a:latin typeface="黑体" panose="02010609060101010101" charset="-122"/>
          <a:ea typeface="黑体" panose="02010609060101010101" charset="-122"/>
        </a:defRPr>
      </a:lvl8pPr>
      <a:lvl9pPr marL="1828800" algn="l" rtl="0" fontAlgn="base">
        <a:spcBef>
          <a:spcPct val="0"/>
        </a:spcBef>
        <a:spcAft>
          <a:spcPct val="0"/>
        </a:spcAft>
        <a:defRPr sz="4000">
          <a:solidFill>
            <a:schemeClr val="tx1"/>
          </a:solidFill>
          <a:latin typeface="黑体" panose="02010609060101010101" charset="-122"/>
          <a:ea typeface="黑体" panose="02010609060101010101" charset="-122"/>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Arial Unicode MS" panose="020B0604020202020204" charset="-122"/>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Arial Unicode MS" panose="020B0604020202020204" charset="-122"/>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Arial Unicode MS" panose="020B0604020202020204" charset="-122"/>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Arial Unicode MS" panose="020B0604020202020204" charset="-122"/>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Arial Unicode MS" panose="020B0604020202020204" charset="-122"/>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5" Type="http://schemas.openxmlformats.org/officeDocument/2006/relationships/notesSlide" Target="../notesSlides/notesSlide10.xml"/><Relationship Id="rId4" Type="http://schemas.openxmlformats.org/officeDocument/2006/relationships/slideLayout" Target="../slideLayouts/slideLayout11.xml"/><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image" Target="../media/image1.jpe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5" Type="http://schemas.openxmlformats.org/officeDocument/2006/relationships/notesSlide" Target="../notesSlides/notesSlide17.xml"/><Relationship Id="rId4" Type="http://schemas.openxmlformats.org/officeDocument/2006/relationships/slideLayout" Target="../slideLayouts/slideLayout11.xml"/><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image" Target="../media/image1.jpe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xml"/><Relationship Id="rId1" Type="http://schemas.openxmlformats.org/officeDocument/2006/relationships/image" Target="../media/image20.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5" Type="http://schemas.openxmlformats.org/officeDocument/2006/relationships/notesSlide" Target="../notesSlides/notesSlide29.xml"/><Relationship Id="rId4" Type="http://schemas.openxmlformats.org/officeDocument/2006/relationships/slideLayout" Target="../slideLayouts/slideLayout11.xml"/><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image" Target="../media/image1.jpeg"/></Relationships>
</file>

<file path=ppt/slides/_rels/slide3.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11.xml"/><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image" Target="../media/image1.jpe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jpeg"/></Relationships>
</file>

<file path=ppt/slides/_rels/slide33.xml.rels><?xml version="1.0" encoding="UTF-8" standalone="yes"?>
<Relationships xmlns="http://schemas.openxmlformats.org/package/2006/relationships"><Relationship Id="rId4" Type="http://schemas.openxmlformats.org/officeDocument/2006/relationships/notesSlide" Target="../notesSlides/notesSlide32.xml"/><Relationship Id="rId3" Type="http://schemas.openxmlformats.org/officeDocument/2006/relationships/slideLayout" Target="../slideLayouts/slideLayout26.xml"/><Relationship Id="rId2" Type="http://schemas.openxmlformats.org/officeDocument/2006/relationships/image" Target="../media/image23.png"/><Relationship Id="rId1" Type="http://schemas.openxmlformats.org/officeDocument/2006/relationships/image" Target="../media/image22.jpe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2.xml"/><Relationship Id="rId2" Type="http://schemas.openxmlformats.org/officeDocument/2006/relationships/image" Target="../media/image18.png"/><Relationship Id="rId1" Type="http://schemas.openxmlformats.org/officeDocument/2006/relationships/image" Target="../media/image1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6.xml"/></Relationships>
</file>

<file path=ppt/slides/_rels/slide41.xml.rels><?xml version="1.0" encoding="UTF-8" standalone="yes"?>
<Relationships xmlns="http://schemas.openxmlformats.org/package/2006/relationships"><Relationship Id="rId8" Type="http://schemas.openxmlformats.org/officeDocument/2006/relationships/slideLayout" Target="../slideLayouts/slideLayout84.xml"/><Relationship Id="rId7" Type="http://schemas.openxmlformats.org/officeDocument/2006/relationships/image" Target="../media/image30.png"/><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svg"/><Relationship Id="rId3" Type="http://schemas.openxmlformats.org/officeDocument/2006/relationships/image" Target="../media/image26.png"/><Relationship Id="rId2" Type="http://schemas.openxmlformats.org/officeDocument/2006/relationships/image" Target="../media/image25.svg"/><Relationship Id="rId1" Type="http://schemas.openxmlformats.org/officeDocument/2006/relationships/image" Target="../media/image24.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9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99.xml"/></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107.xml"/><Relationship Id="rId1" Type="http://schemas.openxmlformats.org/officeDocument/2006/relationships/image" Target="../media/image31.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10.xml"/></Relationships>
</file>

<file path=ppt/slides/_rels/slide46.xml.rels><?xml version="1.0" encoding="UTF-8" standalone="yes"?>
<Relationships xmlns="http://schemas.openxmlformats.org/package/2006/relationships"><Relationship Id="rId9" Type="http://schemas.openxmlformats.org/officeDocument/2006/relationships/tags" Target="../tags/tag12.xml"/><Relationship Id="rId8" Type="http://schemas.openxmlformats.org/officeDocument/2006/relationships/tags" Target="../tags/tag11.xml"/><Relationship Id="rId7" Type="http://schemas.openxmlformats.org/officeDocument/2006/relationships/tags" Target="../tags/tag10.xml"/><Relationship Id="rId6" Type="http://schemas.openxmlformats.org/officeDocument/2006/relationships/tags" Target="../tags/tag9.xml"/><Relationship Id="rId56" Type="http://schemas.openxmlformats.org/officeDocument/2006/relationships/notesSlide" Target="../notesSlides/notesSlide38.xml"/><Relationship Id="rId55" Type="http://schemas.openxmlformats.org/officeDocument/2006/relationships/slideLayout" Target="../slideLayouts/slideLayout125.xml"/><Relationship Id="rId54" Type="http://schemas.openxmlformats.org/officeDocument/2006/relationships/tags" Target="../tags/tag48.xml"/><Relationship Id="rId53" Type="http://schemas.openxmlformats.org/officeDocument/2006/relationships/tags" Target="../tags/tag47.xml"/><Relationship Id="rId52" Type="http://schemas.openxmlformats.org/officeDocument/2006/relationships/tags" Target="../tags/tag46.xml"/><Relationship Id="rId51" Type="http://schemas.openxmlformats.org/officeDocument/2006/relationships/tags" Target="../tags/tag45.xml"/><Relationship Id="rId50" Type="http://schemas.openxmlformats.org/officeDocument/2006/relationships/tags" Target="../tags/tag44.xml"/><Relationship Id="rId5" Type="http://schemas.openxmlformats.org/officeDocument/2006/relationships/tags" Target="../tags/tag8.xml"/><Relationship Id="rId49" Type="http://schemas.openxmlformats.org/officeDocument/2006/relationships/tags" Target="../tags/tag43.xml"/><Relationship Id="rId48" Type="http://schemas.openxmlformats.org/officeDocument/2006/relationships/tags" Target="../tags/tag42.xml"/><Relationship Id="rId47" Type="http://schemas.openxmlformats.org/officeDocument/2006/relationships/tags" Target="../tags/tag41.xml"/><Relationship Id="rId46" Type="http://schemas.openxmlformats.org/officeDocument/2006/relationships/tags" Target="../tags/tag40.xml"/><Relationship Id="rId45" Type="http://schemas.openxmlformats.org/officeDocument/2006/relationships/tags" Target="../tags/tag39.xml"/><Relationship Id="rId44" Type="http://schemas.openxmlformats.org/officeDocument/2006/relationships/tags" Target="../tags/tag38.xml"/><Relationship Id="rId43" Type="http://schemas.openxmlformats.org/officeDocument/2006/relationships/tags" Target="../tags/tag37.xml"/><Relationship Id="rId42" Type="http://schemas.openxmlformats.org/officeDocument/2006/relationships/tags" Target="../tags/tag36.xml"/><Relationship Id="rId41" Type="http://schemas.openxmlformats.org/officeDocument/2006/relationships/tags" Target="../tags/tag35.xml"/><Relationship Id="rId40" Type="http://schemas.openxmlformats.org/officeDocument/2006/relationships/image" Target="../media/image40.png"/><Relationship Id="rId4" Type="http://schemas.openxmlformats.org/officeDocument/2006/relationships/tags" Target="../tags/tag7.xml"/><Relationship Id="rId39" Type="http://schemas.openxmlformats.org/officeDocument/2006/relationships/tags" Target="../tags/tag34.xml"/><Relationship Id="rId38" Type="http://schemas.openxmlformats.org/officeDocument/2006/relationships/tags" Target="../tags/tag33.xml"/><Relationship Id="rId37" Type="http://schemas.openxmlformats.org/officeDocument/2006/relationships/tags" Target="../tags/tag32.xml"/><Relationship Id="rId36" Type="http://schemas.openxmlformats.org/officeDocument/2006/relationships/image" Target="../media/image39.png"/><Relationship Id="rId35" Type="http://schemas.openxmlformats.org/officeDocument/2006/relationships/tags" Target="../tags/tag31.xml"/><Relationship Id="rId34" Type="http://schemas.openxmlformats.org/officeDocument/2006/relationships/tags" Target="../tags/tag30.xml"/><Relationship Id="rId33" Type="http://schemas.openxmlformats.org/officeDocument/2006/relationships/tags" Target="../tags/tag29.xml"/><Relationship Id="rId32" Type="http://schemas.openxmlformats.org/officeDocument/2006/relationships/image" Target="../media/image38.png"/><Relationship Id="rId31" Type="http://schemas.openxmlformats.org/officeDocument/2006/relationships/tags" Target="../tags/tag28.xml"/><Relationship Id="rId30" Type="http://schemas.openxmlformats.org/officeDocument/2006/relationships/tags" Target="../tags/tag27.xml"/><Relationship Id="rId3" Type="http://schemas.openxmlformats.org/officeDocument/2006/relationships/tags" Target="../tags/tag6.xml"/><Relationship Id="rId29" Type="http://schemas.openxmlformats.org/officeDocument/2006/relationships/tags" Target="../tags/tag26.xml"/><Relationship Id="rId28" Type="http://schemas.openxmlformats.org/officeDocument/2006/relationships/tags" Target="../tags/tag25.xml"/><Relationship Id="rId27" Type="http://schemas.openxmlformats.org/officeDocument/2006/relationships/tags" Target="../tags/tag24.xml"/><Relationship Id="rId26" Type="http://schemas.openxmlformats.org/officeDocument/2006/relationships/tags" Target="../tags/tag23.xml"/><Relationship Id="rId25" Type="http://schemas.openxmlformats.org/officeDocument/2006/relationships/image" Target="../media/image37.svg"/><Relationship Id="rId24" Type="http://schemas.openxmlformats.org/officeDocument/2006/relationships/image" Target="../media/image36.png"/><Relationship Id="rId23" Type="http://schemas.openxmlformats.org/officeDocument/2006/relationships/tags" Target="../tags/tag22.xml"/><Relationship Id="rId22" Type="http://schemas.openxmlformats.org/officeDocument/2006/relationships/image" Target="../media/image35.svg"/><Relationship Id="rId21" Type="http://schemas.openxmlformats.org/officeDocument/2006/relationships/image" Target="../media/image34.png"/><Relationship Id="rId20" Type="http://schemas.openxmlformats.org/officeDocument/2006/relationships/tags" Target="../tags/tag21.xml"/><Relationship Id="rId2" Type="http://schemas.openxmlformats.org/officeDocument/2006/relationships/tags" Target="../tags/tag5.xml"/><Relationship Id="rId19" Type="http://schemas.openxmlformats.org/officeDocument/2006/relationships/image" Target="../media/image33.svg"/><Relationship Id="rId18" Type="http://schemas.openxmlformats.org/officeDocument/2006/relationships/image" Target="../media/image32.png"/><Relationship Id="rId17" Type="http://schemas.openxmlformats.org/officeDocument/2006/relationships/tags" Target="../tags/tag20.xml"/><Relationship Id="rId16" Type="http://schemas.openxmlformats.org/officeDocument/2006/relationships/tags" Target="../tags/tag19.xml"/><Relationship Id="rId15" Type="http://schemas.openxmlformats.org/officeDocument/2006/relationships/tags" Target="../tags/tag18.xml"/><Relationship Id="rId14" Type="http://schemas.openxmlformats.org/officeDocument/2006/relationships/tags" Target="../tags/tag17.xml"/><Relationship Id="rId13" Type="http://schemas.openxmlformats.org/officeDocument/2006/relationships/tags" Target="../tags/tag16.xml"/><Relationship Id="rId12" Type="http://schemas.openxmlformats.org/officeDocument/2006/relationships/tags" Target="../tags/tag15.xml"/><Relationship Id="rId11" Type="http://schemas.openxmlformats.org/officeDocument/2006/relationships/tags" Target="../tags/tag14.xml"/><Relationship Id="rId10" Type="http://schemas.openxmlformats.org/officeDocument/2006/relationships/tags" Target="../tags/tag13.xml"/><Relationship Id="rId1" Type="http://schemas.openxmlformats.org/officeDocument/2006/relationships/tags" Target="../tags/tag4.xml"/></Relationships>
</file>

<file path=ppt/slides/_rels/slide47.xml.rels><?xml version="1.0" encoding="UTF-8" standalone="yes"?>
<Relationships xmlns="http://schemas.openxmlformats.org/package/2006/relationships"><Relationship Id="rId9" Type="http://schemas.openxmlformats.org/officeDocument/2006/relationships/tags" Target="../tags/tag57.xml"/><Relationship Id="rId8" Type="http://schemas.openxmlformats.org/officeDocument/2006/relationships/tags" Target="../tags/tag56.xml"/><Relationship Id="rId7" Type="http://schemas.openxmlformats.org/officeDocument/2006/relationships/tags" Target="../tags/tag55.xml"/><Relationship Id="rId6" Type="http://schemas.openxmlformats.org/officeDocument/2006/relationships/tags" Target="../tags/tag54.xml"/><Relationship Id="rId5" Type="http://schemas.openxmlformats.org/officeDocument/2006/relationships/tags" Target="../tags/tag53.xml"/><Relationship Id="rId4" Type="http://schemas.openxmlformats.org/officeDocument/2006/relationships/tags" Target="../tags/tag52.xml"/><Relationship Id="rId33" Type="http://schemas.openxmlformats.org/officeDocument/2006/relationships/slideLayout" Target="../slideLayouts/slideLayout134.xml"/><Relationship Id="rId32" Type="http://schemas.openxmlformats.org/officeDocument/2006/relationships/tags" Target="../tags/tag80.xml"/><Relationship Id="rId31" Type="http://schemas.openxmlformats.org/officeDocument/2006/relationships/tags" Target="../tags/tag79.xml"/><Relationship Id="rId30" Type="http://schemas.openxmlformats.org/officeDocument/2006/relationships/tags" Target="../tags/tag78.xml"/><Relationship Id="rId3" Type="http://schemas.openxmlformats.org/officeDocument/2006/relationships/tags" Target="../tags/tag51.xml"/><Relationship Id="rId29" Type="http://schemas.openxmlformats.org/officeDocument/2006/relationships/tags" Target="../tags/tag77.xml"/><Relationship Id="rId28" Type="http://schemas.openxmlformats.org/officeDocument/2006/relationships/tags" Target="../tags/tag76.xml"/><Relationship Id="rId27" Type="http://schemas.openxmlformats.org/officeDocument/2006/relationships/tags" Target="../tags/tag75.xml"/><Relationship Id="rId26" Type="http://schemas.openxmlformats.org/officeDocument/2006/relationships/tags" Target="../tags/tag74.xml"/><Relationship Id="rId25" Type="http://schemas.openxmlformats.org/officeDocument/2006/relationships/tags" Target="../tags/tag73.xml"/><Relationship Id="rId24" Type="http://schemas.openxmlformats.org/officeDocument/2006/relationships/tags" Target="../tags/tag72.xml"/><Relationship Id="rId23" Type="http://schemas.openxmlformats.org/officeDocument/2006/relationships/tags" Target="../tags/tag71.xml"/><Relationship Id="rId22" Type="http://schemas.openxmlformats.org/officeDocument/2006/relationships/tags" Target="../tags/tag70.xml"/><Relationship Id="rId21" Type="http://schemas.openxmlformats.org/officeDocument/2006/relationships/tags" Target="../tags/tag69.xml"/><Relationship Id="rId20" Type="http://schemas.openxmlformats.org/officeDocument/2006/relationships/tags" Target="../tags/tag68.xml"/><Relationship Id="rId2" Type="http://schemas.openxmlformats.org/officeDocument/2006/relationships/tags" Target="../tags/tag50.xml"/><Relationship Id="rId19" Type="http://schemas.openxmlformats.org/officeDocument/2006/relationships/tags" Target="../tags/tag67.xml"/><Relationship Id="rId18" Type="http://schemas.openxmlformats.org/officeDocument/2006/relationships/tags" Target="../tags/tag66.xml"/><Relationship Id="rId17" Type="http://schemas.openxmlformats.org/officeDocument/2006/relationships/tags" Target="../tags/tag65.xml"/><Relationship Id="rId16" Type="http://schemas.openxmlformats.org/officeDocument/2006/relationships/tags" Target="../tags/tag64.xml"/><Relationship Id="rId15" Type="http://schemas.openxmlformats.org/officeDocument/2006/relationships/tags" Target="../tags/tag63.xml"/><Relationship Id="rId14" Type="http://schemas.openxmlformats.org/officeDocument/2006/relationships/tags" Target="../tags/tag62.xml"/><Relationship Id="rId13" Type="http://schemas.openxmlformats.org/officeDocument/2006/relationships/tags" Target="../tags/tag61.xml"/><Relationship Id="rId12" Type="http://schemas.openxmlformats.org/officeDocument/2006/relationships/tags" Target="../tags/tag60.xml"/><Relationship Id="rId11" Type="http://schemas.openxmlformats.org/officeDocument/2006/relationships/tags" Target="../tags/tag59.xml"/><Relationship Id="rId10" Type="http://schemas.openxmlformats.org/officeDocument/2006/relationships/tags" Target="../tags/tag58.xml"/><Relationship Id="rId1" Type="http://schemas.openxmlformats.org/officeDocument/2006/relationships/tags" Target="../tags/tag49.xml"/></Relationships>
</file>

<file path=ppt/slides/_rels/slide48.xml.rels><?xml version="1.0" encoding="UTF-8" standalone="yes"?>
<Relationships xmlns="http://schemas.openxmlformats.org/package/2006/relationships"><Relationship Id="rId4" Type="http://schemas.openxmlformats.org/officeDocument/2006/relationships/notesSlide" Target="../notesSlides/notesSlide39.xml"/><Relationship Id="rId3" Type="http://schemas.openxmlformats.org/officeDocument/2006/relationships/slideLayout" Target="../slideLayouts/slideLayout143.xml"/><Relationship Id="rId2" Type="http://schemas.openxmlformats.org/officeDocument/2006/relationships/tags" Target="../tags/tag81.xml"/><Relationship Id="rId1" Type="http://schemas.openxmlformats.org/officeDocument/2006/relationships/image" Target="../media/image41.png"/></Relationships>
</file>

<file path=ppt/slides/_rels/slide49.xml.rels><?xml version="1.0" encoding="UTF-8" standalone="yes"?>
<Relationships xmlns="http://schemas.openxmlformats.org/package/2006/relationships"><Relationship Id="rId5" Type="http://schemas.openxmlformats.org/officeDocument/2006/relationships/notesSlide" Target="../notesSlides/notesSlide40.xml"/><Relationship Id="rId4" Type="http://schemas.openxmlformats.org/officeDocument/2006/relationships/slideLayout" Target="../slideLayouts/slideLayout152.xml"/><Relationship Id="rId3" Type="http://schemas.openxmlformats.org/officeDocument/2006/relationships/image" Target="../media/image43.png"/><Relationship Id="rId2" Type="http://schemas.openxmlformats.org/officeDocument/2006/relationships/tags" Target="../tags/tag82.xml"/><Relationship Id="rId1" Type="http://schemas.openxmlformats.org/officeDocument/2006/relationships/image" Target="../media/image42.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image" Target="../media/image19.png"/></Relationships>
</file>

<file path=ppt/slides/_rels/slide50.xml.rels><?xml version="1.0" encoding="UTF-8" standalone="yes"?>
<Relationships xmlns="http://schemas.openxmlformats.org/package/2006/relationships"><Relationship Id="rId9" Type="http://schemas.openxmlformats.org/officeDocument/2006/relationships/slideLayout" Target="../slideLayouts/slideLayout161.xml"/><Relationship Id="rId8" Type="http://schemas.openxmlformats.org/officeDocument/2006/relationships/tags" Target="../tags/tag88.xml"/><Relationship Id="rId7" Type="http://schemas.openxmlformats.org/officeDocument/2006/relationships/tags" Target="../tags/tag87.xml"/><Relationship Id="rId6" Type="http://schemas.openxmlformats.org/officeDocument/2006/relationships/tags" Target="../tags/tag86.xml"/><Relationship Id="rId5" Type="http://schemas.openxmlformats.org/officeDocument/2006/relationships/tags" Target="../tags/tag85.xml"/><Relationship Id="rId4" Type="http://schemas.openxmlformats.org/officeDocument/2006/relationships/tags" Target="../tags/tag84.xml"/><Relationship Id="rId3" Type="http://schemas.openxmlformats.org/officeDocument/2006/relationships/image" Target="../media/image44.png"/><Relationship Id="rId2" Type="http://schemas.openxmlformats.org/officeDocument/2006/relationships/tags" Target="../tags/tag83.xml"/><Relationship Id="rId10" Type="http://schemas.openxmlformats.org/officeDocument/2006/relationships/notesSlide" Target="../notesSlides/notesSlide41.xml"/><Relationship Id="rId1" Type="http://schemas.openxmlformats.org/officeDocument/2006/relationships/image" Target="../media/image42.png"/></Relationships>
</file>

<file path=ppt/slides/_rels/slide51.xml.rels><?xml version="1.0" encoding="UTF-8" standalone="yes"?>
<Relationships xmlns="http://schemas.openxmlformats.org/package/2006/relationships"><Relationship Id="rId8" Type="http://schemas.openxmlformats.org/officeDocument/2006/relationships/notesSlide" Target="../notesSlides/notesSlide42.xml"/><Relationship Id="rId7" Type="http://schemas.openxmlformats.org/officeDocument/2006/relationships/slideLayout" Target="../slideLayouts/slideLayout170.xml"/><Relationship Id="rId6" Type="http://schemas.openxmlformats.org/officeDocument/2006/relationships/tags" Target="../tags/tag93.xml"/><Relationship Id="rId5" Type="http://schemas.openxmlformats.org/officeDocument/2006/relationships/tags" Target="../tags/tag92.xml"/><Relationship Id="rId4" Type="http://schemas.openxmlformats.org/officeDocument/2006/relationships/tags" Target="../tags/tag91.xml"/><Relationship Id="rId3" Type="http://schemas.openxmlformats.org/officeDocument/2006/relationships/tags" Target="../tags/tag90.xml"/><Relationship Id="rId2" Type="http://schemas.openxmlformats.org/officeDocument/2006/relationships/image" Target="../media/image45.png"/><Relationship Id="rId1" Type="http://schemas.openxmlformats.org/officeDocument/2006/relationships/tags" Target="../tags/tag89.xml"/></Relationships>
</file>

<file path=ppt/slides/_rels/slide52.xml.rels><?xml version="1.0" encoding="UTF-8" standalone="yes"?>
<Relationships xmlns="http://schemas.openxmlformats.org/package/2006/relationships"><Relationship Id="rId6" Type="http://schemas.openxmlformats.org/officeDocument/2006/relationships/notesSlide" Target="../notesSlides/notesSlide43.xml"/><Relationship Id="rId5" Type="http://schemas.openxmlformats.org/officeDocument/2006/relationships/slideLayout" Target="../slideLayouts/slideLayout179.xml"/><Relationship Id="rId4" Type="http://schemas.openxmlformats.org/officeDocument/2006/relationships/image" Target="../media/image47.png"/><Relationship Id="rId3" Type="http://schemas.openxmlformats.org/officeDocument/2006/relationships/tags" Target="../tags/tag95.xml"/><Relationship Id="rId2" Type="http://schemas.openxmlformats.org/officeDocument/2006/relationships/image" Target="../media/image46.png"/><Relationship Id="rId1" Type="http://schemas.openxmlformats.org/officeDocument/2006/relationships/tags" Target="../tags/tag94.xml"/></Relationships>
</file>

<file path=ppt/slides/_rels/slide53.xml.rels><?xml version="1.0" encoding="UTF-8" standalone="yes"?>
<Relationships xmlns="http://schemas.openxmlformats.org/package/2006/relationships"><Relationship Id="rId4" Type="http://schemas.openxmlformats.org/officeDocument/2006/relationships/slideLayout" Target="../slideLayouts/slideLayout188.xml"/><Relationship Id="rId3" Type="http://schemas.openxmlformats.org/officeDocument/2006/relationships/tags" Target="../tags/tag97.xml"/><Relationship Id="rId2" Type="http://schemas.openxmlformats.org/officeDocument/2006/relationships/tags" Target="../tags/tag96.xml"/><Relationship Id="rId1" Type="http://schemas.openxmlformats.org/officeDocument/2006/relationships/image" Target="../media/image48.png"/></Relationships>
</file>

<file path=ppt/slides/_rels/slide54.xml.rels><?xml version="1.0" encoding="UTF-8" standalone="yes"?>
<Relationships xmlns="http://schemas.openxmlformats.org/package/2006/relationships"><Relationship Id="rId4" Type="http://schemas.openxmlformats.org/officeDocument/2006/relationships/notesSlide" Target="../notesSlides/notesSlide44.xml"/><Relationship Id="rId3" Type="http://schemas.openxmlformats.org/officeDocument/2006/relationships/slideLayout" Target="../slideLayouts/slideLayout204.xml"/><Relationship Id="rId2" Type="http://schemas.openxmlformats.org/officeDocument/2006/relationships/image" Target="../media/image50.jpeg"/><Relationship Id="rId1" Type="http://schemas.openxmlformats.org/officeDocument/2006/relationships/image" Target="../media/image49.pn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09.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19.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30.xml"/></Relationships>
</file>

<file path=ppt/slides/_rels/slide58.xml.rels><?xml version="1.0" encoding="UTF-8" standalone="yes"?>
<Relationships xmlns="http://schemas.openxmlformats.org/package/2006/relationships"><Relationship Id="rId2" Type="http://schemas.openxmlformats.org/officeDocument/2006/relationships/slideLayout" Target="../slideLayouts/slideLayout241.xml"/><Relationship Id="rId1" Type="http://schemas.openxmlformats.org/officeDocument/2006/relationships/image" Target="../media/image51.png"/></Relationships>
</file>

<file path=ppt/slides/_rels/slide59.xml.rels><?xml version="1.0" encoding="UTF-8" standalone="yes"?>
<Relationships xmlns="http://schemas.openxmlformats.org/package/2006/relationships"><Relationship Id="rId5" Type="http://schemas.openxmlformats.org/officeDocument/2006/relationships/slideLayout" Target="../slideLayouts/slideLayout252.xml"/><Relationship Id="rId4" Type="http://schemas.openxmlformats.org/officeDocument/2006/relationships/image" Target="../media/image55.png"/><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image" Target="../media/image52.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8" Type="http://schemas.openxmlformats.org/officeDocument/2006/relationships/slideLayout" Target="../slideLayouts/slideLayout263.xml"/><Relationship Id="rId7" Type="http://schemas.openxmlformats.org/officeDocument/2006/relationships/image" Target="../media/image56.png"/><Relationship Id="rId6" Type="http://schemas.openxmlformats.org/officeDocument/2006/relationships/tags" Target="../tags/tag98.xml"/><Relationship Id="rId5" Type="http://schemas.microsoft.com/office/2007/relationships/diagramDrawing" Target="../diagrams/drawing1.xml"/><Relationship Id="rId4" Type="http://schemas.openxmlformats.org/officeDocument/2006/relationships/diagramColors" Target="../diagrams/colors1.xml"/><Relationship Id="rId3" Type="http://schemas.openxmlformats.org/officeDocument/2006/relationships/diagramQuickStyle" Target="../diagrams/quickStyle1.xml"/><Relationship Id="rId2" Type="http://schemas.openxmlformats.org/officeDocument/2006/relationships/diagramLayout" Target="../diagrams/layout1.xml"/><Relationship Id="rId1" Type="http://schemas.openxmlformats.org/officeDocument/2006/relationships/diagramData" Target="../diagrams/data1.xml"/></Relationships>
</file>

<file path=ppt/slides/_rels/slide61.xml.rels><?xml version="1.0" encoding="UTF-8" standalone="yes"?>
<Relationships xmlns="http://schemas.openxmlformats.org/package/2006/relationships"><Relationship Id="rId2" Type="http://schemas.openxmlformats.org/officeDocument/2006/relationships/slideLayout" Target="../slideLayouts/slideLayout274.xml"/><Relationship Id="rId1" Type="http://schemas.openxmlformats.org/officeDocument/2006/relationships/image" Target="../media/image57.png"/></Relationships>
</file>

<file path=ppt/slides/_rels/slide62.xml.rels><?xml version="1.0" encoding="UTF-8" standalone="yes"?>
<Relationships xmlns="http://schemas.openxmlformats.org/package/2006/relationships"><Relationship Id="rId4" Type="http://schemas.openxmlformats.org/officeDocument/2006/relationships/slideLayout" Target="../slideLayouts/slideLayout285.xml"/><Relationship Id="rId3" Type="http://schemas.openxmlformats.org/officeDocument/2006/relationships/image" Target="../media/image60.jpeg"/><Relationship Id="rId2" Type="http://schemas.openxmlformats.org/officeDocument/2006/relationships/image" Target="../media/image59.jpeg"/><Relationship Id="rId1" Type="http://schemas.openxmlformats.org/officeDocument/2006/relationships/image" Target="../media/image58.jpeg"/></Relationships>
</file>

<file path=ppt/slides/_rels/slide63.xml.rels><?xml version="1.0" encoding="UTF-8" standalone="yes"?>
<Relationships xmlns="http://schemas.openxmlformats.org/package/2006/relationships"><Relationship Id="rId2" Type="http://schemas.openxmlformats.org/officeDocument/2006/relationships/slideLayout" Target="../slideLayouts/slideLayout296.xml"/><Relationship Id="rId1" Type="http://schemas.openxmlformats.org/officeDocument/2006/relationships/image" Target="../media/image61.png"/></Relationships>
</file>

<file path=ppt/slides/_rels/slide64.xml.rels><?xml version="1.0" encoding="UTF-8" standalone="yes"?>
<Relationships xmlns="http://schemas.openxmlformats.org/package/2006/relationships"><Relationship Id="rId9" Type="http://schemas.openxmlformats.org/officeDocument/2006/relationships/tags" Target="../tags/tag105.xml"/><Relationship Id="rId8" Type="http://schemas.openxmlformats.org/officeDocument/2006/relationships/tags" Target="../tags/tag104.xml"/><Relationship Id="rId7" Type="http://schemas.openxmlformats.org/officeDocument/2006/relationships/tags" Target="../tags/tag103.xml"/><Relationship Id="rId6" Type="http://schemas.openxmlformats.org/officeDocument/2006/relationships/tags" Target="../tags/tag102.xml"/><Relationship Id="rId5" Type="http://schemas.openxmlformats.org/officeDocument/2006/relationships/tags" Target="../tags/tag101.xml"/><Relationship Id="rId40" Type="http://schemas.openxmlformats.org/officeDocument/2006/relationships/slideLayout" Target="../slideLayouts/slideLayout307.xml"/><Relationship Id="rId4" Type="http://schemas.openxmlformats.org/officeDocument/2006/relationships/image" Target="../media/image63.png"/><Relationship Id="rId39" Type="http://schemas.openxmlformats.org/officeDocument/2006/relationships/tags" Target="../tags/tag134.xml"/><Relationship Id="rId38" Type="http://schemas.openxmlformats.org/officeDocument/2006/relationships/tags" Target="../tags/tag133.xml"/><Relationship Id="rId37" Type="http://schemas.openxmlformats.org/officeDocument/2006/relationships/tags" Target="../tags/tag132.xml"/><Relationship Id="rId36" Type="http://schemas.openxmlformats.org/officeDocument/2006/relationships/tags" Target="../tags/tag131.xml"/><Relationship Id="rId35" Type="http://schemas.openxmlformats.org/officeDocument/2006/relationships/tags" Target="../tags/tag130.xml"/><Relationship Id="rId34" Type="http://schemas.openxmlformats.org/officeDocument/2006/relationships/tags" Target="../tags/tag129.xml"/><Relationship Id="rId33" Type="http://schemas.openxmlformats.org/officeDocument/2006/relationships/tags" Target="../tags/tag128.xml"/><Relationship Id="rId32" Type="http://schemas.openxmlformats.org/officeDocument/2006/relationships/tags" Target="../tags/tag127.xml"/><Relationship Id="rId31" Type="http://schemas.openxmlformats.org/officeDocument/2006/relationships/tags" Target="../tags/tag126.xml"/><Relationship Id="rId30" Type="http://schemas.openxmlformats.org/officeDocument/2006/relationships/tags" Target="../tags/tag125.xml"/><Relationship Id="rId3" Type="http://schemas.openxmlformats.org/officeDocument/2006/relationships/tags" Target="../tags/tag100.xml"/><Relationship Id="rId29" Type="http://schemas.openxmlformats.org/officeDocument/2006/relationships/tags" Target="../tags/tag124.xml"/><Relationship Id="rId28" Type="http://schemas.openxmlformats.org/officeDocument/2006/relationships/tags" Target="../tags/tag123.xml"/><Relationship Id="rId27" Type="http://schemas.openxmlformats.org/officeDocument/2006/relationships/tags" Target="../tags/tag122.xml"/><Relationship Id="rId26" Type="http://schemas.openxmlformats.org/officeDocument/2006/relationships/tags" Target="../tags/tag121.xml"/><Relationship Id="rId25" Type="http://schemas.openxmlformats.org/officeDocument/2006/relationships/tags" Target="../tags/tag120.xml"/><Relationship Id="rId24" Type="http://schemas.openxmlformats.org/officeDocument/2006/relationships/tags" Target="../tags/tag119.xml"/><Relationship Id="rId23" Type="http://schemas.openxmlformats.org/officeDocument/2006/relationships/tags" Target="../tags/tag118.xml"/><Relationship Id="rId22" Type="http://schemas.openxmlformats.org/officeDocument/2006/relationships/tags" Target="../tags/tag117.xml"/><Relationship Id="rId21" Type="http://schemas.openxmlformats.org/officeDocument/2006/relationships/tags" Target="../tags/tag116.xml"/><Relationship Id="rId20" Type="http://schemas.openxmlformats.org/officeDocument/2006/relationships/tags" Target="../tags/tag115.xml"/><Relationship Id="rId2" Type="http://schemas.openxmlformats.org/officeDocument/2006/relationships/image" Target="../media/image62.png"/><Relationship Id="rId19" Type="http://schemas.openxmlformats.org/officeDocument/2006/relationships/tags" Target="../tags/tag114.xml"/><Relationship Id="rId18" Type="http://schemas.openxmlformats.org/officeDocument/2006/relationships/tags" Target="../tags/tag113.xml"/><Relationship Id="rId17" Type="http://schemas.openxmlformats.org/officeDocument/2006/relationships/tags" Target="../tags/tag112.xml"/><Relationship Id="rId16" Type="http://schemas.openxmlformats.org/officeDocument/2006/relationships/tags" Target="../tags/tag111.xml"/><Relationship Id="rId15" Type="http://schemas.openxmlformats.org/officeDocument/2006/relationships/tags" Target="../tags/tag110.xml"/><Relationship Id="rId14" Type="http://schemas.openxmlformats.org/officeDocument/2006/relationships/tags" Target="../tags/tag109.xml"/><Relationship Id="rId13" Type="http://schemas.openxmlformats.org/officeDocument/2006/relationships/tags" Target="../tags/tag108.xml"/><Relationship Id="rId12" Type="http://schemas.openxmlformats.org/officeDocument/2006/relationships/tags" Target="../tags/tag107.xml"/><Relationship Id="rId11" Type="http://schemas.openxmlformats.org/officeDocument/2006/relationships/tags" Target="../tags/tag106.xml"/><Relationship Id="rId10" Type="http://schemas.openxmlformats.org/officeDocument/2006/relationships/image" Target="../media/image64.png"/><Relationship Id="rId1" Type="http://schemas.openxmlformats.org/officeDocument/2006/relationships/tags" Target="../tags/tag99.xml"/></Relationships>
</file>

<file path=ppt/slides/_rels/slide65.xml.rels><?xml version="1.0" encoding="UTF-8" standalone="yes"?>
<Relationships xmlns="http://schemas.openxmlformats.org/package/2006/relationships"><Relationship Id="rId2" Type="http://schemas.openxmlformats.org/officeDocument/2006/relationships/slideLayout" Target="../slideLayouts/slideLayout318.xml"/><Relationship Id="rId1" Type="http://schemas.openxmlformats.org/officeDocument/2006/relationships/image" Target="../media/image21.jpe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5292914" y="4888436"/>
            <a:ext cx="1689000" cy="430124"/>
          </a:xfrm>
          <a:prstGeom prst="rect">
            <a:avLst/>
          </a:prstGeom>
        </p:spPr>
        <p:txBody>
          <a:bodyPr wrap="square" lIns="91191" tIns="45596" rIns="91191" bIns="45596">
            <a:spAutoFit/>
          </a:bodyPr>
          <a:lstStyle/>
          <a:p>
            <a:pPr>
              <a:lnSpc>
                <a:spcPct val="120000"/>
              </a:lnSpc>
              <a:spcBef>
                <a:spcPts val="800"/>
              </a:spcBef>
            </a:pPr>
            <a:r>
              <a:rPr lang="en-US" altLang="zh-CN" sz="2000" dirty="0">
                <a:solidFill>
                  <a:srgbClr val="000000"/>
                </a:solidFill>
                <a:latin typeface="微软雅黑" panose="020B0503020204020204" pitchFamily="34" charset="-122"/>
                <a:ea typeface="微软雅黑" panose="020B0503020204020204" pitchFamily="34" charset="-122"/>
              </a:rPr>
              <a:t>2023</a:t>
            </a:r>
            <a:r>
              <a:rPr lang="zh-CN" altLang="en-US" sz="2000" dirty="0" smtClean="0">
                <a:solidFill>
                  <a:srgbClr val="000000"/>
                </a:solidFill>
                <a:latin typeface="微软雅黑" panose="020B0503020204020204" pitchFamily="34" charset="-122"/>
                <a:ea typeface="微软雅黑" panose="020B0503020204020204" pitchFamily="34" charset="-122"/>
              </a:rPr>
              <a:t>年</a:t>
            </a:r>
            <a:r>
              <a:rPr lang="en-US" altLang="zh-CN" sz="2000" dirty="0" smtClean="0">
                <a:solidFill>
                  <a:srgbClr val="000000"/>
                </a:solidFill>
                <a:latin typeface="微软雅黑" panose="020B0503020204020204" pitchFamily="34" charset="-122"/>
                <a:ea typeface="微软雅黑" panose="020B0503020204020204" pitchFamily="34" charset="-122"/>
              </a:rPr>
              <a:t>8</a:t>
            </a:r>
            <a:r>
              <a:rPr lang="zh-CN" altLang="en-US" sz="2000" dirty="0" smtClean="0">
                <a:solidFill>
                  <a:srgbClr val="000000"/>
                </a:solidFill>
                <a:latin typeface="微软雅黑" panose="020B0503020204020204" pitchFamily="34" charset="-122"/>
                <a:ea typeface="微软雅黑" panose="020B0503020204020204" pitchFamily="34" charset="-122"/>
              </a:rPr>
              <a:t>月</a:t>
            </a:r>
            <a:endParaRPr lang="en-US" altLang="zh-CN" sz="2200" dirty="0">
              <a:solidFill>
                <a:srgbClr val="000000"/>
              </a:solidFill>
              <a:latin typeface="微软雅黑" panose="020B0503020204020204" pitchFamily="34" charset="-122"/>
              <a:ea typeface="微软雅黑" panose="020B0503020204020204" pitchFamily="34" charset="-122"/>
            </a:endParaRPr>
          </a:p>
        </p:txBody>
      </p:sp>
      <p:sp>
        <p:nvSpPr>
          <p:cNvPr id="8" name="标题 1"/>
          <p:cNvSpPr txBox="1"/>
          <p:nvPr/>
        </p:nvSpPr>
        <p:spPr bwMode="auto">
          <a:xfrm>
            <a:off x="370536" y="2075374"/>
            <a:ext cx="11362840" cy="1702645"/>
          </a:xfrm>
          <a:prstGeom prst="rect">
            <a:avLst/>
          </a:prstGeom>
        </p:spPr>
        <p:txBody>
          <a:bodyPr lIns="90000" tIns="0" rIns="90000" bIns="0" anchor="ctr" anchorCtr="0">
            <a:noAutofit/>
          </a:bodyPr>
          <a:lstStyle>
            <a:lvl1pPr algn="l" rtl="0" eaLnBrk="1" fontAlgn="base" hangingPunct="1">
              <a:spcBef>
                <a:spcPct val="0"/>
              </a:spcBef>
              <a:spcAft>
                <a:spcPct val="0"/>
              </a:spcAft>
              <a:defRPr kumimoji="1" lang="en-US" altLang="zh-TW" sz="3000" b="1" kern="0" baseline="0">
                <a:solidFill>
                  <a:schemeClr val="tx1"/>
                </a:solidFill>
                <a:latin typeface="Arial" panose="020B0604020202020204" pitchFamily="34" charset="0"/>
                <a:ea typeface="楷体_GB2312" panose="02010609030101010101" pitchFamily="49" charset="-122"/>
                <a:cs typeface="+mj-cs"/>
              </a:defRPr>
            </a:lvl1pPr>
            <a:lvl2pPr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2pPr>
            <a:lvl3pPr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3pPr>
            <a:lvl4pPr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4pPr>
            <a:lvl5pPr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5pPr>
            <a:lvl6pPr marL="495300"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6pPr>
            <a:lvl7pPr marL="990600"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7pPr>
            <a:lvl8pPr marL="1485900"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8pPr>
            <a:lvl9pPr marL="1981200"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9pPr>
          </a:lstStyle>
          <a:p>
            <a:pPr lvl="0" algn="ctr">
              <a:lnSpc>
                <a:spcPct val="150000"/>
              </a:lnSpc>
              <a:defRPr/>
            </a:pPr>
            <a:r>
              <a:rPr lang="zh-CN" altLang="en-US" sz="3600" dirty="0">
                <a:latin typeface="微软雅黑" panose="020B0503020204020204" pitchFamily="34" charset="-122"/>
                <a:ea typeface="微软雅黑" panose="020B0503020204020204" pitchFamily="34" charset="-122"/>
              </a:rPr>
              <a:t>资本新规信用风险权重</a:t>
            </a:r>
            <a:r>
              <a:rPr lang="zh-CN" altLang="en-US" sz="3600" dirty="0" smtClean="0">
                <a:latin typeface="微软雅黑" panose="020B0503020204020204" pitchFamily="34" charset="-122"/>
                <a:ea typeface="微软雅黑" panose="020B0503020204020204" pitchFamily="34" charset="-122"/>
              </a:rPr>
              <a:t>法项目</a:t>
            </a:r>
            <a:endParaRPr lang="en-US" altLang="zh-CN" sz="3600" dirty="0" smtClean="0">
              <a:latin typeface="微软雅黑" panose="020B0503020204020204" pitchFamily="34" charset="-122"/>
              <a:ea typeface="微软雅黑" panose="020B0503020204020204" pitchFamily="34" charset="-122"/>
            </a:endParaRPr>
          </a:p>
          <a:p>
            <a:pPr lvl="0" algn="ctr">
              <a:lnSpc>
                <a:spcPct val="150000"/>
              </a:lnSpc>
              <a:defRPr/>
            </a:pPr>
            <a:r>
              <a:rPr lang="zh-CN" altLang="en-US" sz="3600" dirty="0" smtClean="0">
                <a:latin typeface="微软雅黑" panose="020B0503020204020204" pitchFamily="34" charset="-122"/>
                <a:ea typeface="微软雅黑" panose="020B0503020204020204" pitchFamily="34" charset="-122"/>
              </a:rPr>
              <a:t>基础</a:t>
            </a:r>
            <a:r>
              <a:rPr lang="zh-CN" altLang="en-US" sz="3600" dirty="0">
                <a:latin typeface="微软雅黑" panose="020B0503020204020204" pitchFamily="34" charset="-122"/>
                <a:ea typeface="微软雅黑" panose="020B0503020204020204" pitchFamily="34" charset="-122"/>
              </a:rPr>
              <a:t>数据</a:t>
            </a:r>
            <a:r>
              <a:rPr lang="zh-CN" altLang="en-US" sz="3600" dirty="0" smtClean="0">
                <a:latin typeface="微软雅黑" panose="020B0503020204020204" pitchFamily="34" charset="-122"/>
                <a:ea typeface="微软雅黑" panose="020B0503020204020204" pitchFamily="34" charset="-122"/>
              </a:rPr>
              <a:t>治理攻坚会议</a:t>
            </a:r>
            <a:endParaRPr lang="en-US" altLang="zh-CN" sz="3600" dirty="0" smtClean="0">
              <a:latin typeface="微软雅黑" panose="020B0503020204020204" pitchFamily="34" charset="-122"/>
              <a:ea typeface="微软雅黑" panose="020B0503020204020204" pitchFamily="34" charset="-122"/>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1"/>
          <a:srcRect b="12630"/>
          <a:stretch>
            <a:fillRect/>
          </a:stretch>
        </p:blipFill>
        <p:spPr>
          <a:xfrm>
            <a:off x="0" y="5265724"/>
            <a:ext cx="12192000" cy="1592275"/>
          </a:xfrm>
          <a:prstGeom prst="rect">
            <a:avLst/>
          </a:prstGeom>
        </p:spPr>
      </p:pic>
      <p:sp>
        <p:nvSpPr>
          <p:cNvPr id="12" name="标题 21"/>
          <p:cNvSpPr txBox="1"/>
          <p:nvPr/>
        </p:nvSpPr>
        <p:spPr bwMode="auto">
          <a:xfrm>
            <a:off x="5361232" y="2086377"/>
            <a:ext cx="4457886" cy="387144"/>
          </a:xfrm>
          <a:prstGeom prst="rect">
            <a:avLst/>
          </a:prstGeom>
        </p:spPr>
        <p:txBody>
          <a:bodyPr lIns="90000" tIns="0" rIns="90000" bIns="0" anchor="b" anchorCtr="0"/>
          <a:lstStyle>
            <a:lvl1pPr algn="l" rtl="0" eaLnBrk="1" fontAlgn="base" hangingPunct="1">
              <a:spcBef>
                <a:spcPct val="0"/>
              </a:spcBef>
              <a:spcAft>
                <a:spcPct val="0"/>
              </a:spcAft>
              <a:defRPr kumimoji="1" lang="en-US" altLang="zh-TW" sz="2200" b="1" kern="0" baseline="0" dirty="0" smtClean="0">
                <a:solidFill>
                  <a:schemeClr val="tx1"/>
                </a:solidFill>
                <a:latin typeface="Arial" panose="020B0604020202020204" pitchFamily="34" charset="0"/>
                <a:ea typeface="楷体_GB2312" panose="02010609030101010101" pitchFamily="49" charset="-122"/>
                <a:cs typeface="+mj-cs"/>
              </a:defRPr>
            </a:lvl1pPr>
            <a:lvl2pPr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2pPr>
            <a:lvl3pPr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3pPr>
            <a:lvl4pPr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4pPr>
            <a:lvl5pPr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5pPr>
            <a:lvl6pPr marL="495300"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6pPr>
            <a:lvl7pPr marL="990600"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7pPr>
            <a:lvl8pPr marL="1485900"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8pPr>
            <a:lvl9pPr marL="1981200"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9pPr>
          </a:lstStyle>
          <a:p>
            <a:pPr lvl="0">
              <a:defRPr/>
            </a:pPr>
            <a:r>
              <a:rPr lang="zh-CN" altLang="en-US" sz="2000" b="0" dirty="0">
                <a:solidFill>
                  <a:schemeClr val="bg1">
                    <a:lumMod val="50000"/>
                  </a:schemeClr>
                </a:solidFill>
                <a:latin typeface="微软雅黑" panose="020B0503020204020204" pitchFamily="34" charset="-122"/>
                <a:ea typeface="微软雅黑" panose="020B0503020204020204" pitchFamily="34" charset="-122"/>
              </a:rPr>
              <a:t>一、前期工作回顾</a:t>
            </a:r>
            <a:endParaRPr lang="zh-CN" altLang="en-US" sz="2000" b="0" dirty="0">
              <a:solidFill>
                <a:schemeClr val="bg1">
                  <a:lumMod val="50000"/>
                </a:schemeClr>
              </a:solidFill>
              <a:latin typeface="微软雅黑" panose="020B0503020204020204" pitchFamily="34" charset="-122"/>
              <a:ea typeface="微软雅黑" panose="020B0503020204020204" pitchFamily="34" charset="-122"/>
            </a:endParaRPr>
          </a:p>
        </p:txBody>
      </p:sp>
      <p:pic>
        <p:nvPicPr>
          <p:cNvPr id="18" name="图片 17"/>
          <p:cNvPicPr>
            <a:picLocks noChangeAspect="1"/>
          </p:cNvPicPr>
          <p:nvPr/>
        </p:nvPicPr>
        <p:blipFill>
          <a:blip r:embed="rId2"/>
          <a:stretch>
            <a:fillRect/>
          </a:stretch>
        </p:blipFill>
        <p:spPr>
          <a:xfrm>
            <a:off x="0" y="0"/>
            <a:ext cx="4110087" cy="6858000"/>
          </a:xfrm>
          <a:prstGeom prst="rect">
            <a:avLst/>
          </a:prstGeom>
        </p:spPr>
      </p:pic>
      <p:sp>
        <p:nvSpPr>
          <p:cNvPr id="17" name="标题 21"/>
          <p:cNvSpPr txBox="1"/>
          <p:nvPr/>
        </p:nvSpPr>
        <p:spPr bwMode="auto">
          <a:xfrm>
            <a:off x="515073" y="1274041"/>
            <a:ext cx="3058486" cy="548255"/>
          </a:xfrm>
          <a:prstGeom prst="rect">
            <a:avLst/>
          </a:prstGeom>
        </p:spPr>
        <p:txBody>
          <a:bodyPr lIns="90000" tIns="0" rIns="90000" bIns="0" anchor="t" anchorCtr="0"/>
          <a:lstStyle>
            <a:lvl1pPr algn="l" rtl="0" eaLnBrk="1" fontAlgn="base" hangingPunct="1">
              <a:spcBef>
                <a:spcPct val="0"/>
              </a:spcBef>
              <a:spcAft>
                <a:spcPct val="0"/>
              </a:spcAft>
              <a:defRPr kumimoji="1" lang="en-US" altLang="zh-TW" sz="2200" b="1" kern="0" baseline="0" dirty="0" smtClean="0">
                <a:solidFill>
                  <a:schemeClr val="tx1"/>
                </a:solidFill>
                <a:latin typeface="Arial" panose="020B0604020202020204" pitchFamily="34" charset="0"/>
                <a:ea typeface="楷体_GB2312" panose="02010609030101010101" pitchFamily="49" charset="-122"/>
                <a:cs typeface="+mj-cs"/>
              </a:defRPr>
            </a:lvl1pPr>
            <a:lvl2pPr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2pPr>
            <a:lvl3pPr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3pPr>
            <a:lvl4pPr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4pPr>
            <a:lvl5pPr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5pPr>
            <a:lvl6pPr marL="495300"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6pPr>
            <a:lvl7pPr marL="990600"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7pPr>
            <a:lvl8pPr marL="1485900"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8pPr>
            <a:lvl9pPr marL="1981200"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9pPr>
          </a:lstStyle>
          <a:p>
            <a:pPr lvl="0" algn="ctr">
              <a:defRPr/>
            </a:pPr>
            <a:r>
              <a:rPr kumimoji="1" lang="zh-CN" altLang="en-US" sz="32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目录</a:t>
            </a:r>
            <a:endParaRPr kumimoji="1" lang="zh-CN" altLang="en-US" sz="1800" b="0" i="0" u="none" strike="noStrike" kern="0" cap="none" spc="0" normalizeH="0" baseline="0" noProof="0" dirty="0">
              <a:ln>
                <a:noFill/>
              </a:ln>
              <a:solidFill>
                <a:schemeClr val="bg1">
                  <a:lumMod val="50000"/>
                </a:schemeClr>
              </a:solidFill>
              <a:effectLst/>
              <a:uLnTx/>
              <a:uFillTx/>
              <a:latin typeface="微软雅黑" panose="020B0503020204020204" pitchFamily="34" charset="-122"/>
              <a:ea typeface="微软雅黑" panose="020B0503020204020204" pitchFamily="34" charset="-122"/>
            </a:endParaRPr>
          </a:p>
        </p:txBody>
      </p:sp>
      <p:sp>
        <p:nvSpPr>
          <p:cNvPr id="7" name="标题 21"/>
          <p:cNvSpPr txBox="1"/>
          <p:nvPr/>
        </p:nvSpPr>
        <p:spPr bwMode="auto">
          <a:xfrm>
            <a:off x="515073" y="1789196"/>
            <a:ext cx="3058486" cy="297181"/>
          </a:xfrm>
          <a:prstGeom prst="rect">
            <a:avLst/>
          </a:prstGeom>
        </p:spPr>
        <p:txBody>
          <a:bodyPr lIns="90000" tIns="0" rIns="90000" bIns="0" anchor="t" anchorCtr="0"/>
          <a:lstStyle>
            <a:lvl1pPr algn="l" rtl="0" eaLnBrk="1" fontAlgn="base" hangingPunct="1">
              <a:spcBef>
                <a:spcPct val="0"/>
              </a:spcBef>
              <a:spcAft>
                <a:spcPct val="0"/>
              </a:spcAft>
              <a:defRPr kumimoji="1" lang="en-US" altLang="zh-TW" sz="2200" b="1" kern="0" baseline="0" dirty="0" smtClean="0">
                <a:solidFill>
                  <a:schemeClr val="tx1"/>
                </a:solidFill>
                <a:latin typeface="Arial" panose="020B0604020202020204" pitchFamily="34" charset="0"/>
                <a:ea typeface="楷体_GB2312" panose="02010609030101010101" pitchFamily="49" charset="-122"/>
                <a:cs typeface="+mj-cs"/>
              </a:defRPr>
            </a:lvl1pPr>
            <a:lvl2pPr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2pPr>
            <a:lvl3pPr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3pPr>
            <a:lvl4pPr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4pPr>
            <a:lvl5pPr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5pPr>
            <a:lvl6pPr marL="495300"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6pPr>
            <a:lvl7pPr marL="990600"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7pPr>
            <a:lvl8pPr marL="1485900"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8pPr>
            <a:lvl9pPr marL="1981200"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9pPr>
          </a:lstStyle>
          <a:p>
            <a:pPr lvl="0" algn="ctr">
              <a:defRPr/>
            </a:pPr>
            <a:r>
              <a:rPr lang="en-US" altLang="zh-CN" sz="2000" dirty="0">
                <a:solidFill>
                  <a:srgbClr val="000000"/>
                </a:solidFill>
                <a:latin typeface="Helvetica" pitchFamily="2" charset="0"/>
              </a:rPr>
              <a:t>CONTENTS</a:t>
            </a:r>
            <a:endParaRPr kumimoji="1" lang="zh-CN" altLang="en-US" sz="1800" b="0" i="0" u="none" strike="noStrike" kern="0" cap="none" spc="0" normalizeH="0" baseline="0" noProof="0" dirty="0">
              <a:ln>
                <a:noFill/>
              </a:ln>
              <a:solidFill>
                <a:schemeClr val="bg1">
                  <a:lumMod val="50000"/>
                </a:schemeClr>
              </a:solidFill>
              <a:effectLst/>
              <a:uLnTx/>
              <a:uFillTx/>
              <a:latin typeface="Helvetica" pitchFamily="2" charset="0"/>
            </a:endParaRPr>
          </a:p>
        </p:txBody>
      </p:sp>
      <p:pic>
        <p:nvPicPr>
          <p:cNvPr id="3" name="图片 2"/>
          <p:cNvPicPr>
            <a:picLocks noChangeAspect="1"/>
          </p:cNvPicPr>
          <p:nvPr/>
        </p:nvPicPr>
        <p:blipFill>
          <a:blip r:embed="rId3"/>
          <a:stretch>
            <a:fillRect/>
          </a:stretch>
        </p:blipFill>
        <p:spPr>
          <a:xfrm>
            <a:off x="10635538" y="155358"/>
            <a:ext cx="1256021" cy="495431"/>
          </a:xfrm>
          <a:prstGeom prst="rect">
            <a:avLst/>
          </a:prstGeom>
        </p:spPr>
      </p:pic>
      <p:sp>
        <p:nvSpPr>
          <p:cNvPr id="11" name="标题 21"/>
          <p:cNvSpPr txBox="1"/>
          <p:nvPr/>
        </p:nvSpPr>
        <p:spPr bwMode="auto">
          <a:xfrm>
            <a:off x="5361232" y="2610146"/>
            <a:ext cx="5081730" cy="387144"/>
          </a:xfrm>
          <a:prstGeom prst="rect">
            <a:avLst/>
          </a:prstGeom>
        </p:spPr>
        <p:txBody>
          <a:bodyPr lIns="90000" tIns="0" rIns="90000" bIns="0" anchor="b" anchorCtr="0"/>
          <a:lstStyle>
            <a:lvl1pPr algn="l" rtl="0" eaLnBrk="1" fontAlgn="base" hangingPunct="1">
              <a:spcBef>
                <a:spcPct val="0"/>
              </a:spcBef>
              <a:spcAft>
                <a:spcPct val="0"/>
              </a:spcAft>
              <a:defRPr kumimoji="1" lang="en-US" altLang="zh-TW" sz="2200" b="1" kern="0" baseline="0" dirty="0" smtClean="0">
                <a:solidFill>
                  <a:schemeClr val="tx1"/>
                </a:solidFill>
                <a:latin typeface="Arial" panose="020B0604020202020204" pitchFamily="34" charset="0"/>
                <a:ea typeface="楷体_GB2312" panose="02010609030101010101" pitchFamily="49" charset="-122"/>
                <a:cs typeface="+mj-cs"/>
              </a:defRPr>
            </a:lvl1pPr>
            <a:lvl2pPr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2pPr>
            <a:lvl3pPr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3pPr>
            <a:lvl4pPr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4pPr>
            <a:lvl5pPr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5pPr>
            <a:lvl6pPr marL="495300"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6pPr>
            <a:lvl7pPr marL="990600"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7pPr>
            <a:lvl8pPr marL="1485900"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8pPr>
            <a:lvl9pPr marL="1981200"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9pPr>
          </a:lstStyle>
          <a:p>
            <a:pPr lvl="0">
              <a:defRPr/>
            </a:pPr>
            <a:r>
              <a:rPr lang="zh-CN" altLang="en-US" sz="2000" b="0" dirty="0">
                <a:solidFill>
                  <a:srgbClr val="C00000"/>
                </a:solidFill>
                <a:latin typeface="微软雅黑" panose="020B0503020204020204" pitchFamily="34" charset="-122"/>
                <a:ea typeface="微软雅黑" panose="020B0503020204020204" pitchFamily="34" charset="-122"/>
              </a:rPr>
              <a:t>二、新老系统风</a:t>
            </a:r>
            <a:r>
              <a:rPr lang="zh-CN" altLang="en-US" sz="2000" b="0" dirty="0" smtClean="0">
                <a:solidFill>
                  <a:srgbClr val="C00000"/>
                </a:solidFill>
                <a:latin typeface="微软雅黑" panose="020B0503020204020204" pitchFamily="34" charset="-122"/>
                <a:ea typeface="微软雅黑" panose="020B0503020204020204" pitchFamily="34" charset="-122"/>
              </a:rPr>
              <a:t>险加权资</a:t>
            </a:r>
            <a:r>
              <a:rPr lang="zh-CN" altLang="en-US" sz="2000" b="0" dirty="0">
                <a:solidFill>
                  <a:srgbClr val="C00000"/>
                </a:solidFill>
                <a:latin typeface="微软雅黑" panose="020B0503020204020204" pitchFamily="34" charset="-122"/>
                <a:ea typeface="微软雅黑" panose="020B0503020204020204" pitchFamily="34" charset="-122"/>
              </a:rPr>
              <a:t>产计量结果解析</a:t>
            </a:r>
            <a:endParaRPr lang="zh-CN" altLang="en-US" sz="2000" b="0" dirty="0">
              <a:solidFill>
                <a:srgbClr val="C00000"/>
              </a:solidFill>
              <a:latin typeface="微软雅黑" panose="020B0503020204020204" pitchFamily="34" charset="-122"/>
              <a:ea typeface="微软雅黑" panose="020B0503020204020204" pitchFamily="34" charset="-122"/>
            </a:endParaRPr>
          </a:p>
        </p:txBody>
      </p:sp>
      <p:sp>
        <p:nvSpPr>
          <p:cNvPr id="9" name="标题 21"/>
          <p:cNvSpPr txBox="1"/>
          <p:nvPr/>
        </p:nvSpPr>
        <p:spPr bwMode="auto">
          <a:xfrm>
            <a:off x="5361232" y="4169827"/>
            <a:ext cx="4457886" cy="387144"/>
          </a:xfrm>
          <a:prstGeom prst="rect">
            <a:avLst/>
          </a:prstGeom>
        </p:spPr>
        <p:txBody>
          <a:bodyPr lIns="90000" tIns="0" rIns="90000" bIns="0" anchor="b" anchorCtr="0"/>
          <a:lstStyle>
            <a:lvl1pPr algn="l" rtl="0" eaLnBrk="1" fontAlgn="base" hangingPunct="1">
              <a:spcBef>
                <a:spcPct val="0"/>
              </a:spcBef>
              <a:spcAft>
                <a:spcPct val="0"/>
              </a:spcAft>
              <a:defRPr kumimoji="1" lang="en-US" altLang="zh-TW" sz="2200" b="1" kern="0" baseline="0" dirty="0" smtClean="0">
                <a:solidFill>
                  <a:schemeClr val="tx1"/>
                </a:solidFill>
                <a:latin typeface="Arial" panose="020B0604020202020204" pitchFamily="34" charset="0"/>
                <a:ea typeface="楷体_GB2312" panose="02010609030101010101" pitchFamily="49" charset="-122"/>
                <a:cs typeface="+mj-cs"/>
              </a:defRPr>
            </a:lvl1pPr>
            <a:lvl2pPr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2pPr>
            <a:lvl3pPr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3pPr>
            <a:lvl4pPr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4pPr>
            <a:lvl5pPr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5pPr>
            <a:lvl6pPr marL="495300"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6pPr>
            <a:lvl7pPr marL="990600"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7pPr>
            <a:lvl8pPr marL="1485900"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8pPr>
            <a:lvl9pPr marL="1981200"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9pPr>
          </a:lstStyle>
          <a:p>
            <a:pPr lvl="0">
              <a:defRPr/>
            </a:pPr>
            <a:r>
              <a:rPr lang="zh-CN" altLang="en-US" sz="2000" b="0" dirty="0">
                <a:solidFill>
                  <a:schemeClr val="bg1">
                    <a:lumMod val="50000"/>
                  </a:schemeClr>
                </a:solidFill>
                <a:latin typeface="微软雅黑" panose="020B0503020204020204" pitchFamily="34" charset="-122"/>
                <a:ea typeface="微软雅黑" panose="020B0503020204020204" pitchFamily="34" charset="-122"/>
              </a:rPr>
              <a:t>三</a:t>
            </a:r>
            <a:r>
              <a:rPr lang="zh-CN" altLang="en-US" sz="2000" b="0" dirty="0" smtClean="0">
                <a:solidFill>
                  <a:schemeClr val="bg1">
                    <a:lumMod val="50000"/>
                  </a:schemeClr>
                </a:solidFill>
                <a:latin typeface="微软雅黑" panose="020B0503020204020204" pitchFamily="34" charset="-122"/>
                <a:ea typeface="微软雅黑" panose="020B0503020204020204" pitchFamily="34" charset="-122"/>
              </a:rPr>
              <a:t>、后续数据治理重点关注方向</a:t>
            </a:r>
            <a:endParaRPr lang="zh-CN" altLang="en-US" sz="2000" b="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13" name="标题 21"/>
          <p:cNvSpPr txBox="1"/>
          <p:nvPr/>
        </p:nvSpPr>
        <p:spPr bwMode="auto">
          <a:xfrm>
            <a:off x="5361232" y="3133915"/>
            <a:ext cx="4457886" cy="387144"/>
          </a:xfrm>
          <a:prstGeom prst="rect">
            <a:avLst/>
          </a:prstGeom>
        </p:spPr>
        <p:txBody>
          <a:bodyPr lIns="90000" tIns="0" rIns="90000" bIns="0" anchor="b" anchorCtr="0"/>
          <a:lstStyle>
            <a:lvl1pPr algn="l" rtl="0" eaLnBrk="1" fontAlgn="base" hangingPunct="1">
              <a:spcBef>
                <a:spcPct val="0"/>
              </a:spcBef>
              <a:spcAft>
                <a:spcPct val="0"/>
              </a:spcAft>
              <a:defRPr kumimoji="1" lang="en-US" altLang="zh-TW" sz="2200" b="1" kern="0" baseline="0" dirty="0" smtClean="0">
                <a:solidFill>
                  <a:schemeClr val="tx1"/>
                </a:solidFill>
                <a:latin typeface="Arial" panose="020B0604020202020204" pitchFamily="34" charset="0"/>
                <a:ea typeface="楷体_GB2312" panose="02010609030101010101" pitchFamily="49" charset="-122"/>
                <a:cs typeface="+mj-cs"/>
              </a:defRPr>
            </a:lvl1pPr>
            <a:lvl2pPr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2pPr>
            <a:lvl3pPr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3pPr>
            <a:lvl4pPr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4pPr>
            <a:lvl5pPr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5pPr>
            <a:lvl6pPr marL="495300"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6pPr>
            <a:lvl7pPr marL="990600"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7pPr>
            <a:lvl8pPr marL="1485900"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8pPr>
            <a:lvl9pPr marL="1981200"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9pPr>
          </a:lstStyle>
          <a:p>
            <a:pPr lvl="0">
              <a:defRPr/>
            </a:pPr>
            <a:r>
              <a:rPr lang="zh-CN" altLang="en-US" sz="2000" b="0" dirty="0" smtClean="0">
                <a:solidFill>
                  <a:srgbClr val="C00000"/>
                </a:solidFill>
                <a:latin typeface="微软雅黑" panose="020B0503020204020204" pitchFamily="34" charset="-122"/>
                <a:ea typeface="微软雅黑" panose="020B0503020204020204" pitchFamily="34" charset="-122"/>
              </a:rPr>
              <a:t>      （一）全行情况解析</a:t>
            </a:r>
            <a:endParaRPr lang="zh-CN" altLang="en-US" sz="2000" b="0" dirty="0">
              <a:solidFill>
                <a:srgbClr val="C00000"/>
              </a:solidFill>
              <a:latin typeface="微软雅黑" panose="020B0503020204020204" pitchFamily="34" charset="-122"/>
              <a:ea typeface="微软雅黑" panose="020B0503020204020204" pitchFamily="34" charset="-122"/>
            </a:endParaRPr>
          </a:p>
        </p:txBody>
      </p:sp>
      <p:sp>
        <p:nvSpPr>
          <p:cNvPr id="14" name="标题 21"/>
          <p:cNvSpPr txBox="1"/>
          <p:nvPr/>
        </p:nvSpPr>
        <p:spPr bwMode="auto">
          <a:xfrm>
            <a:off x="5361232" y="3651871"/>
            <a:ext cx="4457886" cy="387144"/>
          </a:xfrm>
          <a:prstGeom prst="rect">
            <a:avLst/>
          </a:prstGeom>
        </p:spPr>
        <p:txBody>
          <a:bodyPr lIns="90000" tIns="0" rIns="90000" bIns="0" anchor="b" anchorCtr="0"/>
          <a:lstStyle>
            <a:lvl1pPr algn="l" rtl="0" eaLnBrk="1" fontAlgn="base" hangingPunct="1">
              <a:spcBef>
                <a:spcPct val="0"/>
              </a:spcBef>
              <a:spcAft>
                <a:spcPct val="0"/>
              </a:spcAft>
              <a:defRPr kumimoji="1" lang="en-US" altLang="zh-TW" sz="2200" b="1" kern="0" baseline="0" dirty="0" smtClean="0">
                <a:solidFill>
                  <a:schemeClr val="tx1"/>
                </a:solidFill>
                <a:latin typeface="Arial" panose="020B0604020202020204" pitchFamily="34" charset="0"/>
                <a:ea typeface="楷体_GB2312" panose="02010609030101010101" pitchFamily="49" charset="-122"/>
                <a:cs typeface="+mj-cs"/>
              </a:defRPr>
            </a:lvl1pPr>
            <a:lvl2pPr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2pPr>
            <a:lvl3pPr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3pPr>
            <a:lvl4pPr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4pPr>
            <a:lvl5pPr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5pPr>
            <a:lvl6pPr marL="495300"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6pPr>
            <a:lvl7pPr marL="990600"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7pPr>
            <a:lvl8pPr marL="1485900"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8pPr>
            <a:lvl9pPr marL="1981200"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9pPr>
          </a:lstStyle>
          <a:p>
            <a:pPr lvl="0">
              <a:defRPr/>
            </a:pPr>
            <a:r>
              <a:rPr lang="zh-CN" altLang="en-US" sz="2000" b="0" dirty="0" smtClean="0">
                <a:solidFill>
                  <a:schemeClr val="bg1">
                    <a:lumMod val="50000"/>
                  </a:schemeClr>
                </a:solidFill>
                <a:latin typeface="微软雅黑" panose="020B0503020204020204" pitchFamily="34" charset="-122"/>
                <a:ea typeface="微软雅黑" panose="020B0503020204020204" pitchFamily="34" charset="-122"/>
              </a:rPr>
              <a:t>      </a:t>
            </a:r>
            <a:r>
              <a:rPr lang="zh-CN" altLang="en-US" sz="2000" b="0" dirty="0">
                <a:solidFill>
                  <a:srgbClr val="C00000"/>
                </a:solidFill>
                <a:latin typeface="微软雅黑" panose="020B0503020204020204" pitchFamily="34" charset="-122"/>
                <a:ea typeface="微软雅黑" panose="020B0503020204020204" pitchFamily="34" charset="-122"/>
              </a:rPr>
              <a:t>（二）分行情况解析</a:t>
            </a:r>
            <a:endParaRPr lang="zh-CN" altLang="en-US" sz="2000" b="0" dirty="0">
              <a:solidFill>
                <a:srgbClr val="C00000"/>
              </a:solidFill>
              <a:latin typeface="微软雅黑" panose="020B0503020204020204" pitchFamily="34" charset="-122"/>
              <a:ea typeface="微软雅黑" panose="020B0503020204020204" pitchFamily="34" charset="-122"/>
            </a:endParaRPr>
          </a:p>
        </p:txBody>
      </p:sp>
      <p:sp>
        <p:nvSpPr>
          <p:cNvPr id="15" name="标题 21"/>
          <p:cNvSpPr txBox="1"/>
          <p:nvPr/>
        </p:nvSpPr>
        <p:spPr bwMode="auto">
          <a:xfrm>
            <a:off x="5361232" y="4693183"/>
            <a:ext cx="4457886" cy="387144"/>
          </a:xfrm>
          <a:prstGeom prst="rect">
            <a:avLst/>
          </a:prstGeom>
        </p:spPr>
        <p:txBody>
          <a:bodyPr lIns="90000" tIns="0" rIns="90000" bIns="0" anchor="b" anchorCtr="0"/>
          <a:lstStyle>
            <a:lvl1pPr algn="l" rtl="0" eaLnBrk="1" fontAlgn="base" hangingPunct="1">
              <a:spcBef>
                <a:spcPct val="0"/>
              </a:spcBef>
              <a:spcAft>
                <a:spcPct val="0"/>
              </a:spcAft>
              <a:defRPr kumimoji="1" lang="en-US" altLang="zh-TW" sz="2200" b="1" kern="0" baseline="0" dirty="0" smtClean="0">
                <a:solidFill>
                  <a:schemeClr val="tx1"/>
                </a:solidFill>
                <a:latin typeface="Arial" panose="020B0604020202020204" pitchFamily="34" charset="0"/>
                <a:ea typeface="楷体_GB2312" panose="02010609030101010101" pitchFamily="49" charset="-122"/>
                <a:cs typeface="+mj-cs"/>
              </a:defRPr>
            </a:lvl1pPr>
            <a:lvl2pPr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2pPr>
            <a:lvl3pPr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3pPr>
            <a:lvl4pPr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4pPr>
            <a:lvl5pPr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5pPr>
            <a:lvl6pPr marL="495300"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6pPr>
            <a:lvl7pPr marL="990600"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7pPr>
            <a:lvl8pPr marL="1485900"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8pPr>
            <a:lvl9pPr marL="1981200"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9pPr>
          </a:lstStyle>
          <a:p>
            <a:pPr lvl="0">
              <a:defRPr/>
            </a:pPr>
            <a:r>
              <a:rPr lang="zh-CN" altLang="en-US" sz="2000" b="0" dirty="0">
                <a:solidFill>
                  <a:schemeClr val="bg1">
                    <a:lumMod val="50000"/>
                  </a:schemeClr>
                </a:solidFill>
                <a:latin typeface="微软雅黑" panose="020B0503020204020204" pitchFamily="34" charset="-122"/>
                <a:ea typeface="微软雅黑" panose="020B0503020204020204" pitchFamily="34" charset="-122"/>
              </a:rPr>
              <a:t>四</a:t>
            </a:r>
            <a:r>
              <a:rPr lang="zh-CN" altLang="en-US" sz="2000" b="0" dirty="0" smtClean="0">
                <a:solidFill>
                  <a:schemeClr val="bg1">
                    <a:lumMod val="50000"/>
                  </a:schemeClr>
                </a:solidFill>
                <a:latin typeface="微软雅黑" panose="020B0503020204020204" pitchFamily="34" charset="-122"/>
                <a:ea typeface="微软雅黑" panose="020B0503020204020204" pitchFamily="34" charset="-122"/>
              </a:rPr>
              <a:t>、下一步工作安排</a:t>
            </a:r>
            <a:endParaRPr lang="zh-CN" altLang="en-US" sz="2000" b="0" dirty="0">
              <a:solidFill>
                <a:schemeClr val="bg1">
                  <a:lumMod val="50000"/>
                </a:schemeClr>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a:xfrm>
            <a:off x="11091001" y="6459855"/>
            <a:ext cx="912495" cy="299720"/>
          </a:xfrm>
        </p:spPr>
        <p:txBody>
          <a:bodyPr/>
          <a:lstStyle/>
          <a:p>
            <a:fld id="{49AE70B2-8BF9-45C0-BB95-33D1B9D3A854}" type="slidenum">
              <a:rPr lang="zh-CN" altLang="en-US" smtClean="0"/>
            </a:fld>
            <a:endParaRPr lang="zh-CN" altLang="en-US"/>
          </a:p>
        </p:txBody>
      </p:sp>
      <p:sp>
        <p:nvSpPr>
          <p:cNvPr id="3" name="标题 21"/>
          <p:cNvSpPr txBox="1"/>
          <p:nvPr/>
        </p:nvSpPr>
        <p:spPr bwMode="auto">
          <a:xfrm>
            <a:off x="320396" y="197064"/>
            <a:ext cx="7745730" cy="387144"/>
          </a:xfrm>
          <a:prstGeom prst="rect">
            <a:avLst/>
          </a:prstGeom>
        </p:spPr>
        <p:txBody>
          <a:bodyPr lIns="90000" tIns="0" rIns="90000" bIns="0" anchor="b" anchorCtr="0"/>
          <a:lstStyle>
            <a:lvl1pPr algn="l" rtl="0" eaLnBrk="1" fontAlgn="base" hangingPunct="1">
              <a:spcBef>
                <a:spcPct val="0"/>
              </a:spcBef>
              <a:spcAft>
                <a:spcPct val="0"/>
              </a:spcAft>
              <a:defRPr kumimoji="1" lang="en-US" altLang="zh-TW" sz="2200" b="1" kern="0" baseline="0" dirty="0" smtClean="0">
                <a:solidFill>
                  <a:schemeClr val="tx1"/>
                </a:solidFill>
                <a:latin typeface="Arial" panose="020B0604020202020204" pitchFamily="34" charset="0"/>
                <a:ea typeface="楷体_GB2312" panose="02010609030101010101" pitchFamily="49" charset="-122"/>
                <a:cs typeface="+mj-cs"/>
              </a:defRPr>
            </a:lvl1pPr>
            <a:lvl2pPr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2pPr>
            <a:lvl3pPr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3pPr>
            <a:lvl4pPr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4pPr>
            <a:lvl5pPr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5pPr>
            <a:lvl6pPr marL="495300"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6pPr>
            <a:lvl7pPr marL="990600"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7pPr>
            <a:lvl8pPr marL="1485900"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8pPr>
            <a:lvl9pPr marL="1981200"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9pPr>
          </a:lstStyle>
          <a:p>
            <a:pPr>
              <a:defRPr/>
            </a:pPr>
            <a:r>
              <a:rPr lang="zh-CN" altLang="en-US" sz="2400" dirty="0" smtClean="0">
                <a:solidFill>
                  <a:srgbClr val="000000"/>
                </a:solidFill>
                <a:latin typeface="微软雅黑" panose="020B0503020204020204" pitchFamily="34" charset="-122"/>
                <a:ea typeface="微软雅黑" panose="020B0503020204020204" pitchFamily="34" charset="-122"/>
              </a:rPr>
              <a:t>（一）全行情况解析</a:t>
            </a:r>
            <a:endParaRPr lang="zh-CN" altLang="en-US" sz="2400" dirty="0">
              <a:solidFill>
                <a:srgbClr val="000000"/>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320396" y="892588"/>
            <a:ext cx="11548875" cy="830997"/>
          </a:xfrm>
          <a:prstGeom prst="rect">
            <a:avLst/>
          </a:prstGeom>
          <a:noFill/>
        </p:spPr>
        <p:txBody>
          <a:bodyPr wrap="square" rtlCol="0">
            <a:spAutoFit/>
          </a:bodyPr>
          <a:lstStyle/>
          <a:p>
            <a:pPr marL="360045" indent="-360045" algn="just">
              <a:lnSpc>
                <a:spcPct val="150000"/>
              </a:lnSpc>
              <a:buClr>
                <a:srgbClr val="2E4F85"/>
              </a:buClr>
              <a:buFont typeface="Wingdings" panose="05000000000000000000" pitchFamily="2" charset="2"/>
              <a:buChar char="Ø"/>
            </a:pPr>
            <a:r>
              <a:rPr lang="zh-CN" altLang="en-US" sz="1600" dirty="0" smtClean="0">
                <a:latin typeface="微软雅黑" panose="020B0503020204020204" pitchFamily="34" charset="-122"/>
                <a:ea typeface="微软雅黑" panose="020B0503020204020204" pitchFamily="34" charset="-122"/>
              </a:rPr>
              <a:t>经多</a:t>
            </a:r>
            <a:r>
              <a:rPr lang="zh-CN" altLang="en-US" sz="1600" dirty="0">
                <a:latin typeface="微软雅黑" panose="020B0503020204020204" pitchFamily="34" charset="-122"/>
                <a:ea typeface="微软雅黑" panose="020B0503020204020204" pitchFamily="34" charset="-122"/>
              </a:rPr>
              <a:t>次调</a:t>
            </a:r>
            <a:r>
              <a:rPr lang="zh-CN" altLang="en-US" sz="1600" dirty="0" smtClean="0">
                <a:latin typeface="微软雅黑" panose="020B0503020204020204" pitchFamily="34" charset="-122"/>
                <a:ea typeface="微软雅黑" panose="020B0503020204020204" pitchFamily="34" charset="-122"/>
              </a:rPr>
              <a:t>试，资本管理系统已整体运营平稳。风险加权资产增量也由前期的</a:t>
            </a:r>
            <a:r>
              <a:rPr lang="en-US" altLang="zh-CN" sz="1600" b="1" dirty="0">
                <a:latin typeface="微软雅黑" panose="020B0503020204020204" pitchFamily="34" charset="-122"/>
                <a:ea typeface="微软雅黑" panose="020B0503020204020204" pitchFamily="34" charset="-122"/>
              </a:rPr>
              <a:t>XX</a:t>
            </a:r>
            <a:r>
              <a:rPr lang="zh-CN" altLang="en-US" sz="1600" b="1" dirty="0" smtClean="0">
                <a:latin typeface="微软雅黑" panose="020B0503020204020204" pitchFamily="34" charset="-122"/>
                <a:ea typeface="微软雅黑" panose="020B0503020204020204" pitchFamily="34" charset="-122"/>
              </a:rPr>
              <a:t>亿</a:t>
            </a:r>
            <a:r>
              <a:rPr lang="zh-CN" altLang="en-US" sz="1600" dirty="0" smtClean="0">
                <a:latin typeface="微软雅黑" panose="020B0503020204020204" pitchFamily="34" charset="-122"/>
                <a:ea typeface="微软雅黑" panose="020B0503020204020204" pitchFamily="34" charset="-122"/>
              </a:rPr>
              <a:t>下降到目前</a:t>
            </a:r>
            <a:r>
              <a:rPr lang="en-US" altLang="zh-CN" sz="1600" b="1" dirty="0">
                <a:latin typeface="微软雅黑" panose="020B0503020204020204" pitchFamily="34" charset="-122"/>
                <a:ea typeface="微软雅黑" panose="020B0503020204020204" pitchFamily="34" charset="-122"/>
              </a:rPr>
              <a:t>XX</a:t>
            </a:r>
            <a:r>
              <a:rPr lang="zh-CN" altLang="en-US" sz="1600" b="1" dirty="0" smtClean="0">
                <a:latin typeface="微软雅黑" panose="020B0503020204020204" pitchFamily="34" charset="-122"/>
                <a:ea typeface="微软雅黑" panose="020B0503020204020204" pitchFamily="34" charset="-122"/>
              </a:rPr>
              <a:t>亿</a:t>
            </a:r>
            <a:r>
              <a:rPr lang="zh-CN" altLang="en-US" sz="1600" b="1" dirty="0">
                <a:latin typeface="微软雅黑" panose="020B0503020204020204" pitchFamily="34" charset="-122"/>
                <a:ea typeface="微软雅黑" panose="020B0503020204020204" pitchFamily="34" charset="-122"/>
              </a:rPr>
              <a:t>左</a:t>
            </a:r>
            <a:r>
              <a:rPr lang="zh-CN" altLang="en-US" sz="1600" b="1" dirty="0" smtClean="0">
                <a:latin typeface="微软雅黑" panose="020B0503020204020204" pitchFamily="34" charset="-122"/>
                <a:ea typeface="微软雅黑" panose="020B0503020204020204" pitchFamily="34" charset="-122"/>
              </a:rPr>
              <a:t>右，若</a:t>
            </a:r>
            <a:r>
              <a:rPr lang="zh-CN" altLang="en-US" sz="1600" b="1" dirty="0">
                <a:latin typeface="微软雅黑" panose="020B0503020204020204" pitchFamily="34" charset="-122"/>
                <a:ea typeface="微软雅黑" panose="020B0503020204020204" pitchFamily="34" charset="-122"/>
              </a:rPr>
              <a:t>剔除</a:t>
            </a:r>
            <a:r>
              <a:rPr lang="zh-CN" altLang="en-US" sz="1600" b="1" dirty="0" smtClean="0">
                <a:latin typeface="微软雅黑" panose="020B0503020204020204" pitchFamily="34" charset="-122"/>
                <a:ea typeface="微软雅黑" panose="020B0503020204020204" pitchFamily="34" charset="-122"/>
              </a:rPr>
              <a:t>结构化融资数据问题，增量约</a:t>
            </a:r>
            <a:r>
              <a:rPr lang="en-US" altLang="zh-CN" sz="1600" b="1" dirty="0">
                <a:latin typeface="微软雅黑" panose="020B0503020204020204" pitchFamily="34" charset="-122"/>
                <a:ea typeface="微软雅黑" panose="020B0503020204020204" pitchFamily="34" charset="-122"/>
              </a:rPr>
              <a:t>XX</a:t>
            </a:r>
            <a:r>
              <a:rPr lang="zh-CN" altLang="en-US" sz="1600" b="1" dirty="0" smtClean="0">
                <a:latin typeface="微软雅黑" panose="020B0503020204020204" pitchFamily="34" charset="-122"/>
                <a:ea typeface="微软雅黑" panose="020B0503020204020204" pitchFamily="34" charset="-122"/>
              </a:rPr>
              <a:t>亿。</a:t>
            </a:r>
            <a:r>
              <a:rPr lang="zh-CN" altLang="en-US" sz="1600" dirty="0" smtClean="0">
                <a:latin typeface="微软雅黑" panose="020B0503020204020204" pitchFamily="34" charset="-122"/>
                <a:ea typeface="微软雅黑" panose="020B0503020204020204" pitchFamily="34" charset="-122"/>
              </a:rPr>
              <a:t>即使如此，也将拉低核心一级资本充足率</a:t>
            </a:r>
            <a:r>
              <a:rPr lang="en-US" altLang="zh-CN" sz="1600" dirty="0">
                <a:latin typeface="微软雅黑" panose="020B0503020204020204" pitchFamily="34" charset="-122"/>
                <a:ea typeface="微软雅黑" panose="020B0503020204020204" pitchFamily="34" charset="-122"/>
              </a:rPr>
              <a:t>XX</a:t>
            </a:r>
            <a:r>
              <a:rPr lang="zh-CN" altLang="en-US" sz="1600" dirty="0" smtClean="0">
                <a:latin typeface="微软雅黑" panose="020B0503020204020204" pitchFamily="34" charset="-122"/>
                <a:ea typeface="微软雅黑" panose="020B0503020204020204" pitchFamily="34" charset="-122"/>
              </a:rPr>
              <a:t>个百分点，直接跌破红线，全行根本无法承受。</a:t>
            </a:r>
            <a:endParaRPr lang="en-US" altLang="zh-CN" sz="1600" dirty="0" smtClean="0">
              <a:latin typeface="微软雅黑" panose="020B0503020204020204" pitchFamily="34" charset="-122"/>
              <a:ea typeface="微软雅黑" panose="020B0503020204020204" pitchFamily="34" charset="-122"/>
            </a:endParaRPr>
          </a:p>
        </p:txBody>
      </p:sp>
      <p:graphicFrame>
        <p:nvGraphicFramePr>
          <p:cNvPr id="4" name="表格 3"/>
          <p:cNvGraphicFramePr>
            <a:graphicFrameLocks noGrp="1"/>
          </p:cNvGraphicFramePr>
          <p:nvPr/>
        </p:nvGraphicFramePr>
        <p:xfrm>
          <a:off x="2478280" y="1922015"/>
          <a:ext cx="7443387" cy="4834335"/>
        </p:xfrm>
        <a:graphic>
          <a:graphicData uri="http://schemas.openxmlformats.org/drawingml/2006/table">
            <a:tbl>
              <a:tblPr/>
              <a:tblGrid>
                <a:gridCol w="2779998"/>
                <a:gridCol w="1554463"/>
                <a:gridCol w="1554463"/>
                <a:gridCol w="1554463"/>
              </a:tblGrid>
              <a:tr h="172770">
                <a:tc rowSpan="2">
                  <a:txBody>
                    <a:bodyPr/>
                    <a:lstStyle/>
                    <a:p>
                      <a:pPr algn="ctr" fontAlgn="ctr"/>
                      <a:r>
                        <a:rPr lang="zh-CN" altLang="en-US" sz="1050" b="1" i="0" u="none" strike="noStrike" dirty="0">
                          <a:solidFill>
                            <a:schemeClr val="bg1"/>
                          </a:solidFill>
                          <a:effectLst/>
                          <a:latin typeface="微软雅黑" panose="020B0503020204020204" pitchFamily="34" charset="-122"/>
                          <a:ea typeface="微软雅黑" panose="020B0503020204020204" pitchFamily="34" charset="-122"/>
                        </a:rPr>
                        <a:t>产品类型</a:t>
                      </a:r>
                      <a:endParaRPr lang="zh-CN" altLang="en-US" sz="1050" b="1" i="0" u="none" strike="noStrike" dirty="0">
                        <a:solidFill>
                          <a:schemeClr val="bg1"/>
                        </a:solidFill>
                        <a:effectLst/>
                        <a:latin typeface="微软雅黑" panose="020B0503020204020204" pitchFamily="34" charset="-122"/>
                        <a:ea typeface="微软雅黑" panose="020B0503020204020204" pitchFamily="34" charset="-122"/>
                      </a:endParaRPr>
                    </a:p>
                  </a:txBody>
                  <a:tcPr marL="5180" marR="518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2E4F85"/>
                    </a:solidFill>
                  </a:tcPr>
                </a:tc>
                <a:tc gridSpan="3">
                  <a:txBody>
                    <a:bodyPr/>
                    <a:lstStyle/>
                    <a:p>
                      <a:pPr algn="ctr" fontAlgn="ctr"/>
                      <a:r>
                        <a:rPr lang="zh-CN" altLang="en-US" sz="1050" b="1" i="0" u="none" strike="noStrike" dirty="0" smtClean="0">
                          <a:solidFill>
                            <a:schemeClr val="bg1"/>
                          </a:solidFill>
                          <a:effectLst/>
                          <a:latin typeface="微软雅黑" panose="020B0503020204020204" pitchFamily="34" charset="-122"/>
                          <a:ea typeface="微软雅黑" panose="020B0503020204020204" pitchFamily="34" charset="-122"/>
                        </a:rPr>
                        <a:t>风险</a:t>
                      </a:r>
                      <a:r>
                        <a:rPr lang="zh-CN" altLang="en-US" sz="1050" b="1" i="0" u="none" strike="noStrike" dirty="0">
                          <a:solidFill>
                            <a:schemeClr val="bg1"/>
                          </a:solidFill>
                          <a:effectLst/>
                          <a:latin typeface="微软雅黑" panose="020B0503020204020204" pitchFamily="34" charset="-122"/>
                          <a:ea typeface="微软雅黑" panose="020B0503020204020204" pitchFamily="34" charset="-122"/>
                        </a:rPr>
                        <a:t>加权资产</a:t>
                      </a:r>
                      <a:endParaRPr lang="zh-CN" altLang="en-US" sz="1050" b="1" i="0" u="none" strike="noStrike" dirty="0">
                        <a:solidFill>
                          <a:schemeClr val="bg1"/>
                        </a:solidFill>
                        <a:effectLst/>
                        <a:latin typeface="微软雅黑" panose="020B0503020204020204" pitchFamily="34" charset="-122"/>
                        <a:ea typeface="微软雅黑" panose="020B0503020204020204" pitchFamily="34" charset="-122"/>
                      </a:endParaRPr>
                    </a:p>
                  </a:txBody>
                  <a:tcPr marL="5180" marR="5180" marT="518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2E4F85"/>
                    </a:solidFill>
                  </a:tcPr>
                </a:tc>
                <a:tc hMerge="1">
                  <a:tcPr/>
                </a:tc>
                <a:tc hMerge="1">
                  <a:tcPr/>
                </a:tc>
              </a:tr>
              <a:tr h="172770">
                <a:tc vMerge="1">
                  <a:tcPr/>
                </a:tc>
                <a:tc>
                  <a:txBody>
                    <a:bodyPr/>
                    <a:lstStyle/>
                    <a:p>
                      <a:pPr algn="ctr" fontAlgn="ctr"/>
                      <a:r>
                        <a:rPr lang="zh-CN" altLang="en-US" sz="1050" b="1" i="0" u="none" strike="noStrike" dirty="0">
                          <a:solidFill>
                            <a:schemeClr val="bg1"/>
                          </a:solidFill>
                          <a:effectLst/>
                          <a:latin typeface="微软雅黑" panose="020B0503020204020204" pitchFamily="34" charset="-122"/>
                          <a:ea typeface="微软雅黑" panose="020B0503020204020204" pitchFamily="34" charset="-122"/>
                        </a:rPr>
                        <a:t>现行办法</a:t>
                      </a:r>
                      <a:endParaRPr lang="zh-CN" altLang="en-US" sz="1050" b="1" i="0" u="none" strike="noStrike" dirty="0">
                        <a:solidFill>
                          <a:schemeClr val="bg1"/>
                        </a:solidFill>
                        <a:effectLst/>
                        <a:latin typeface="微软雅黑" panose="020B0503020204020204" pitchFamily="34" charset="-122"/>
                        <a:ea typeface="微软雅黑" panose="020B0503020204020204" pitchFamily="34" charset="-122"/>
                      </a:endParaRPr>
                    </a:p>
                  </a:txBody>
                  <a:tcPr marL="5180" marR="518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2E4F85"/>
                    </a:solidFill>
                  </a:tcPr>
                </a:tc>
                <a:tc>
                  <a:txBody>
                    <a:bodyPr/>
                    <a:lstStyle/>
                    <a:p>
                      <a:pPr algn="ctr" fontAlgn="ctr"/>
                      <a:r>
                        <a:rPr lang="zh-CN" altLang="en-US" sz="1050" b="1" i="0" u="none" strike="noStrike" dirty="0">
                          <a:solidFill>
                            <a:schemeClr val="bg1"/>
                          </a:solidFill>
                          <a:effectLst/>
                          <a:latin typeface="微软雅黑" panose="020B0503020204020204" pitchFamily="34" charset="-122"/>
                          <a:ea typeface="微软雅黑" panose="020B0503020204020204" pitchFamily="34" charset="-122"/>
                        </a:rPr>
                        <a:t>资本新规</a:t>
                      </a:r>
                      <a:endParaRPr lang="zh-CN" altLang="en-US" sz="1050" b="1" i="0" u="none" strike="noStrike" dirty="0">
                        <a:solidFill>
                          <a:schemeClr val="bg1"/>
                        </a:solidFill>
                        <a:effectLst/>
                        <a:latin typeface="微软雅黑" panose="020B0503020204020204" pitchFamily="34" charset="-122"/>
                        <a:ea typeface="微软雅黑" panose="020B0503020204020204" pitchFamily="34" charset="-122"/>
                      </a:endParaRPr>
                    </a:p>
                  </a:txBody>
                  <a:tcPr marL="5180" marR="518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2E4F85"/>
                    </a:solidFill>
                  </a:tcPr>
                </a:tc>
                <a:tc>
                  <a:txBody>
                    <a:bodyPr/>
                    <a:lstStyle/>
                    <a:p>
                      <a:pPr algn="ctr" fontAlgn="ctr"/>
                      <a:r>
                        <a:rPr lang="zh-CN" altLang="en-US" sz="1050" b="1" i="0" u="none" strike="noStrike" dirty="0">
                          <a:solidFill>
                            <a:schemeClr val="bg1"/>
                          </a:solidFill>
                          <a:effectLst/>
                          <a:latin typeface="微软雅黑" panose="020B0503020204020204" pitchFamily="34" charset="-122"/>
                          <a:ea typeface="微软雅黑" panose="020B0503020204020204" pitchFamily="34" charset="-122"/>
                        </a:rPr>
                        <a:t>差</a:t>
                      </a:r>
                      <a:r>
                        <a:rPr lang="zh-CN" altLang="en-US" sz="1050" b="1" i="0" u="none" strike="noStrike" dirty="0" smtClean="0">
                          <a:solidFill>
                            <a:schemeClr val="bg1"/>
                          </a:solidFill>
                          <a:effectLst/>
                          <a:latin typeface="微软雅黑" panose="020B0503020204020204" pitchFamily="34" charset="-122"/>
                          <a:ea typeface="微软雅黑" panose="020B0503020204020204" pitchFamily="34" charset="-122"/>
                        </a:rPr>
                        <a:t>值</a:t>
                      </a:r>
                      <a:endParaRPr lang="zh-CN" altLang="en-US" sz="1050" b="1" i="0" u="none" strike="noStrike" dirty="0">
                        <a:solidFill>
                          <a:schemeClr val="bg1"/>
                        </a:solidFill>
                        <a:effectLst/>
                        <a:latin typeface="微软雅黑" panose="020B0503020204020204" pitchFamily="34" charset="-122"/>
                        <a:ea typeface="微软雅黑" panose="020B0503020204020204" pitchFamily="34" charset="-122"/>
                      </a:endParaRPr>
                    </a:p>
                  </a:txBody>
                  <a:tcPr marL="5180" marR="518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2E4F85"/>
                    </a:solidFill>
                  </a:tcPr>
                </a:tc>
              </a:tr>
              <a:tr h="172770">
                <a:tc>
                  <a:txBody>
                    <a:bodyPr/>
                    <a:lstStyle/>
                    <a:p>
                      <a:pPr algn="l" fontAlgn="ctr"/>
                      <a:r>
                        <a:rPr lang="zh-CN" altLang="en-US" sz="1050" b="1" i="0" u="none" strike="noStrike" dirty="0">
                          <a:solidFill>
                            <a:srgbClr val="000000"/>
                          </a:solidFill>
                          <a:effectLst/>
                          <a:latin typeface="微软雅黑" panose="020B0503020204020204" pitchFamily="34" charset="-122"/>
                          <a:ea typeface="微软雅黑" panose="020B0503020204020204" pitchFamily="34" charset="-122"/>
                        </a:rPr>
                        <a:t>合计</a:t>
                      </a:r>
                      <a:endParaRPr lang="zh-CN" altLang="en-US" sz="1050" b="1" i="0" u="none" strike="noStrike" dirty="0">
                        <a:solidFill>
                          <a:srgbClr val="000000"/>
                        </a:solidFill>
                        <a:effectLst/>
                        <a:latin typeface="微软雅黑" panose="020B0503020204020204" pitchFamily="34" charset="-122"/>
                        <a:ea typeface="微软雅黑" panose="020B0503020204020204" pitchFamily="34" charset="-122"/>
                      </a:endParaRPr>
                    </a:p>
                  </a:txBody>
                  <a:tcPr marL="5180" marR="518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rtl="0" fontAlgn="ctr"/>
                      <a:r>
                        <a:rPr lang="en-US" altLang="zh-CN" sz="1050" b="1" i="0" u="none" strike="noStrike" dirty="0">
                          <a:solidFill>
                            <a:srgbClr val="000000"/>
                          </a:solidFill>
                          <a:effectLst/>
                          <a:latin typeface="微软雅黑" panose="020B0503020204020204" pitchFamily="34" charset="-122"/>
                          <a:ea typeface="微软雅黑" panose="020B0503020204020204" pitchFamily="34" charset="-122"/>
                        </a:rPr>
                        <a:t>57,709</a:t>
                      </a:r>
                      <a:endParaRPr lang="en-US" altLang="zh-CN" sz="1050" b="1"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US" sz="1050" b="1" i="0" u="none" strike="noStrike" dirty="0">
                          <a:solidFill>
                            <a:srgbClr val="000000"/>
                          </a:solidFill>
                          <a:effectLst/>
                          <a:latin typeface="微软雅黑" panose="020B0503020204020204" pitchFamily="34" charset="-122"/>
                          <a:ea typeface="微软雅黑" panose="020B0503020204020204" pitchFamily="34" charset="-122"/>
                        </a:rPr>
                        <a:t>XX</a:t>
                      </a:r>
                      <a:endParaRPr lang="en-US" sz="1050" b="1"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US" sz="1050" b="1" i="0" u="none" strike="noStrike">
                          <a:solidFill>
                            <a:srgbClr val="000000"/>
                          </a:solidFill>
                          <a:effectLst/>
                          <a:latin typeface="微软雅黑" panose="020B0503020204020204" pitchFamily="34" charset="-122"/>
                          <a:ea typeface="微软雅黑" panose="020B0503020204020204" pitchFamily="34" charset="-122"/>
                        </a:rPr>
                        <a:t>XX</a:t>
                      </a:r>
                      <a:endParaRPr lang="en-US" sz="1050" b="1"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r>
              <a:tr h="172770">
                <a:tc>
                  <a:txBody>
                    <a:bodyPr/>
                    <a:lstStyle/>
                    <a:p>
                      <a:pPr algn="l" fontAlgn="ctr"/>
                      <a:r>
                        <a:rPr lang="zh-CN" altLang="en-US" sz="1050" b="1" i="0" u="none" strike="noStrike" dirty="0">
                          <a:solidFill>
                            <a:srgbClr val="000000"/>
                          </a:solidFill>
                          <a:effectLst/>
                          <a:latin typeface="微软雅黑" panose="020B0503020204020204" pitchFamily="34" charset="-122"/>
                          <a:ea typeface="微软雅黑" panose="020B0503020204020204" pitchFamily="34" charset="-122"/>
                        </a:rPr>
                        <a:t>表内资产</a:t>
                      </a:r>
                      <a:endParaRPr lang="zh-CN" altLang="en-US" sz="1050" b="1" i="0" u="none" strike="noStrike" dirty="0">
                        <a:solidFill>
                          <a:srgbClr val="000000"/>
                        </a:solidFill>
                        <a:effectLst/>
                        <a:latin typeface="微软雅黑" panose="020B0503020204020204" pitchFamily="34" charset="-122"/>
                        <a:ea typeface="微软雅黑" panose="020B0503020204020204" pitchFamily="34" charset="-122"/>
                      </a:endParaRPr>
                    </a:p>
                  </a:txBody>
                  <a:tcPr marL="139864" marR="518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rtl="0" fontAlgn="ctr"/>
                      <a:r>
                        <a:rPr lang="en-US" altLang="zh-CN" sz="1050" b="1" i="0" u="none" strike="noStrike" dirty="0">
                          <a:solidFill>
                            <a:srgbClr val="000000"/>
                          </a:solidFill>
                          <a:effectLst/>
                          <a:latin typeface="微软雅黑" panose="020B0503020204020204" pitchFamily="34" charset="-122"/>
                          <a:ea typeface="微软雅黑" panose="020B0503020204020204" pitchFamily="34" charset="-122"/>
                        </a:rPr>
                        <a:t>50,870</a:t>
                      </a:r>
                      <a:endParaRPr lang="en-US" altLang="zh-CN" sz="1050" b="1"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US" sz="1050" b="1" i="0" u="none" strike="noStrike">
                          <a:solidFill>
                            <a:srgbClr val="000000"/>
                          </a:solidFill>
                          <a:effectLst/>
                          <a:latin typeface="微软雅黑" panose="020B0503020204020204" pitchFamily="34" charset="-122"/>
                          <a:ea typeface="微软雅黑" panose="020B0503020204020204" pitchFamily="34" charset="-122"/>
                        </a:rPr>
                        <a:t>XX</a:t>
                      </a:r>
                      <a:endParaRPr lang="en-US" sz="1050" b="1"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US" sz="1050" b="1" i="0" u="none" strike="noStrike">
                          <a:solidFill>
                            <a:srgbClr val="000000"/>
                          </a:solidFill>
                          <a:effectLst/>
                          <a:latin typeface="微软雅黑" panose="020B0503020204020204" pitchFamily="34" charset="-122"/>
                          <a:ea typeface="微软雅黑" panose="020B0503020204020204" pitchFamily="34" charset="-122"/>
                        </a:rPr>
                        <a:t>XX</a:t>
                      </a:r>
                      <a:endParaRPr lang="en-US" sz="1050" b="1"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r>
              <a:tr h="172770">
                <a:tc>
                  <a:txBody>
                    <a:bodyPr/>
                    <a:lstStyle/>
                    <a:p>
                      <a:pPr algn="l" fontAlgn="ctr"/>
                      <a:r>
                        <a:rPr lang="zh-CN" altLang="en-US" sz="1050" b="0" i="0" u="none" strike="noStrike" dirty="0">
                          <a:solidFill>
                            <a:srgbClr val="000000"/>
                          </a:solidFill>
                          <a:effectLst/>
                          <a:latin typeface="微软雅黑" panose="020B0503020204020204" pitchFamily="34" charset="-122"/>
                          <a:ea typeface="微软雅黑" panose="020B0503020204020204" pitchFamily="34" charset="-122"/>
                        </a:rPr>
                        <a:t>一、自营贷款</a:t>
                      </a:r>
                      <a:endParaRPr lang="zh-CN" altLang="en-US" sz="1050" b="0" i="0" u="none" strike="noStrike" dirty="0">
                        <a:solidFill>
                          <a:srgbClr val="000000"/>
                        </a:solidFill>
                        <a:effectLst/>
                        <a:latin typeface="微软雅黑" panose="020B0503020204020204" pitchFamily="34" charset="-122"/>
                        <a:ea typeface="微软雅黑" panose="020B0503020204020204" pitchFamily="34" charset="-122"/>
                      </a:endParaRPr>
                    </a:p>
                  </a:txBody>
                  <a:tcPr marL="279729" marR="518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rtl="0" fontAlgn="ctr"/>
                      <a:r>
                        <a:rPr lang="en-US" altLang="zh-CN" sz="1050" b="0" i="0" u="none" strike="noStrike" dirty="0">
                          <a:solidFill>
                            <a:srgbClr val="000000"/>
                          </a:solidFill>
                          <a:effectLst/>
                          <a:latin typeface="微软雅黑" panose="020B0503020204020204" pitchFamily="34" charset="-122"/>
                          <a:ea typeface="微软雅黑" panose="020B0503020204020204" pitchFamily="34" charset="-122"/>
                        </a:rPr>
                        <a:t>37,289</a:t>
                      </a:r>
                      <a:endParaRPr lang="en-US" altLang="zh-CN" sz="105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rtl="0" fontAlgn="ctr"/>
                      <a:r>
                        <a:rPr lang="en-US" sz="1050" b="0" i="0" u="none" strike="noStrike">
                          <a:solidFill>
                            <a:srgbClr val="000000"/>
                          </a:solidFill>
                          <a:effectLst/>
                          <a:latin typeface="微软雅黑" panose="020B0503020204020204" pitchFamily="34" charset="-122"/>
                          <a:ea typeface="微软雅黑" panose="020B0503020204020204" pitchFamily="34" charset="-122"/>
                        </a:rPr>
                        <a:t>XX</a:t>
                      </a:r>
                      <a:endParaRPr lang="en-US" sz="105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rtl="0" fontAlgn="ctr"/>
                      <a:r>
                        <a:rPr lang="en-US" sz="1050" b="0" i="0" u="none" strike="noStrike">
                          <a:solidFill>
                            <a:srgbClr val="000000"/>
                          </a:solidFill>
                          <a:effectLst/>
                          <a:latin typeface="微软雅黑" panose="020B0503020204020204" pitchFamily="34" charset="-122"/>
                          <a:ea typeface="微软雅黑" panose="020B0503020204020204" pitchFamily="34" charset="-122"/>
                        </a:rPr>
                        <a:t>XX</a:t>
                      </a:r>
                      <a:endParaRPr lang="en-US" sz="105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r>
              <a:tr h="172770">
                <a:tc>
                  <a:txBody>
                    <a:bodyPr/>
                    <a:lstStyle/>
                    <a:p>
                      <a:pPr algn="l" fontAlgn="ctr"/>
                      <a:r>
                        <a:rPr lang="en-US" altLang="zh-CN" sz="1050" b="0" i="0" u="none" strike="noStrike" dirty="0">
                          <a:solidFill>
                            <a:srgbClr val="000000"/>
                          </a:solidFill>
                          <a:effectLst/>
                          <a:latin typeface="微软雅黑" panose="020B0503020204020204" pitchFamily="34" charset="-122"/>
                          <a:ea typeface="微软雅黑" panose="020B0503020204020204" pitchFamily="34" charset="-122"/>
                        </a:rPr>
                        <a:t>1.</a:t>
                      </a:r>
                      <a:r>
                        <a:rPr lang="zh-CN" altLang="en-US" sz="1050" b="0" i="0" u="none" strike="noStrike" dirty="0">
                          <a:solidFill>
                            <a:srgbClr val="000000"/>
                          </a:solidFill>
                          <a:effectLst/>
                          <a:latin typeface="微软雅黑" panose="020B0503020204020204" pitchFamily="34" charset="-122"/>
                          <a:ea typeface="微软雅黑" panose="020B0503020204020204" pitchFamily="34" charset="-122"/>
                        </a:rPr>
                        <a:t>一般对公贷款</a:t>
                      </a:r>
                      <a:endParaRPr lang="zh-CN" altLang="en-US" sz="1050" b="0" i="0" u="none" strike="noStrike" dirty="0">
                        <a:solidFill>
                          <a:srgbClr val="000000"/>
                        </a:solidFill>
                        <a:effectLst/>
                        <a:latin typeface="微软雅黑" panose="020B0503020204020204" pitchFamily="34" charset="-122"/>
                        <a:ea typeface="微软雅黑" panose="020B0503020204020204" pitchFamily="34" charset="-122"/>
                      </a:endParaRPr>
                    </a:p>
                  </a:txBody>
                  <a:tcPr marL="419593" marR="518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rtl="0" fontAlgn="ctr"/>
                      <a:r>
                        <a:rPr lang="en-US" altLang="zh-CN" sz="1050" b="0" i="0" u="none" strike="noStrike" dirty="0">
                          <a:solidFill>
                            <a:srgbClr val="000000"/>
                          </a:solidFill>
                          <a:effectLst/>
                          <a:latin typeface="微软雅黑" panose="020B0503020204020204" pitchFamily="34" charset="-122"/>
                          <a:ea typeface="微软雅黑" panose="020B0503020204020204" pitchFamily="34" charset="-122"/>
                        </a:rPr>
                        <a:t>22,397</a:t>
                      </a:r>
                      <a:endParaRPr lang="en-US" altLang="zh-CN" sz="105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rtl="0" fontAlgn="ctr"/>
                      <a:r>
                        <a:rPr lang="en-US" sz="1050" b="0" i="0" u="none" strike="noStrike">
                          <a:solidFill>
                            <a:srgbClr val="000000"/>
                          </a:solidFill>
                          <a:effectLst/>
                          <a:latin typeface="微软雅黑" panose="020B0503020204020204" pitchFamily="34" charset="-122"/>
                          <a:ea typeface="微软雅黑" panose="020B0503020204020204" pitchFamily="34" charset="-122"/>
                        </a:rPr>
                        <a:t>XX</a:t>
                      </a:r>
                      <a:endParaRPr lang="en-US" sz="105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rtl="0" fontAlgn="ctr"/>
                      <a:r>
                        <a:rPr lang="en-US" sz="1050" b="0" i="0" u="none" strike="noStrike">
                          <a:solidFill>
                            <a:srgbClr val="000000"/>
                          </a:solidFill>
                          <a:effectLst/>
                          <a:latin typeface="微软雅黑" panose="020B0503020204020204" pitchFamily="34" charset="-122"/>
                          <a:ea typeface="微软雅黑" panose="020B0503020204020204" pitchFamily="34" charset="-122"/>
                        </a:rPr>
                        <a:t>XX</a:t>
                      </a:r>
                      <a:endParaRPr lang="en-US" sz="105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r>
              <a:tr h="172770">
                <a:tc>
                  <a:txBody>
                    <a:bodyPr/>
                    <a:lstStyle/>
                    <a:p>
                      <a:pPr algn="l" fontAlgn="ctr"/>
                      <a:r>
                        <a:rPr lang="en-US" altLang="zh-CN" sz="1050" b="0" i="0" u="none" strike="noStrike" dirty="0">
                          <a:solidFill>
                            <a:srgbClr val="000000"/>
                          </a:solidFill>
                          <a:effectLst/>
                          <a:latin typeface="微软雅黑" panose="020B0503020204020204" pitchFamily="34" charset="-122"/>
                          <a:ea typeface="微软雅黑" panose="020B0503020204020204" pitchFamily="34" charset="-122"/>
                        </a:rPr>
                        <a:t>2.</a:t>
                      </a:r>
                      <a:r>
                        <a:rPr lang="zh-CN" altLang="en-US" sz="1050" b="0" i="0" u="none" strike="noStrike" dirty="0">
                          <a:solidFill>
                            <a:srgbClr val="000000"/>
                          </a:solidFill>
                          <a:effectLst/>
                          <a:latin typeface="微软雅黑" panose="020B0503020204020204" pitchFamily="34" charset="-122"/>
                          <a:ea typeface="微软雅黑" panose="020B0503020204020204" pitchFamily="34" charset="-122"/>
                        </a:rPr>
                        <a:t>个人贷款</a:t>
                      </a:r>
                      <a:endParaRPr lang="zh-CN" altLang="en-US" sz="1050" b="0" i="0" u="none" strike="noStrike" dirty="0">
                        <a:solidFill>
                          <a:srgbClr val="000000"/>
                        </a:solidFill>
                        <a:effectLst/>
                        <a:latin typeface="微软雅黑" panose="020B0503020204020204" pitchFamily="34" charset="-122"/>
                        <a:ea typeface="微软雅黑" panose="020B0503020204020204" pitchFamily="34" charset="-122"/>
                      </a:endParaRPr>
                    </a:p>
                  </a:txBody>
                  <a:tcPr marL="419593" marR="518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rtl="0" fontAlgn="ctr"/>
                      <a:r>
                        <a:rPr lang="en-US" altLang="zh-CN" sz="1050" b="0" i="0" u="none" strike="noStrike">
                          <a:solidFill>
                            <a:srgbClr val="000000"/>
                          </a:solidFill>
                          <a:effectLst/>
                          <a:latin typeface="微软雅黑" panose="020B0503020204020204" pitchFamily="34" charset="-122"/>
                          <a:ea typeface="微软雅黑" panose="020B0503020204020204" pitchFamily="34" charset="-122"/>
                        </a:rPr>
                        <a:t>13,837</a:t>
                      </a:r>
                      <a:endParaRPr lang="en-US" altLang="zh-CN" sz="105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rtl="0" fontAlgn="ctr"/>
                      <a:r>
                        <a:rPr lang="en-US" sz="1050" b="0" i="0" u="none" strike="noStrike">
                          <a:solidFill>
                            <a:srgbClr val="000000"/>
                          </a:solidFill>
                          <a:effectLst/>
                          <a:latin typeface="微软雅黑" panose="020B0503020204020204" pitchFamily="34" charset="-122"/>
                          <a:ea typeface="微软雅黑" panose="020B0503020204020204" pitchFamily="34" charset="-122"/>
                        </a:rPr>
                        <a:t>XX</a:t>
                      </a:r>
                      <a:endParaRPr lang="en-US" sz="105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rtl="0" fontAlgn="ctr"/>
                      <a:r>
                        <a:rPr lang="en-US" sz="1050" b="0" i="0" u="none" strike="noStrike">
                          <a:solidFill>
                            <a:srgbClr val="000000"/>
                          </a:solidFill>
                          <a:effectLst/>
                          <a:latin typeface="微软雅黑" panose="020B0503020204020204" pitchFamily="34" charset="-122"/>
                          <a:ea typeface="微软雅黑" panose="020B0503020204020204" pitchFamily="34" charset="-122"/>
                        </a:rPr>
                        <a:t>XX</a:t>
                      </a:r>
                      <a:endParaRPr lang="en-US" sz="105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r>
              <a:tr h="172770">
                <a:tc>
                  <a:txBody>
                    <a:bodyPr/>
                    <a:lstStyle/>
                    <a:p>
                      <a:pPr algn="l" fontAlgn="ctr"/>
                      <a:r>
                        <a:rPr lang="en-US" altLang="zh-CN" sz="1050" b="0" i="0" u="none" strike="noStrike" dirty="0">
                          <a:solidFill>
                            <a:srgbClr val="000000"/>
                          </a:solidFill>
                          <a:effectLst/>
                          <a:latin typeface="微软雅黑" panose="020B0503020204020204" pitchFamily="34" charset="-122"/>
                          <a:ea typeface="微软雅黑" panose="020B0503020204020204" pitchFamily="34" charset="-122"/>
                        </a:rPr>
                        <a:t>3.</a:t>
                      </a:r>
                      <a:r>
                        <a:rPr lang="zh-CN" altLang="en-US" sz="1050" b="0" i="0" u="none" strike="noStrike" dirty="0">
                          <a:solidFill>
                            <a:srgbClr val="000000"/>
                          </a:solidFill>
                          <a:effectLst/>
                          <a:latin typeface="微软雅黑" panose="020B0503020204020204" pitchFamily="34" charset="-122"/>
                          <a:ea typeface="微软雅黑" panose="020B0503020204020204" pitchFamily="34" charset="-122"/>
                        </a:rPr>
                        <a:t>贴现</a:t>
                      </a:r>
                      <a:endParaRPr lang="zh-CN" altLang="en-US" sz="1050" b="0" i="0" u="none" strike="noStrike" dirty="0">
                        <a:solidFill>
                          <a:srgbClr val="000000"/>
                        </a:solidFill>
                        <a:effectLst/>
                        <a:latin typeface="微软雅黑" panose="020B0503020204020204" pitchFamily="34" charset="-122"/>
                        <a:ea typeface="微软雅黑" panose="020B0503020204020204" pitchFamily="34" charset="-122"/>
                      </a:endParaRPr>
                    </a:p>
                  </a:txBody>
                  <a:tcPr marL="419593" marR="518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rtl="0" fontAlgn="ctr"/>
                      <a:r>
                        <a:rPr lang="en-US" altLang="zh-CN" sz="1050" b="0" i="0" u="none" strike="noStrike">
                          <a:solidFill>
                            <a:srgbClr val="000000"/>
                          </a:solidFill>
                          <a:effectLst/>
                          <a:latin typeface="微软雅黑" panose="020B0503020204020204" pitchFamily="34" charset="-122"/>
                          <a:ea typeface="微软雅黑" panose="020B0503020204020204" pitchFamily="34" charset="-122"/>
                        </a:rPr>
                        <a:t>1,055</a:t>
                      </a:r>
                      <a:endParaRPr lang="en-US" altLang="zh-CN" sz="105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rtl="0" fontAlgn="ctr"/>
                      <a:r>
                        <a:rPr lang="en-US" sz="1050" b="0" i="0" u="none" strike="noStrike">
                          <a:solidFill>
                            <a:srgbClr val="000000"/>
                          </a:solidFill>
                          <a:effectLst/>
                          <a:latin typeface="微软雅黑" panose="020B0503020204020204" pitchFamily="34" charset="-122"/>
                          <a:ea typeface="微软雅黑" panose="020B0503020204020204" pitchFamily="34" charset="-122"/>
                        </a:rPr>
                        <a:t>XX</a:t>
                      </a:r>
                      <a:endParaRPr lang="en-US" sz="105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rtl="0" fontAlgn="ctr"/>
                      <a:r>
                        <a:rPr lang="en-US" sz="1050" b="0" i="0" u="none" strike="noStrike">
                          <a:solidFill>
                            <a:srgbClr val="000000"/>
                          </a:solidFill>
                          <a:effectLst/>
                          <a:latin typeface="微软雅黑" panose="020B0503020204020204" pitchFamily="34" charset="-122"/>
                          <a:ea typeface="微软雅黑" panose="020B0503020204020204" pitchFamily="34" charset="-122"/>
                        </a:rPr>
                        <a:t>XX</a:t>
                      </a:r>
                      <a:endParaRPr lang="en-US" sz="105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8CBAD"/>
                    </a:solidFill>
                  </a:tcPr>
                </a:tc>
              </a:tr>
              <a:tr h="172770">
                <a:tc>
                  <a:txBody>
                    <a:bodyPr/>
                    <a:lstStyle/>
                    <a:p>
                      <a:pPr algn="l" fontAlgn="ctr"/>
                      <a:r>
                        <a:rPr lang="zh-CN" altLang="en-US" sz="1050" b="0" i="0" u="none" strike="noStrike" dirty="0">
                          <a:solidFill>
                            <a:srgbClr val="000000"/>
                          </a:solidFill>
                          <a:effectLst/>
                          <a:latin typeface="微软雅黑" panose="020B0503020204020204" pitchFamily="34" charset="-122"/>
                          <a:ea typeface="微软雅黑" panose="020B0503020204020204" pitchFamily="34" charset="-122"/>
                        </a:rPr>
                        <a:t>二、非银贷款</a:t>
                      </a:r>
                      <a:endParaRPr lang="zh-CN" altLang="en-US" sz="1050" b="0" i="0" u="none" strike="noStrike" dirty="0">
                        <a:solidFill>
                          <a:srgbClr val="000000"/>
                        </a:solidFill>
                        <a:effectLst/>
                        <a:latin typeface="微软雅黑" panose="020B0503020204020204" pitchFamily="34" charset="-122"/>
                        <a:ea typeface="微软雅黑" panose="020B0503020204020204" pitchFamily="34" charset="-122"/>
                      </a:endParaRPr>
                    </a:p>
                  </a:txBody>
                  <a:tcPr marL="279729" marR="518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rtl="0" fontAlgn="ctr"/>
                      <a:r>
                        <a:rPr lang="en-US" altLang="zh-CN" sz="1050" b="0" i="0" u="none" strike="noStrike">
                          <a:solidFill>
                            <a:srgbClr val="000000"/>
                          </a:solidFill>
                          <a:effectLst/>
                          <a:latin typeface="微软雅黑" panose="020B0503020204020204" pitchFamily="34" charset="-122"/>
                          <a:ea typeface="微软雅黑" panose="020B0503020204020204" pitchFamily="34" charset="-122"/>
                        </a:rPr>
                        <a:t>1,504</a:t>
                      </a:r>
                      <a:endParaRPr lang="en-US" altLang="zh-CN" sz="105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rtl="0" fontAlgn="ctr"/>
                      <a:r>
                        <a:rPr lang="en-US" sz="1050" b="0" i="0" u="none" strike="noStrike">
                          <a:solidFill>
                            <a:srgbClr val="000000"/>
                          </a:solidFill>
                          <a:effectLst/>
                          <a:latin typeface="微软雅黑" panose="020B0503020204020204" pitchFamily="34" charset="-122"/>
                          <a:ea typeface="微软雅黑" panose="020B0503020204020204" pitchFamily="34" charset="-122"/>
                        </a:rPr>
                        <a:t>XX</a:t>
                      </a:r>
                      <a:endParaRPr lang="en-US" sz="105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rtl="0" fontAlgn="ctr"/>
                      <a:r>
                        <a:rPr lang="en-US" sz="1050" b="0" i="0" u="none" strike="noStrike">
                          <a:solidFill>
                            <a:srgbClr val="000000"/>
                          </a:solidFill>
                          <a:effectLst/>
                          <a:latin typeface="微软雅黑" panose="020B0503020204020204" pitchFamily="34" charset="-122"/>
                          <a:ea typeface="微软雅黑" panose="020B0503020204020204" pitchFamily="34" charset="-122"/>
                        </a:rPr>
                        <a:t>XX</a:t>
                      </a:r>
                      <a:endParaRPr lang="en-US" sz="105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r>
              <a:tr h="172770">
                <a:tc>
                  <a:txBody>
                    <a:bodyPr/>
                    <a:lstStyle/>
                    <a:p>
                      <a:pPr algn="l" fontAlgn="ctr"/>
                      <a:r>
                        <a:rPr lang="zh-CN" altLang="en-US" sz="1050" b="0" i="0" u="none" strike="noStrike">
                          <a:solidFill>
                            <a:srgbClr val="000000"/>
                          </a:solidFill>
                          <a:effectLst/>
                          <a:latin typeface="微软雅黑" panose="020B0503020204020204" pitchFamily="34" charset="-122"/>
                          <a:ea typeface="微软雅黑" panose="020B0503020204020204" pitchFamily="34" charset="-122"/>
                        </a:rPr>
                        <a:t>三、债券投资（不含基金、公募</a:t>
                      </a:r>
                      <a:r>
                        <a:rPr lang="en-US" altLang="zh-CN" sz="1050" b="0" i="0" u="none" strike="noStrike">
                          <a:solidFill>
                            <a:srgbClr val="000000"/>
                          </a:solidFill>
                          <a:effectLst/>
                          <a:latin typeface="微软雅黑" panose="020B0503020204020204" pitchFamily="34" charset="-122"/>
                          <a:ea typeface="微软雅黑" panose="020B0503020204020204" pitchFamily="34" charset="-122"/>
                        </a:rPr>
                        <a:t>ABS</a:t>
                      </a:r>
                      <a:r>
                        <a:rPr lang="zh-CN" altLang="en-US" sz="1050" b="0" i="0" u="none" strike="noStrike">
                          <a:solidFill>
                            <a:srgbClr val="000000"/>
                          </a:solidFill>
                          <a:effectLst/>
                          <a:latin typeface="微软雅黑" panose="020B0503020204020204" pitchFamily="34" charset="-122"/>
                          <a:ea typeface="微软雅黑" panose="020B0503020204020204" pitchFamily="34" charset="-122"/>
                        </a:rPr>
                        <a:t>）</a:t>
                      </a:r>
                      <a:endParaRPr lang="zh-CN" altLang="en-US" sz="1050" b="0" i="0" u="none" strike="noStrike">
                        <a:solidFill>
                          <a:srgbClr val="000000"/>
                        </a:solidFill>
                        <a:effectLst/>
                        <a:latin typeface="微软雅黑" panose="020B0503020204020204" pitchFamily="34" charset="-122"/>
                        <a:ea typeface="微软雅黑" panose="020B0503020204020204" pitchFamily="34" charset="-122"/>
                      </a:endParaRPr>
                    </a:p>
                  </a:txBody>
                  <a:tcPr marL="279729" marR="518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rtl="0" fontAlgn="ctr"/>
                      <a:r>
                        <a:rPr lang="en-US" altLang="zh-CN" sz="1050" b="0" i="0" u="none" strike="noStrike">
                          <a:solidFill>
                            <a:srgbClr val="000000"/>
                          </a:solidFill>
                          <a:effectLst/>
                          <a:latin typeface="微软雅黑" panose="020B0503020204020204" pitchFamily="34" charset="-122"/>
                          <a:ea typeface="微软雅黑" panose="020B0503020204020204" pitchFamily="34" charset="-122"/>
                        </a:rPr>
                        <a:t>1,859</a:t>
                      </a:r>
                      <a:endParaRPr lang="en-US" altLang="zh-CN" sz="105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rtl="0" fontAlgn="ctr"/>
                      <a:r>
                        <a:rPr lang="en-US" sz="1050" b="0" i="0" u="none" strike="noStrike">
                          <a:solidFill>
                            <a:srgbClr val="000000"/>
                          </a:solidFill>
                          <a:effectLst/>
                          <a:latin typeface="微软雅黑" panose="020B0503020204020204" pitchFamily="34" charset="-122"/>
                          <a:ea typeface="微软雅黑" panose="020B0503020204020204" pitchFamily="34" charset="-122"/>
                        </a:rPr>
                        <a:t>XX</a:t>
                      </a:r>
                      <a:endParaRPr lang="en-US" sz="105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rtl="0" fontAlgn="ctr"/>
                      <a:r>
                        <a:rPr lang="en-US" sz="1050" b="0" i="0" u="none" strike="noStrike">
                          <a:solidFill>
                            <a:srgbClr val="000000"/>
                          </a:solidFill>
                          <a:effectLst/>
                          <a:latin typeface="微软雅黑" panose="020B0503020204020204" pitchFamily="34" charset="-122"/>
                          <a:ea typeface="微软雅黑" panose="020B0503020204020204" pitchFamily="34" charset="-122"/>
                        </a:rPr>
                        <a:t>XX</a:t>
                      </a:r>
                      <a:endParaRPr lang="en-US" sz="105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r>
              <a:tr h="172770">
                <a:tc>
                  <a:txBody>
                    <a:bodyPr/>
                    <a:lstStyle/>
                    <a:p>
                      <a:pPr algn="l" fontAlgn="ctr"/>
                      <a:r>
                        <a:rPr lang="zh-CN" altLang="en-US" sz="1050" b="0" i="0" u="none" strike="noStrike" dirty="0">
                          <a:solidFill>
                            <a:srgbClr val="000000"/>
                          </a:solidFill>
                          <a:effectLst/>
                          <a:latin typeface="微软雅黑" panose="020B0503020204020204" pitchFamily="34" charset="-122"/>
                          <a:ea typeface="微软雅黑" panose="020B0503020204020204" pitchFamily="34" charset="-122"/>
                        </a:rPr>
                        <a:t>四、应收投资款</a:t>
                      </a:r>
                      <a:endParaRPr lang="zh-CN" altLang="en-US" sz="1050" b="0" i="0" u="none" strike="noStrike" dirty="0">
                        <a:solidFill>
                          <a:srgbClr val="000000"/>
                        </a:solidFill>
                        <a:effectLst/>
                        <a:latin typeface="微软雅黑" panose="020B0503020204020204" pitchFamily="34" charset="-122"/>
                        <a:ea typeface="微软雅黑" panose="020B0503020204020204" pitchFamily="34" charset="-122"/>
                      </a:endParaRPr>
                    </a:p>
                  </a:txBody>
                  <a:tcPr marL="279729" marR="518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rtl="0" fontAlgn="ctr"/>
                      <a:r>
                        <a:rPr lang="en-US" altLang="zh-CN" sz="1050" b="0" i="0" u="none" strike="noStrike">
                          <a:solidFill>
                            <a:srgbClr val="000000"/>
                          </a:solidFill>
                          <a:effectLst/>
                          <a:latin typeface="微软雅黑" panose="020B0503020204020204" pitchFamily="34" charset="-122"/>
                          <a:ea typeface="微软雅黑" panose="020B0503020204020204" pitchFamily="34" charset="-122"/>
                        </a:rPr>
                        <a:t>2,260</a:t>
                      </a:r>
                      <a:endParaRPr lang="en-US" altLang="zh-CN" sz="105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rtl="0" fontAlgn="ctr"/>
                      <a:r>
                        <a:rPr lang="en-US" sz="1050" b="0" i="0" u="none" strike="noStrike">
                          <a:solidFill>
                            <a:srgbClr val="000000"/>
                          </a:solidFill>
                          <a:effectLst/>
                          <a:latin typeface="微软雅黑" panose="020B0503020204020204" pitchFamily="34" charset="-122"/>
                          <a:ea typeface="微软雅黑" panose="020B0503020204020204" pitchFamily="34" charset="-122"/>
                        </a:rPr>
                        <a:t>XX</a:t>
                      </a:r>
                      <a:endParaRPr lang="en-US" sz="105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rtl="0" fontAlgn="ctr"/>
                      <a:r>
                        <a:rPr lang="en-US" sz="1050" b="0" i="0" u="none" strike="noStrike">
                          <a:solidFill>
                            <a:srgbClr val="000000"/>
                          </a:solidFill>
                          <a:effectLst/>
                          <a:latin typeface="微软雅黑" panose="020B0503020204020204" pitchFamily="34" charset="-122"/>
                          <a:ea typeface="微软雅黑" panose="020B0503020204020204" pitchFamily="34" charset="-122"/>
                        </a:rPr>
                        <a:t>XX</a:t>
                      </a:r>
                      <a:endParaRPr lang="en-US" sz="105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8CBAD"/>
                    </a:solidFill>
                  </a:tcPr>
                </a:tc>
              </a:tr>
              <a:tr h="172770">
                <a:tc>
                  <a:txBody>
                    <a:bodyPr/>
                    <a:lstStyle/>
                    <a:p>
                      <a:pPr algn="l" fontAlgn="ctr"/>
                      <a:r>
                        <a:rPr lang="zh-CN" altLang="en-US" sz="1050" b="0" i="0" u="none" strike="noStrike">
                          <a:solidFill>
                            <a:srgbClr val="000000"/>
                          </a:solidFill>
                          <a:effectLst/>
                          <a:latin typeface="微软雅黑" panose="020B0503020204020204" pitchFamily="34" charset="-122"/>
                          <a:ea typeface="微软雅黑" panose="020B0503020204020204" pitchFamily="34" charset="-122"/>
                        </a:rPr>
                        <a:t>五、存放同业</a:t>
                      </a:r>
                      <a:endParaRPr lang="zh-CN" altLang="en-US" sz="1050" b="0" i="0" u="none" strike="noStrike">
                        <a:solidFill>
                          <a:srgbClr val="000000"/>
                        </a:solidFill>
                        <a:effectLst/>
                        <a:latin typeface="微软雅黑" panose="020B0503020204020204" pitchFamily="34" charset="-122"/>
                        <a:ea typeface="微软雅黑" panose="020B0503020204020204" pitchFamily="34" charset="-122"/>
                      </a:endParaRPr>
                    </a:p>
                  </a:txBody>
                  <a:tcPr marL="279729" marR="518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rtl="0" fontAlgn="ctr"/>
                      <a:r>
                        <a:rPr lang="en-US" altLang="zh-CN" sz="1050" b="0" i="0" u="none" strike="noStrike">
                          <a:solidFill>
                            <a:srgbClr val="000000"/>
                          </a:solidFill>
                          <a:effectLst/>
                          <a:latin typeface="微软雅黑" panose="020B0503020204020204" pitchFamily="34" charset="-122"/>
                          <a:ea typeface="微软雅黑" panose="020B0503020204020204" pitchFamily="34" charset="-122"/>
                        </a:rPr>
                        <a:t>245</a:t>
                      </a:r>
                      <a:endParaRPr lang="en-US" altLang="zh-CN" sz="105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rtl="0" fontAlgn="ctr"/>
                      <a:r>
                        <a:rPr lang="en-US" sz="1050" b="0" i="0" u="none" strike="noStrike">
                          <a:solidFill>
                            <a:srgbClr val="000000"/>
                          </a:solidFill>
                          <a:effectLst/>
                          <a:latin typeface="微软雅黑" panose="020B0503020204020204" pitchFamily="34" charset="-122"/>
                          <a:ea typeface="微软雅黑" panose="020B0503020204020204" pitchFamily="34" charset="-122"/>
                        </a:rPr>
                        <a:t>XX</a:t>
                      </a:r>
                      <a:endParaRPr lang="en-US" sz="105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rtl="0" fontAlgn="ctr"/>
                      <a:r>
                        <a:rPr lang="en-US" sz="1050" b="0" i="0" u="none" strike="noStrike">
                          <a:solidFill>
                            <a:srgbClr val="000000"/>
                          </a:solidFill>
                          <a:effectLst/>
                          <a:latin typeface="微软雅黑" panose="020B0503020204020204" pitchFamily="34" charset="-122"/>
                          <a:ea typeface="微软雅黑" panose="020B0503020204020204" pitchFamily="34" charset="-122"/>
                        </a:rPr>
                        <a:t>XX</a:t>
                      </a:r>
                      <a:endParaRPr lang="en-US" sz="105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r>
              <a:tr h="172770">
                <a:tc>
                  <a:txBody>
                    <a:bodyPr/>
                    <a:lstStyle/>
                    <a:p>
                      <a:pPr algn="l" fontAlgn="ctr"/>
                      <a:r>
                        <a:rPr lang="zh-CN" altLang="en-US" sz="1050" b="0" i="0" u="none" strike="noStrike">
                          <a:solidFill>
                            <a:srgbClr val="000000"/>
                          </a:solidFill>
                          <a:effectLst/>
                          <a:latin typeface="微软雅黑" panose="020B0503020204020204" pitchFamily="34" charset="-122"/>
                          <a:ea typeface="微软雅黑" panose="020B0503020204020204" pitchFamily="34" charset="-122"/>
                        </a:rPr>
                        <a:t>六、拆放同业</a:t>
                      </a:r>
                      <a:endParaRPr lang="zh-CN" altLang="en-US" sz="1050" b="0" i="0" u="none" strike="noStrike">
                        <a:solidFill>
                          <a:srgbClr val="000000"/>
                        </a:solidFill>
                        <a:effectLst/>
                        <a:latin typeface="微软雅黑" panose="020B0503020204020204" pitchFamily="34" charset="-122"/>
                        <a:ea typeface="微软雅黑" panose="020B0503020204020204" pitchFamily="34" charset="-122"/>
                      </a:endParaRPr>
                    </a:p>
                  </a:txBody>
                  <a:tcPr marL="279729" marR="518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rtl="0" fontAlgn="ctr"/>
                      <a:r>
                        <a:rPr lang="en-US" altLang="zh-CN" sz="1050" b="0" i="0" u="none" strike="noStrike">
                          <a:solidFill>
                            <a:srgbClr val="000000"/>
                          </a:solidFill>
                          <a:effectLst/>
                          <a:latin typeface="微软雅黑" panose="020B0503020204020204" pitchFamily="34" charset="-122"/>
                          <a:ea typeface="微软雅黑" panose="020B0503020204020204" pitchFamily="34" charset="-122"/>
                        </a:rPr>
                        <a:t>99</a:t>
                      </a:r>
                      <a:endParaRPr lang="en-US" altLang="zh-CN" sz="105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rtl="0" fontAlgn="ctr"/>
                      <a:r>
                        <a:rPr lang="en-US" sz="1050" b="0" i="0" u="none" strike="noStrike">
                          <a:solidFill>
                            <a:srgbClr val="000000"/>
                          </a:solidFill>
                          <a:effectLst/>
                          <a:latin typeface="微软雅黑" panose="020B0503020204020204" pitchFamily="34" charset="-122"/>
                          <a:ea typeface="微软雅黑" panose="020B0503020204020204" pitchFamily="34" charset="-122"/>
                        </a:rPr>
                        <a:t>XX</a:t>
                      </a:r>
                      <a:endParaRPr lang="en-US" sz="105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rtl="0" fontAlgn="ctr"/>
                      <a:r>
                        <a:rPr lang="en-US" sz="1050" b="0" i="0" u="none" strike="noStrike">
                          <a:solidFill>
                            <a:srgbClr val="000000"/>
                          </a:solidFill>
                          <a:effectLst/>
                          <a:latin typeface="微软雅黑" panose="020B0503020204020204" pitchFamily="34" charset="-122"/>
                          <a:ea typeface="微软雅黑" panose="020B0503020204020204" pitchFamily="34" charset="-122"/>
                        </a:rPr>
                        <a:t>XX</a:t>
                      </a:r>
                      <a:endParaRPr lang="en-US" sz="105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r>
              <a:tr h="172770">
                <a:tc>
                  <a:txBody>
                    <a:bodyPr/>
                    <a:lstStyle/>
                    <a:p>
                      <a:pPr algn="l" fontAlgn="ctr"/>
                      <a:r>
                        <a:rPr lang="zh-CN" altLang="en-US" sz="1050" b="0" i="0" u="none" strike="noStrike">
                          <a:solidFill>
                            <a:srgbClr val="000000"/>
                          </a:solidFill>
                          <a:effectLst/>
                          <a:latin typeface="微软雅黑" panose="020B0503020204020204" pitchFamily="34" charset="-122"/>
                          <a:ea typeface="微软雅黑" panose="020B0503020204020204" pitchFamily="34" charset="-122"/>
                        </a:rPr>
                        <a:t>七、公募</a:t>
                      </a:r>
                      <a:r>
                        <a:rPr lang="en-US" sz="1050" b="0" i="0" u="none" strike="noStrike">
                          <a:solidFill>
                            <a:srgbClr val="000000"/>
                          </a:solidFill>
                          <a:effectLst/>
                          <a:latin typeface="微软雅黑" panose="020B0503020204020204" pitchFamily="34" charset="-122"/>
                          <a:ea typeface="微软雅黑" panose="020B0503020204020204" pitchFamily="34" charset="-122"/>
                        </a:rPr>
                        <a:t>ABS</a:t>
                      </a:r>
                      <a:endParaRPr lang="en-US" sz="1050" b="0" i="0" u="none" strike="noStrike">
                        <a:solidFill>
                          <a:srgbClr val="000000"/>
                        </a:solidFill>
                        <a:effectLst/>
                        <a:latin typeface="微软雅黑" panose="020B0503020204020204" pitchFamily="34" charset="-122"/>
                        <a:ea typeface="微软雅黑" panose="020B0503020204020204" pitchFamily="34" charset="-122"/>
                      </a:endParaRPr>
                    </a:p>
                  </a:txBody>
                  <a:tcPr marL="279729" marR="518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rtl="0" fontAlgn="ctr"/>
                      <a:r>
                        <a:rPr lang="en-US" altLang="zh-CN" sz="1050" b="0" i="0" u="none" strike="noStrike">
                          <a:solidFill>
                            <a:srgbClr val="000000"/>
                          </a:solidFill>
                          <a:effectLst/>
                          <a:latin typeface="微软雅黑" panose="020B0503020204020204" pitchFamily="34" charset="-122"/>
                          <a:ea typeface="微软雅黑" panose="020B0503020204020204" pitchFamily="34" charset="-122"/>
                        </a:rPr>
                        <a:t>720</a:t>
                      </a:r>
                      <a:endParaRPr lang="en-US" altLang="zh-CN" sz="105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rtl="0" fontAlgn="ctr"/>
                      <a:r>
                        <a:rPr lang="en-US" sz="1050" b="0" i="0" u="none" strike="noStrike">
                          <a:solidFill>
                            <a:srgbClr val="000000"/>
                          </a:solidFill>
                          <a:effectLst/>
                          <a:latin typeface="微软雅黑" panose="020B0503020204020204" pitchFamily="34" charset="-122"/>
                          <a:ea typeface="微软雅黑" panose="020B0503020204020204" pitchFamily="34" charset="-122"/>
                        </a:rPr>
                        <a:t>XX</a:t>
                      </a:r>
                      <a:endParaRPr lang="en-US" sz="105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rtl="0" fontAlgn="ctr"/>
                      <a:r>
                        <a:rPr lang="en-US" sz="1050" b="0" i="0" u="none" strike="noStrike">
                          <a:solidFill>
                            <a:srgbClr val="000000"/>
                          </a:solidFill>
                          <a:effectLst/>
                          <a:latin typeface="微软雅黑" panose="020B0503020204020204" pitchFamily="34" charset="-122"/>
                          <a:ea typeface="微软雅黑" panose="020B0503020204020204" pitchFamily="34" charset="-122"/>
                        </a:rPr>
                        <a:t>XX</a:t>
                      </a:r>
                      <a:endParaRPr lang="en-US" sz="105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r>
              <a:tr h="172770">
                <a:tc>
                  <a:txBody>
                    <a:bodyPr/>
                    <a:lstStyle/>
                    <a:p>
                      <a:pPr algn="l" fontAlgn="ctr"/>
                      <a:r>
                        <a:rPr lang="zh-CN" altLang="en-US" sz="1050" b="0" i="0" u="none" strike="noStrike">
                          <a:solidFill>
                            <a:srgbClr val="000000"/>
                          </a:solidFill>
                          <a:effectLst/>
                          <a:latin typeface="微软雅黑" panose="020B0503020204020204" pitchFamily="34" charset="-122"/>
                          <a:ea typeface="微软雅黑" panose="020B0503020204020204" pitchFamily="34" charset="-122"/>
                        </a:rPr>
                        <a:t>八、基金（不含</a:t>
                      </a:r>
                      <a:r>
                        <a:rPr lang="en-US" sz="1050" b="0" i="0" u="none" strike="noStrike">
                          <a:solidFill>
                            <a:srgbClr val="000000"/>
                          </a:solidFill>
                          <a:effectLst/>
                          <a:latin typeface="微软雅黑" panose="020B0503020204020204" pitchFamily="34" charset="-122"/>
                          <a:ea typeface="微软雅黑" panose="020B0503020204020204" pitchFamily="34" charset="-122"/>
                        </a:rPr>
                        <a:t>T+0）</a:t>
                      </a:r>
                      <a:endParaRPr lang="en-US" sz="1050" b="0" i="0" u="none" strike="noStrike">
                        <a:solidFill>
                          <a:srgbClr val="000000"/>
                        </a:solidFill>
                        <a:effectLst/>
                        <a:latin typeface="微软雅黑" panose="020B0503020204020204" pitchFamily="34" charset="-122"/>
                        <a:ea typeface="微软雅黑" panose="020B0503020204020204" pitchFamily="34" charset="-122"/>
                      </a:endParaRPr>
                    </a:p>
                  </a:txBody>
                  <a:tcPr marL="279729" marR="518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rtl="0" fontAlgn="ctr"/>
                      <a:r>
                        <a:rPr lang="en-US" altLang="zh-CN" sz="1050" b="0" i="0" u="none" strike="noStrike" dirty="0">
                          <a:solidFill>
                            <a:srgbClr val="000000"/>
                          </a:solidFill>
                          <a:effectLst/>
                          <a:latin typeface="微软雅黑" panose="020B0503020204020204" pitchFamily="34" charset="-122"/>
                          <a:ea typeface="微软雅黑" panose="020B0503020204020204" pitchFamily="34" charset="-122"/>
                        </a:rPr>
                        <a:t>4,344</a:t>
                      </a:r>
                      <a:endParaRPr lang="en-US" altLang="zh-CN" sz="105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rtl="0" fontAlgn="ctr"/>
                      <a:r>
                        <a:rPr lang="en-US" sz="1050" b="0" i="0" u="none" strike="noStrike">
                          <a:solidFill>
                            <a:srgbClr val="000000"/>
                          </a:solidFill>
                          <a:effectLst/>
                          <a:latin typeface="微软雅黑" panose="020B0503020204020204" pitchFamily="34" charset="-122"/>
                          <a:ea typeface="微软雅黑" panose="020B0503020204020204" pitchFamily="34" charset="-122"/>
                        </a:rPr>
                        <a:t>XX</a:t>
                      </a:r>
                      <a:endParaRPr lang="en-US" sz="105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rtl="0" fontAlgn="ctr"/>
                      <a:r>
                        <a:rPr lang="en-US" sz="1050" b="0" i="0" u="none" strike="noStrike">
                          <a:solidFill>
                            <a:srgbClr val="000000"/>
                          </a:solidFill>
                          <a:effectLst/>
                          <a:latin typeface="微软雅黑" panose="020B0503020204020204" pitchFamily="34" charset="-122"/>
                          <a:ea typeface="微软雅黑" panose="020B0503020204020204" pitchFamily="34" charset="-122"/>
                        </a:rPr>
                        <a:t>XX</a:t>
                      </a:r>
                      <a:endParaRPr lang="en-US" sz="105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8CBAD"/>
                    </a:solidFill>
                  </a:tcPr>
                </a:tc>
              </a:tr>
              <a:tr h="172770">
                <a:tc>
                  <a:txBody>
                    <a:bodyPr/>
                    <a:lstStyle/>
                    <a:p>
                      <a:pPr algn="l" fontAlgn="ctr"/>
                      <a:r>
                        <a:rPr lang="zh-CN" altLang="en-US" sz="1050" b="0" i="0" u="none" strike="noStrike">
                          <a:solidFill>
                            <a:srgbClr val="000000"/>
                          </a:solidFill>
                          <a:effectLst/>
                          <a:latin typeface="微软雅黑" panose="020B0503020204020204" pitchFamily="34" charset="-122"/>
                          <a:ea typeface="微软雅黑" panose="020B0503020204020204" pitchFamily="34" charset="-122"/>
                        </a:rPr>
                        <a:t>九、固定资产</a:t>
                      </a:r>
                      <a:endParaRPr lang="zh-CN" altLang="en-US" sz="1050" b="0" i="0" u="none" strike="noStrike">
                        <a:solidFill>
                          <a:srgbClr val="000000"/>
                        </a:solidFill>
                        <a:effectLst/>
                        <a:latin typeface="微软雅黑" panose="020B0503020204020204" pitchFamily="34" charset="-122"/>
                        <a:ea typeface="微软雅黑" panose="020B0503020204020204" pitchFamily="34" charset="-122"/>
                      </a:endParaRPr>
                    </a:p>
                  </a:txBody>
                  <a:tcPr marL="279729" marR="518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rtl="0" fontAlgn="ctr"/>
                      <a:r>
                        <a:rPr lang="en-US" altLang="zh-CN" sz="1050" b="0" i="0" u="none" strike="noStrike" dirty="0">
                          <a:solidFill>
                            <a:srgbClr val="000000"/>
                          </a:solidFill>
                          <a:effectLst/>
                          <a:latin typeface="微软雅黑" panose="020B0503020204020204" pitchFamily="34" charset="-122"/>
                          <a:ea typeface="微软雅黑" panose="020B0503020204020204" pitchFamily="34" charset="-122"/>
                        </a:rPr>
                        <a:t>253</a:t>
                      </a:r>
                      <a:endParaRPr lang="en-US" altLang="zh-CN" sz="105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rtl="0" fontAlgn="ctr"/>
                      <a:r>
                        <a:rPr lang="en-US" sz="1050" b="0" i="0" u="none" strike="noStrike">
                          <a:solidFill>
                            <a:srgbClr val="000000"/>
                          </a:solidFill>
                          <a:effectLst/>
                          <a:latin typeface="微软雅黑" panose="020B0503020204020204" pitchFamily="34" charset="-122"/>
                          <a:ea typeface="微软雅黑" panose="020B0503020204020204" pitchFamily="34" charset="-122"/>
                        </a:rPr>
                        <a:t>XX</a:t>
                      </a:r>
                      <a:endParaRPr lang="en-US" sz="105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rtl="0" fontAlgn="ctr"/>
                      <a:r>
                        <a:rPr lang="en-US" sz="1050" b="0" i="0" u="none" strike="noStrike">
                          <a:solidFill>
                            <a:srgbClr val="000000"/>
                          </a:solidFill>
                          <a:effectLst/>
                          <a:latin typeface="微软雅黑" panose="020B0503020204020204" pitchFamily="34" charset="-122"/>
                          <a:ea typeface="微软雅黑" panose="020B0503020204020204" pitchFamily="34" charset="-122"/>
                        </a:rPr>
                        <a:t>XX</a:t>
                      </a:r>
                      <a:endParaRPr lang="en-US" sz="105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r>
              <a:tr h="172770">
                <a:tc>
                  <a:txBody>
                    <a:bodyPr/>
                    <a:lstStyle/>
                    <a:p>
                      <a:pPr algn="l" fontAlgn="ctr"/>
                      <a:r>
                        <a:rPr lang="zh-CN" altLang="en-US" sz="1050" b="0" i="0" u="none" strike="noStrike">
                          <a:solidFill>
                            <a:srgbClr val="000000"/>
                          </a:solidFill>
                          <a:effectLst/>
                          <a:latin typeface="微软雅黑" panose="020B0503020204020204" pitchFamily="34" charset="-122"/>
                          <a:ea typeface="微软雅黑" panose="020B0503020204020204" pitchFamily="34" charset="-122"/>
                        </a:rPr>
                        <a:t>十、抵债资产</a:t>
                      </a:r>
                      <a:endParaRPr lang="zh-CN" altLang="en-US" sz="1050" b="0" i="0" u="none" strike="noStrike">
                        <a:solidFill>
                          <a:srgbClr val="000000"/>
                        </a:solidFill>
                        <a:effectLst/>
                        <a:latin typeface="微软雅黑" panose="020B0503020204020204" pitchFamily="34" charset="-122"/>
                        <a:ea typeface="微软雅黑" panose="020B0503020204020204" pitchFamily="34" charset="-122"/>
                      </a:endParaRPr>
                    </a:p>
                  </a:txBody>
                  <a:tcPr marL="279729" marR="518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rtl="0" fontAlgn="ctr"/>
                      <a:r>
                        <a:rPr lang="en-US" altLang="zh-CN" sz="1050" b="0" i="0" u="none" strike="noStrike">
                          <a:solidFill>
                            <a:srgbClr val="000000"/>
                          </a:solidFill>
                          <a:effectLst/>
                          <a:latin typeface="微软雅黑" panose="020B0503020204020204" pitchFamily="34" charset="-122"/>
                          <a:ea typeface="微软雅黑" panose="020B0503020204020204" pitchFamily="34" charset="-122"/>
                        </a:rPr>
                        <a:t>606</a:t>
                      </a:r>
                      <a:endParaRPr lang="en-US" altLang="zh-CN" sz="105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rtl="0" fontAlgn="ctr"/>
                      <a:r>
                        <a:rPr lang="en-US" sz="1050" b="0" i="0" u="none" strike="noStrike">
                          <a:solidFill>
                            <a:srgbClr val="000000"/>
                          </a:solidFill>
                          <a:effectLst/>
                          <a:latin typeface="微软雅黑" panose="020B0503020204020204" pitchFamily="34" charset="-122"/>
                          <a:ea typeface="微软雅黑" panose="020B0503020204020204" pitchFamily="34" charset="-122"/>
                        </a:rPr>
                        <a:t>XX</a:t>
                      </a:r>
                      <a:endParaRPr lang="en-US" sz="105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rtl="0" fontAlgn="ctr"/>
                      <a:r>
                        <a:rPr lang="en-US" sz="1050" b="0" i="0" u="none" strike="noStrike">
                          <a:solidFill>
                            <a:srgbClr val="000000"/>
                          </a:solidFill>
                          <a:effectLst/>
                          <a:latin typeface="微软雅黑" panose="020B0503020204020204" pitchFamily="34" charset="-122"/>
                          <a:ea typeface="微软雅黑" panose="020B0503020204020204" pitchFamily="34" charset="-122"/>
                        </a:rPr>
                        <a:t>XX</a:t>
                      </a:r>
                      <a:endParaRPr lang="en-US" sz="105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r>
              <a:tr h="172770">
                <a:tc>
                  <a:txBody>
                    <a:bodyPr/>
                    <a:lstStyle/>
                    <a:p>
                      <a:pPr algn="l" fontAlgn="ctr"/>
                      <a:r>
                        <a:rPr lang="zh-CN" altLang="en-US" sz="1050" b="0" i="0" u="none" strike="noStrike">
                          <a:solidFill>
                            <a:srgbClr val="000000"/>
                          </a:solidFill>
                          <a:effectLst/>
                          <a:latin typeface="微软雅黑" panose="020B0503020204020204" pitchFamily="34" charset="-122"/>
                          <a:ea typeface="微软雅黑" panose="020B0503020204020204" pitchFamily="34" charset="-122"/>
                        </a:rPr>
                        <a:t>十一、</a:t>
                      </a:r>
                      <a:r>
                        <a:rPr lang="en-US" sz="1050" b="0" i="0" u="none" strike="noStrike">
                          <a:solidFill>
                            <a:srgbClr val="000000"/>
                          </a:solidFill>
                          <a:effectLst/>
                          <a:latin typeface="微软雅黑" panose="020B0503020204020204" pitchFamily="34" charset="-122"/>
                          <a:ea typeface="微软雅黑" panose="020B0503020204020204" pitchFamily="34" charset="-122"/>
                        </a:rPr>
                        <a:t>T+0</a:t>
                      </a:r>
                      <a:endParaRPr lang="en-US" sz="1050" b="0" i="0" u="none" strike="noStrike">
                        <a:solidFill>
                          <a:srgbClr val="000000"/>
                        </a:solidFill>
                        <a:effectLst/>
                        <a:latin typeface="微软雅黑" panose="020B0503020204020204" pitchFamily="34" charset="-122"/>
                        <a:ea typeface="微软雅黑" panose="020B0503020204020204" pitchFamily="34" charset="-122"/>
                      </a:endParaRPr>
                    </a:p>
                  </a:txBody>
                  <a:tcPr marL="279729" marR="518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rtl="0" fontAlgn="ctr"/>
                      <a:r>
                        <a:rPr lang="en-US" altLang="zh-CN" sz="1050" b="0" i="0" u="none" strike="noStrike" dirty="0">
                          <a:solidFill>
                            <a:srgbClr val="000000"/>
                          </a:solidFill>
                          <a:effectLst/>
                          <a:latin typeface="微软雅黑" panose="020B0503020204020204" pitchFamily="34" charset="-122"/>
                          <a:ea typeface="微软雅黑" panose="020B0503020204020204" pitchFamily="34" charset="-122"/>
                        </a:rPr>
                        <a:t>38</a:t>
                      </a:r>
                      <a:endParaRPr lang="en-US" altLang="zh-CN" sz="105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rtl="0" fontAlgn="ctr"/>
                      <a:r>
                        <a:rPr lang="en-US" sz="1050" b="0" i="0" u="none" strike="noStrike">
                          <a:solidFill>
                            <a:srgbClr val="000000"/>
                          </a:solidFill>
                          <a:effectLst/>
                          <a:latin typeface="微软雅黑" panose="020B0503020204020204" pitchFamily="34" charset="-122"/>
                          <a:ea typeface="微软雅黑" panose="020B0503020204020204" pitchFamily="34" charset="-122"/>
                        </a:rPr>
                        <a:t>XX</a:t>
                      </a:r>
                      <a:endParaRPr lang="en-US" sz="105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rtl="0" fontAlgn="ctr"/>
                      <a:r>
                        <a:rPr lang="en-US" sz="1050" b="0" i="0" u="none" strike="noStrike">
                          <a:solidFill>
                            <a:srgbClr val="000000"/>
                          </a:solidFill>
                          <a:effectLst/>
                          <a:latin typeface="微软雅黑" panose="020B0503020204020204" pitchFamily="34" charset="-122"/>
                          <a:ea typeface="微软雅黑" panose="020B0503020204020204" pitchFamily="34" charset="-122"/>
                        </a:rPr>
                        <a:t>XX</a:t>
                      </a:r>
                      <a:endParaRPr lang="en-US" sz="105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r>
              <a:tr h="172770">
                <a:tc>
                  <a:txBody>
                    <a:bodyPr/>
                    <a:lstStyle/>
                    <a:p>
                      <a:pPr algn="l" fontAlgn="ctr"/>
                      <a:r>
                        <a:rPr lang="zh-CN" altLang="en-US" sz="1050" b="1" i="0" u="none" strike="noStrike">
                          <a:solidFill>
                            <a:srgbClr val="000000"/>
                          </a:solidFill>
                          <a:effectLst/>
                          <a:latin typeface="微软雅黑" panose="020B0503020204020204" pitchFamily="34" charset="-122"/>
                          <a:ea typeface="微软雅黑" panose="020B0503020204020204" pitchFamily="34" charset="-122"/>
                        </a:rPr>
                        <a:t>表外资产</a:t>
                      </a:r>
                      <a:endParaRPr lang="zh-CN" altLang="en-US" sz="1050" b="1" i="0" u="none" strike="noStrike">
                        <a:solidFill>
                          <a:srgbClr val="000000"/>
                        </a:solidFill>
                        <a:effectLst/>
                        <a:latin typeface="微软雅黑" panose="020B0503020204020204" pitchFamily="34" charset="-122"/>
                        <a:ea typeface="微软雅黑" panose="020B0503020204020204" pitchFamily="34" charset="-122"/>
                      </a:endParaRPr>
                    </a:p>
                  </a:txBody>
                  <a:tcPr marL="139864" marR="518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rtl="0" fontAlgn="ctr"/>
                      <a:r>
                        <a:rPr lang="en-US" altLang="zh-CN" sz="1050" b="1" i="0" u="none" strike="noStrike" dirty="0">
                          <a:solidFill>
                            <a:srgbClr val="000000"/>
                          </a:solidFill>
                          <a:effectLst/>
                          <a:latin typeface="微软雅黑" panose="020B0503020204020204" pitchFamily="34" charset="-122"/>
                          <a:ea typeface="微软雅黑" panose="020B0503020204020204" pitchFamily="34" charset="-122"/>
                        </a:rPr>
                        <a:t>6,839</a:t>
                      </a:r>
                      <a:endParaRPr lang="en-US" altLang="zh-CN" sz="1050" b="1"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rtl="0" fontAlgn="ctr"/>
                      <a:r>
                        <a:rPr lang="en-US" sz="1050" b="1" i="0" u="none" strike="noStrike">
                          <a:solidFill>
                            <a:srgbClr val="000000"/>
                          </a:solidFill>
                          <a:effectLst/>
                          <a:latin typeface="微软雅黑" panose="020B0503020204020204" pitchFamily="34" charset="-122"/>
                          <a:ea typeface="微软雅黑" panose="020B0503020204020204" pitchFamily="34" charset="-122"/>
                        </a:rPr>
                        <a:t>XX</a:t>
                      </a:r>
                      <a:endParaRPr lang="en-US" sz="1050" b="1"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rtl="0" fontAlgn="ctr"/>
                      <a:r>
                        <a:rPr lang="en-US" sz="1050" b="1" i="0" u="none" strike="noStrike">
                          <a:solidFill>
                            <a:srgbClr val="000000"/>
                          </a:solidFill>
                          <a:effectLst/>
                          <a:latin typeface="微软雅黑" panose="020B0503020204020204" pitchFamily="34" charset="-122"/>
                          <a:ea typeface="微软雅黑" panose="020B0503020204020204" pitchFamily="34" charset="-122"/>
                        </a:rPr>
                        <a:t>XX</a:t>
                      </a:r>
                      <a:endParaRPr lang="en-US" sz="1050" b="1"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r>
              <a:tr h="172770">
                <a:tc>
                  <a:txBody>
                    <a:bodyPr/>
                    <a:lstStyle/>
                    <a:p>
                      <a:pPr algn="l" fontAlgn="ctr"/>
                      <a:r>
                        <a:rPr lang="zh-CN" altLang="en-US" sz="1050" b="0" i="0" u="none" strike="noStrike">
                          <a:solidFill>
                            <a:srgbClr val="000000"/>
                          </a:solidFill>
                          <a:effectLst/>
                          <a:latin typeface="微软雅黑" panose="020B0503020204020204" pitchFamily="34" charset="-122"/>
                          <a:ea typeface="微软雅黑" panose="020B0503020204020204" pitchFamily="34" charset="-122"/>
                        </a:rPr>
                        <a:t>一、承兑汇票</a:t>
                      </a:r>
                      <a:endParaRPr lang="zh-CN" altLang="en-US" sz="1050" b="0" i="0" u="none" strike="noStrike">
                        <a:solidFill>
                          <a:srgbClr val="000000"/>
                        </a:solidFill>
                        <a:effectLst/>
                        <a:latin typeface="微软雅黑" panose="020B0503020204020204" pitchFamily="34" charset="-122"/>
                        <a:ea typeface="微软雅黑" panose="020B0503020204020204" pitchFamily="34" charset="-122"/>
                      </a:endParaRPr>
                    </a:p>
                  </a:txBody>
                  <a:tcPr marL="279729" marR="518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rtl="0" fontAlgn="ctr"/>
                      <a:r>
                        <a:rPr lang="en-US" altLang="zh-CN" sz="1050" b="0" i="0" u="none" strike="noStrike" dirty="0">
                          <a:solidFill>
                            <a:srgbClr val="000000"/>
                          </a:solidFill>
                          <a:effectLst/>
                          <a:latin typeface="微软雅黑" panose="020B0503020204020204" pitchFamily="34" charset="-122"/>
                          <a:ea typeface="微软雅黑" panose="020B0503020204020204" pitchFamily="34" charset="-122"/>
                        </a:rPr>
                        <a:t>2,862</a:t>
                      </a:r>
                      <a:endParaRPr lang="en-US" altLang="zh-CN" sz="105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rtl="0" fontAlgn="ctr"/>
                      <a:r>
                        <a:rPr lang="en-US" sz="1050" b="0" i="0" u="none" strike="noStrike">
                          <a:solidFill>
                            <a:srgbClr val="000000"/>
                          </a:solidFill>
                          <a:effectLst/>
                          <a:latin typeface="微软雅黑" panose="020B0503020204020204" pitchFamily="34" charset="-122"/>
                          <a:ea typeface="微软雅黑" panose="020B0503020204020204" pitchFamily="34" charset="-122"/>
                        </a:rPr>
                        <a:t>XX</a:t>
                      </a:r>
                      <a:endParaRPr lang="en-US" sz="105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rtl="0" fontAlgn="ctr"/>
                      <a:r>
                        <a:rPr lang="en-US" sz="1050" b="0" i="0" u="none" strike="noStrike">
                          <a:solidFill>
                            <a:srgbClr val="000000"/>
                          </a:solidFill>
                          <a:effectLst/>
                          <a:latin typeface="微软雅黑" panose="020B0503020204020204" pitchFamily="34" charset="-122"/>
                          <a:ea typeface="微软雅黑" panose="020B0503020204020204" pitchFamily="34" charset="-122"/>
                        </a:rPr>
                        <a:t>XX</a:t>
                      </a:r>
                      <a:endParaRPr lang="en-US" sz="105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r>
              <a:tr h="172770">
                <a:tc>
                  <a:txBody>
                    <a:bodyPr/>
                    <a:lstStyle/>
                    <a:p>
                      <a:pPr algn="l" fontAlgn="ctr"/>
                      <a:r>
                        <a:rPr lang="zh-CN" altLang="en-US" sz="1050" b="0" i="0" u="none" strike="noStrike">
                          <a:solidFill>
                            <a:srgbClr val="000000"/>
                          </a:solidFill>
                          <a:effectLst/>
                          <a:latin typeface="微软雅黑" panose="020B0503020204020204" pitchFamily="34" charset="-122"/>
                          <a:ea typeface="微软雅黑" panose="020B0503020204020204" pitchFamily="34" charset="-122"/>
                        </a:rPr>
                        <a:t>二、保函</a:t>
                      </a:r>
                      <a:endParaRPr lang="zh-CN" altLang="en-US" sz="1050" b="0" i="0" u="none" strike="noStrike">
                        <a:solidFill>
                          <a:srgbClr val="000000"/>
                        </a:solidFill>
                        <a:effectLst/>
                        <a:latin typeface="微软雅黑" panose="020B0503020204020204" pitchFamily="34" charset="-122"/>
                        <a:ea typeface="微软雅黑" panose="020B0503020204020204" pitchFamily="34" charset="-122"/>
                      </a:endParaRPr>
                    </a:p>
                  </a:txBody>
                  <a:tcPr marL="279729" marR="518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rtl="0" fontAlgn="ctr"/>
                      <a:r>
                        <a:rPr lang="en-US" altLang="zh-CN" sz="1050" b="0" i="0" u="none" strike="noStrike" dirty="0">
                          <a:solidFill>
                            <a:srgbClr val="000000"/>
                          </a:solidFill>
                          <a:effectLst/>
                          <a:latin typeface="微软雅黑" panose="020B0503020204020204" pitchFamily="34" charset="-122"/>
                          <a:ea typeface="微软雅黑" panose="020B0503020204020204" pitchFamily="34" charset="-122"/>
                        </a:rPr>
                        <a:t>896</a:t>
                      </a:r>
                      <a:endParaRPr lang="en-US" altLang="zh-CN" sz="105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rtl="0" fontAlgn="ctr"/>
                      <a:r>
                        <a:rPr lang="en-US" sz="1050" b="0" i="0" u="none" strike="noStrike">
                          <a:solidFill>
                            <a:srgbClr val="000000"/>
                          </a:solidFill>
                          <a:effectLst/>
                          <a:latin typeface="微软雅黑" panose="020B0503020204020204" pitchFamily="34" charset="-122"/>
                          <a:ea typeface="微软雅黑" panose="020B0503020204020204" pitchFamily="34" charset="-122"/>
                        </a:rPr>
                        <a:t>XX</a:t>
                      </a:r>
                      <a:endParaRPr lang="en-US" sz="105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rtl="0" fontAlgn="ctr"/>
                      <a:r>
                        <a:rPr lang="en-US" sz="1050" b="0" i="0" u="none" strike="noStrike">
                          <a:solidFill>
                            <a:srgbClr val="000000"/>
                          </a:solidFill>
                          <a:effectLst/>
                          <a:latin typeface="微软雅黑" panose="020B0503020204020204" pitchFamily="34" charset="-122"/>
                          <a:ea typeface="微软雅黑" panose="020B0503020204020204" pitchFamily="34" charset="-122"/>
                        </a:rPr>
                        <a:t>XX</a:t>
                      </a:r>
                      <a:endParaRPr lang="en-US" sz="105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r>
              <a:tr h="172770">
                <a:tc>
                  <a:txBody>
                    <a:bodyPr/>
                    <a:lstStyle/>
                    <a:p>
                      <a:pPr algn="l" fontAlgn="ctr"/>
                      <a:r>
                        <a:rPr lang="zh-CN" altLang="en-US" sz="1050" b="0" i="0" u="none" strike="noStrike">
                          <a:solidFill>
                            <a:srgbClr val="000000"/>
                          </a:solidFill>
                          <a:effectLst/>
                          <a:latin typeface="微软雅黑" panose="020B0503020204020204" pitchFamily="34" charset="-122"/>
                          <a:ea typeface="微软雅黑" panose="020B0503020204020204" pitchFamily="34" charset="-122"/>
                        </a:rPr>
                        <a:t>三、信用证</a:t>
                      </a:r>
                      <a:endParaRPr lang="zh-CN" altLang="en-US" sz="1050" b="0" i="0" u="none" strike="noStrike">
                        <a:solidFill>
                          <a:srgbClr val="000000"/>
                        </a:solidFill>
                        <a:effectLst/>
                        <a:latin typeface="微软雅黑" panose="020B0503020204020204" pitchFamily="34" charset="-122"/>
                        <a:ea typeface="微软雅黑" panose="020B0503020204020204" pitchFamily="34" charset="-122"/>
                      </a:endParaRPr>
                    </a:p>
                  </a:txBody>
                  <a:tcPr marL="279729" marR="518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rtl="0" fontAlgn="ctr"/>
                      <a:r>
                        <a:rPr lang="en-US" altLang="zh-CN" sz="1050" b="0" i="0" u="none" strike="noStrike">
                          <a:solidFill>
                            <a:srgbClr val="000000"/>
                          </a:solidFill>
                          <a:effectLst/>
                          <a:latin typeface="微软雅黑" panose="020B0503020204020204" pitchFamily="34" charset="-122"/>
                          <a:ea typeface="微软雅黑" panose="020B0503020204020204" pitchFamily="34" charset="-122"/>
                        </a:rPr>
                        <a:t>422</a:t>
                      </a:r>
                      <a:endParaRPr lang="en-US" altLang="zh-CN" sz="105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rtl="0" fontAlgn="ctr"/>
                      <a:r>
                        <a:rPr lang="en-US" sz="1050" b="0" i="0" u="none" strike="noStrike">
                          <a:solidFill>
                            <a:srgbClr val="000000"/>
                          </a:solidFill>
                          <a:effectLst/>
                          <a:latin typeface="微软雅黑" panose="020B0503020204020204" pitchFamily="34" charset="-122"/>
                          <a:ea typeface="微软雅黑" panose="020B0503020204020204" pitchFamily="34" charset="-122"/>
                        </a:rPr>
                        <a:t>XX</a:t>
                      </a:r>
                      <a:endParaRPr lang="en-US" sz="105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rtl="0" fontAlgn="ctr"/>
                      <a:r>
                        <a:rPr lang="en-US" sz="1050" b="0" i="0" u="none" strike="noStrike">
                          <a:solidFill>
                            <a:srgbClr val="000000"/>
                          </a:solidFill>
                          <a:effectLst/>
                          <a:latin typeface="微软雅黑" panose="020B0503020204020204" pitchFamily="34" charset="-122"/>
                          <a:ea typeface="微软雅黑" panose="020B0503020204020204" pitchFamily="34" charset="-122"/>
                        </a:rPr>
                        <a:t>XX</a:t>
                      </a:r>
                      <a:endParaRPr lang="en-US" sz="105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r>
              <a:tr h="172770">
                <a:tc>
                  <a:txBody>
                    <a:bodyPr/>
                    <a:lstStyle/>
                    <a:p>
                      <a:pPr algn="l" fontAlgn="ctr"/>
                      <a:r>
                        <a:rPr lang="en-US" altLang="zh-CN" sz="1050" b="0" i="0" u="none" strike="noStrike">
                          <a:solidFill>
                            <a:srgbClr val="000000"/>
                          </a:solidFill>
                          <a:effectLst/>
                          <a:latin typeface="微软雅黑" panose="020B0503020204020204" pitchFamily="34" charset="-122"/>
                          <a:ea typeface="微软雅黑" panose="020B0503020204020204" pitchFamily="34" charset="-122"/>
                        </a:rPr>
                        <a:t>1.</a:t>
                      </a:r>
                      <a:r>
                        <a:rPr lang="zh-CN" altLang="en-US" sz="1050" b="0" i="0" u="none" strike="noStrike">
                          <a:solidFill>
                            <a:srgbClr val="000000"/>
                          </a:solidFill>
                          <a:effectLst/>
                          <a:latin typeface="微软雅黑" panose="020B0503020204020204" pitchFamily="34" charset="-122"/>
                          <a:ea typeface="微软雅黑" panose="020B0503020204020204" pitchFamily="34" charset="-122"/>
                        </a:rPr>
                        <a:t>国际证</a:t>
                      </a:r>
                      <a:endParaRPr lang="zh-CN" altLang="en-US" sz="1050" b="0" i="0" u="none" strike="noStrike">
                        <a:solidFill>
                          <a:srgbClr val="000000"/>
                        </a:solidFill>
                        <a:effectLst/>
                        <a:latin typeface="微软雅黑" panose="020B0503020204020204" pitchFamily="34" charset="-122"/>
                        <a:ea typeface="微软雅黑" panose="020B0503020204020204" pitchFamily="34" charset="-122"/>
                      </a:endParaRPr>
                    </a:p>
                  </a:txBody>
                  <a:tcPr marL="419593" marR="518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rtl="0" fontAlgn="ctr"/>
                      <a:r>
                        <a:rPr lang="en-US" altLang="zh-CN" sz="1050" b="0" i="0" u="none" strike="noStrike">
                          <a:solidFill>
                            <a:srgbClr val="000000"/>
                          </a:solidFill>
                          <a:effectLst/>
                          <a:latin typeface="微软雅黑" panose="020B0503020204020204" pitchFamily="34" charset="-122"/>
                          <a:ea typeface="微软雅黑" panose="020B0503020204020204" pitchFamily="34" charset="-122"/>
                        </a:rPr>
                        <a:t>112</a:t>
                      </a:r>
                      <a:endParaRPr lang="en-US" altLang="zh-CN" sz="105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rtl="0" fontAlgn="ctr"/>
                      <a:r>
                        <a:rPr lang="en-US" sz="1050" b="0" i="0" u="none" strike="noStrike">
                          <a:solidFill>
                            <a:srgbClr val="000000"/>
                          </a:solidFill>
                          <a:effectLst/>
                          <a:latin typeface="微软雅黑" panose="020B0503020204020204" pitchFamily="34" charset="-122"/>
                          <a:ea typeface="微软雅黑" panose="020B0503020204020204" pitchFamily="34" charset="-122"/>
                        </a:rPr>
                        <a:t>XX</a:t>
                      </a:r>
                      <a:endParaRPr lang="en-US" sz="105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rtl="0" fontAlgn="ctr"/>
                      <a:r>
                        <a:rPr lang="en-US" sz="1050" b="0" i="0" u="none" strike="noStrike">
                          <a:solidFill>
                            <a:srgbClr val="000000"/>
                          </a:solidFill>
                          <a:effectLst/>
                          <a:latin typeface="微软雅黑" panose="020B0503020204020204" pitchFamily="34" charset="-122"/>
                          <a:ea typeface="微软雅黑" panose="020B0503020204020204" pitchFamily="34" charset="-122"/>
                        </a:rPr>
                        <a:t>XX</a:t>
                      </a:r>
                      <a:endParaRPr lang="en-US" sz="105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r>
              <a:tr h="172770">
                <a:tc>
                  <a:txBody>
                    <a:bodyPr/>
                    <a:lstStyle/>
                    <a:p>
                      <a:pPr algn="l" fontAlgn="ctr"/>
                      <a:r>
                        <a:rPr lang="en-US" altLang="zh-CN" sz="1050" b="0" i="0" u="none" strike="noStrike">
                          <a:solidFill>
                            <a:srgbClr val="000000"/>
                          </a:solidFill>
                          <a:effectLst/>
                          <a:latin typeface="微软雅黑" panose="020B0503020204020204" pitchFamily="34" charset="-122"/>
                          <a:ea typeface="微软雅黑" panose="020B0503020204020204" pitchFamily="34" charset="-122"/>
                        </a:rPr>
                        <a:t>2.</a:t>
                      </a:r>
                      <a:r>
                        <a:rPr lang="zh-CN" altLang="en-US" sz="1050" b="0" i="0" u="none" strike="noStrike">
                          <a:solidFill>
                            <a:srgbClr val="000000"/>
                          </a:solidFill>
                          <a:effectLst/>
                          <a:latin typeface="微软雅黑" panose="020B0503020204020204" pitchFamily="34" charset="-122"/>
                          <a:ea typeface="微软雅黑" panose="020B0503020204020204" pitchFamily="34" charset="-122"/>
                        </a:rPr>
                        <a:t>国内证</a:t>
                      </a:r>
                      <a:endParaRPr lang="zh-CN" altLang="en-US" sz="1050" b="0" i="0" u="none" strike="noStrike">
                        <a:solidFill>
                          <a:srgbClr val="000000"/>
                        </a:solidFill>
                        <a:effectLst/>
                        <a:latin typeface="微软雅黑" panose="020B0503020204020204" pitchFamily="34" charset="-122"/>
                        <a:ea typeface="微软雅黑" panose="020B0503020204020204" pitchFamily="34" charset="-122"/>
                      </a:endParaRPr>
                    </a:p>
                  </a:txBody>
                  <a:tcPr marL="419593" marR="518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rtl="0" fontAlgn="ctr"/>
                      <a:r>
                        <a:rPr lang="en-US" altLang="zh-CN" sz="1050" b="0" i="0" u="none" strike="noStrike">
                          <a:solidFill>
                            <a:srgbClr val="000000"/>
                          </a:solidFill>
                          <a:effectLst/>
                          <a:latin typeface="微软雅黑" panose="020B0503020204020204" pitchFamily="34" charset="-122"/>
                          <a:ea typeface="微软雅黑" panose="020B0503020204020204" pitchFamily="34" charset="-122"/>
                        </a:rPr>
                        <a:t>311</a:t>
                      </a:r>
                      <a:endParaRPr lang="en-US" altLang="zh-CN" sz="105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rtl="0" fontAlgn="ctr"/>
                      <a:r>
                        <a:rPr lang="en-US" sz="1050" b="0" i="0" u="none" strike="noStrike">
                          <a:solidFill>
                            <a:srgbClr val="000000"/>
                          </a:solidFill>
                          <a:effectLst/>
                          <a:latin typeface="微软雅黑" panose="020B0503020204020204" pitchFamily="34" charset="-122"/>
                          <a:ea typeface="微软雅黑" panose="020B0503020204020204" pitchFamily="34" charset="-122"/>
                        </a:rPr>
                        <a:t>XX</a:t>
                      </a:r>
                      <a:endParaRPr lang="en-US" sz="105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rtl="0" fontAlgn="ctr"/>
                      <a:r>
                        <a:rPr lang="en-US" sz="1050" b="0" i="0" u="none" strike="noStrike">
                          <a:solidFill>
                            <a:srgbClr val="000000"/>
                          </a:solidFill>
                          <a:effectLst/>
                          <a:latin typeface="微软雅黑" panose="020B0503020204020204" pitchFamily="34" charset="-122"/>
                          <a:ea typeface="微软雅黑" panose="020B0503020204020204" pitchFamily="34" charset="-122"/>
                        </a:rPr>
                        <a:t>XX</a:t>
                      </a:r>
                      <a:endParaRPr lang="en-US" sz="105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8CBAD"/>
                    </a:solidFill>
                  </a:tcPr>
                </a:tc>
              </a:tr>
              <a:tr h="172770">
                <a:tc>
                  <a:txBody>
                    <a:bodyPr/>
                    <a:lstStyle/>
                    <a:p>
                      <a:pPr algn="l" fontAlgn="ctr"/>
                      <a:r>
                        <a:rPr lang="zh-CN" altLang="en-US" sz="1050" b="0" i="0" u="none" strike="noStrike">
                          <a:solidFill>
                            <a:srgbClr val="000000"/>
                          </a:solidFill>
                          <a:effectLst/>
                          <a:latin typeface="微软雅黑" panose="020B0503020204020204" pitchFamily="34" charset="-122"/>
                          <a:ea typeface="微软雅黑" panose="020B0503020204020204" pitchFamily="34" charset="-122"/>
                        </a:rPr>
                        <a:t>四、 承诺</a:t>
                      </a:r>
                      <a:endParaRPr lang="zh-CN" altLang="en-US" sz="1050" b="0" i="0" u="none" strike="noStrike">
                        <a:solidFill>
                          <a:srgbClr val="000000"/>
                        </a:solidFill>
                        <a:effectLst/>
                        <a:latin typeface="微软雅黑" panose="020B0503020204020204" pitchFamily="34" charset="-122"/>
                        <a:ea typeface="微软雅黑" panose="020B0503020204020204" pitchFamily="34" charset="-122"/>
                      </a:endParaRPr>
                    </a:p>
                  </a:txBody>
                  <a:tcPr marL="279729" marR="518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rtl="0" fontAlgn="ctr"/>
                      <a:r>
                        <a:rPr lang="en-US" altLang="zh-CN" sz="1050" b="0" i="0" u="none" strike="noStrike">
                          <a:solidFill>
                            <a:srgbClr val="000000"/>
                          </a:solidFill>
                          <a:effectLst/>
                          <a:latin typeface="微软雅黑" panose="020B0503020204020204" pitchFamily="34" charset="-122"/>
                          <a:ea typeface="微软雅黑" panose="020B0503020204020204" pitchFamily="34" charset="-122"/>
                        </a:rPr>
                        <a:t>1,367</a:t>
                      </a:r>
                      <a:endParaRPr lang="en-US" altLang="zh-CN" sz="105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rtl="0" fontAlgn="ctr"/>
                      <a:r>
                        <a:rPr lang="en-US" sz="1050" b="0" i="0" u="none" strike="noStrike">
                          <a:solidFill>
                            <a:srgbClr val="000000"/>
                          </a:solidFill>
                          <a:effectLst/>
                          <a:latin typeface="微软雅黑" panose="020B0503020204020204" pitchFamily="34" charset="-122"/>
                          <a:ea typeface="微软雅黑" panose="020B0503020204020204" pitchFamily="34" charset="-122"/>
                        </a:rPr>
                        <a:t>XX</a:t>
                      </a:r>
                      <a:endParaRPr lang="en-US" sz="105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rtl="0" fontAlgn="ctr"/>
                      <a:r>
                        <a:rPr lang="en-US" sz="1050" b="0" i="0" u="none" strike="noStrike">
                          <a:solidFill>
                            <a:srgbClr val="000000"/>
                          </a:solidFill>
                          <a:effectLst/>
                          <a:latin typeface="微软雅黑" panose="020B0503020204020204" pitchFamily="34" charset="-122"/>
                          <a:ea typeface="微软雅黑" panose="020B0503020204020204" pitchFamily="34" charset="-122"/>
                        </a:rPr>
                        <a:t>XX</a:t>
                      </a:r>
                      <a:endParaRPr lang="en-US" sz="105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r>
              <a:tr h="172770">
                <a:tc>
                  <a:txBody>
                    <a:bodyPr/>
                    <a:lstStyle/>
                    <a:p>
                      <a:pPr algn="l" fontAlgn="ctr"/>
                      <a:r>
                        <a:rPr lang="zh-CN" altLang="en-US" sz="1050" b="0" i="0" u="none" strike="noStrike" dirty="0">
                          <a:solidFill>
                            <a:srgbClr val="000000"/>
                          </a:solidFill>
                          <a:effectLst/>
                          <a:latin typeface="微软雅黑" panose="020B0503020204020204" pitchFamily="34" charset="-122"/>
                          <a:ea typeface="微软雅黑" panose="020B0503020204020204" pitchFamily="34" charset="-122"/>
                        </a:rPr>
                        <a:t>       </a:t>
                      </a:r>
                      <a:r>
                        <a:rPr lang="zh-CN" altLang="en-US" sz="1050" b="0" i="0" u="none" strike="noStrike" dirty="0" smtClean="0">
                          <a:solidFill>
                            <a:srgbClr val="000000"/>
                          </a:solidFill>
                          <a:effectLst/>
                          <a:latin typeface="微软雅黑" panose="020B0503020204020204" pitchFamily="34" charset="-122"/>
                          <a:ea typeface="微软雅黑" panose="020B0503020204020204" pitchFamily="34" charset="-122"/>
                        </a:rPr>
                        <a:t>五</a:t>
                      </a:r>
                      <a:r>
                        <a:rPr lang="zh-CN" altLang="en-US" sz="1050" b="0" i="0" u="none" strike="noStrike" dirty="0">
                          <a:solidFill>
                            <a:srgbClr val="000000"/>
                          </a:solidFill>
                          <a:effectLst/>
                          <a:latin typeface="微软雅黑" panose="020B0503020204020204" pitchFamily="34" charset="-122"/>
                          <a:ea typeface="微软雅黑" panose="020B0503020204020204" pitchFamily="34" charset="-122"/>
                        </a:rPr>
                        <a:t>、卖出票据</a:t>
                      </a:r>
                      <a:endParaRPr lang="zh-CN" altLang="en-US" sz="1050" b="0" i="0" u="none" strike="noStrike" dirty="0">
                        <a:solidFill>
                          <a:srgbClr val="000000"/>
                        </a:solidFill>
                        <a:effectLst/>
                        <a:latin typeface="微软雅黑" panose="020B0503020204020204" pitchFamily="34" charset="-122"/>
                        <a:ea typeface="微软雅黑" panose="020B0503020204020204" pitchFamily="34" charset="-122"/>
                      </a:endParaRPr>
                    </a:p>
                  </a:txBody>
                  <a:tcPr marL="5180" marR="518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rtl="0" fontAlgn="ctr"/>
                      <a:r>
                        <a:rPr lang="en-US" altLang="zh-CN" sz="1050" b="0" i="0" u="none" strike="noStrike">
                          <a:solidFill>
                            <a:srgbClr val="000000"/>
                          </a:solidFill>
                          <a:effectLst/>
                          <a:latin typeface="微软雅黑" panose="020B0503020204020204" pitchFamily="34" charset="-122"/>
                          <a:ea typeface="微软雅黑" panose="020B0503020204020204" pitchFamily="34" charset="-122"/>
                        </a:rPr>
                        <a:t>1,167</a:t>
                      </a:r>
                      <a:endParaRPr lang="en-US" altLang="zh-CN" sz="105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rtl="0" fontAlgn="ctr"/>
                      <a:r>
                        <a:rPr lang="en-US" sz="1050" b="0" i="0" u="none" strike="noStrike">
                          <a:solidFill>
                            <a:srgbClr val="000000"/>
                          </a:solidFill>
                          <a:effectLst/>
                          <a:latin typeface="微软雅黑" panose="020B0503020204020204" pitchFamily="34" charset="-122"/>
                          <a:ea typeface="微软雅黑" panose="020B0503020204020204" pitchFamily="34" charset="-122"/>
                        </a:rPr>
                        <a:t>XX</a:t>
                      </a:r>
                      <a:endParaRPr lang="en-US" sz="105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rtl="0" fontAlgn="ctr"/>
                      <a:r>
                        <a:rPr lang="en-US" sz="1050" b="0" i="0" u="none" strike="noStrike">
                          <a:solidFill>
                            <a:srgbClr val="000000"/>
                          </a:solidFill>
                          <a:effectLst/>
                          <a:latin typeface="微软雅黑" panose="020B0503020204020204" pitchFamily="34" charset="-122"/>
                          <a:ea typeface="微软雅黑" panose="020B0503020204020204" pitchFamily="34" charset="-122"/>
                        </a:rPr>
                        <a:t>XX</a:t>
                      </a:r>
                      <a:endParaRPr lang="en-US" sz="105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r>
              <a:tr h="0">
                <a:tc>
                  <a:txBody>
                    <a:bodyPr/>
                    <a:lstStyle/>
                    <a:p>
                      <a:pPr algn="l" fontAlgn="ctr"/>
                      <a:r>
                        <a:rPr lang="zh-CN" altLang="en-US" sz="1050" b="0" i="0" u="none" strike="noStrike" dirty="0">
                          <a:solidFill>
                            <a:srgbClr val="000000"/>
                          </a:solidFill>
                          <a:effectLst/>
                          <a:latin typeface="微软雅黑" panose="020B0503020204020204" pitchFamily="34" charset="-122"/>
                          <a:ea typeface="微软雅黑" panose="020B0503020204020204" pitchFamily="34" charset="-122"/>
                        </a:rPr>
                        <a:t>       </a:t>
                      </a:r>
                      <a:r>
                        <a:rPr lang="zh-CN" altLang="en-US" sz="1050" b="0" i="0" u="none" strike="noStrike" dirty="0" smtClean="0">
                          <a:solidFill>
                            <a:srgbClr val="000000"/>
                          </a:solidFill>
                          <a:effectLst/>
                          <a:latin typeface="微软雅黑" panose="020B0503020204020204" pitchFamily="34" charset="-122"/>
                          <a:ea typeface="微软雅黑" panose="020B0503020204020204" pitchFamily="34" charset="-122"/>
                        </a:rPr>
                        <a:t>六</a:t>
                      </a:r>
                      <a:r>
                        <a:rPr lang="zh-CN" altLang="en-US" sz="1050" b="0" i="0" u="none" strike="noStrike" dirty="0">
                          <a:solidFill>
                            <a:srgbClr val="000000"/>
                          </a:solidFill>
                          <a:effectLst/>
                          <a:latin typeface="微软雅黑" panose="020B0503020204020204" pitchFamily="34" charset="-122"/>
                          <a:ea typeface="微软雅黑" panose="020B0503020204020204" pitchFamily="34" charset="-122"/>
                        </a:rPr>
                        <a:t>、买方信用担保</a:t>
                      </a:r>
                      <a:endParaRPr lang="zh-CN" altLang="en-US" sz="1050" b="0" i="0" u="none" strike="noStrike" dirty="0">
                        <a:solidFill>
                          <a:srgbClr val="000000"/>
                        </a:solidFill>
                        <a:effectLst/>
                        <a:latin typeface="微软雅黑" panose="020B0503020204020204" pitchFamily="34" charset="-122"/>
                        <a:ea typeface="微软雅黑" panose="020B0503020204020204" pitchFamily="34" charset="-122"/>
                      </a:endParaRPr>
                    </a:p>
                  </a:txBody>
                  <a:tcPr marL="5180" marR="518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rtl="0" fontAlgn="ctr"/>
                      <a:r>
                        <a:rPr lang="en-US" altLang="zh-CN" sz="1050" b="0" i="0" u="none" strike="noStrike">
                          <a:solidFill>
                            <a:srgbClr val="000000"/>
                          </a:solidFill>
                          <a:effectLst/>
                          <a:latin typeface="微软雅黑" panose="020B0503020204020204" pitchFamily="34" charset="-122"/>
                          <a:ea typeface="微软雅黑" panose="020B0503020204020204" pitchFamily="34" charset="-122"/>
                        </a:rPr>
                        <a:t>56</a:t>
                      </a:r>
                      <a:endParaRPr lang="en-US" altLang="zh-CN" sz="105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rtl="0" fontAlgn="ctr"/>
                      <a:r>
                        <a:rPr lang="en-US" sz="1050" b="0" i="0" u="none" strike="noStrike">
                          <a:solidFill>
                            <a:srgbClr val="000000"/>
                          </a:solidFill>
                          <a:effectLst/>
                          <a:latin typeface="微软雅黑" panose="020B0503020204020204" pitchFamily="34" charset="-122"/>
                          <a:ea typeface="微软雅黑" panose="020B0503020204020204" pitchFamily="34" charset="-122"/>
                        </a:rPr>
                        <a:t>XX</a:t>
                      </a:r>
                      <a:endParaRPr lang="en-US" sz="105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rtl="0" fontAlgn="ctr"/>
                      <a:r>
                        <a:rPr lang="en-US" sz="1050" b="0" i="0" u="none" strike="noStrike">
                          <a:solidFill>
                            <a:srgbClr val="000000"/>
                          </a:solidFill>
                          <a:effectLst/>
                          <a:latin typeface="微软雅黑" panose="020B0503020204020204" pitchFamily="34" charset="-122"/>
                          <a:ea typeface="微软雅黑" panose="020B0503020204020204" pitchFamily="34" charset="-122"/>
                        </a:rPr>
                        <a:t>XX</a:t>
                      </a:r>
                      <a:endParaRPr lang="en-US" sz="105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r>
              <a:tr h="172770">
                <a:tc>
                  <a:txBody>
                    <a:bodyPr/>
                    <a:lstStyle/>
                    <a:p>
                      <a:pPr algn="l" fontAlgn="ctr"/>
                      <a:r>
                        <a:rPr lang="zh-CN" altLang="en-US" sz="1050" b="0" i="0" u="none" strike="noStrike" dirty="0">
                          <a:solidFill>
                            <a:srgbClr val="000000"/>
                          </a:solidFill>
                          <a:effectLst/>
                          <a:latin typeface="微软雅黑" panose="020B0503020204020204" pitchFamily="34" charset="-122"/>
                          <a:ea typeface="微软雅黑" panose="020B0503020204020204" pitchFamily="34" charset="-122"/>
                        </a:rPr>
                        <a:t>       </a:t>
                      </a:r>
                      <a:r>
                        <a:rPr lang="zh-CN" altLang="en-US" sz="1050" b="0" i="0" u="none" strike="noStrike" dirty="0" smtClean="0">
                          <a:solidFill>
                            <a:srgbClr val="000000"/>
                          </a:solidFill>
                          <a:effectLst/>
                          <a:latin typeface="微软雅黑" panose="020B0503020204020204" pitchFamily="34" charset="-122"/>
                          <a:ea typeface="微软雅黑" panose="020B0503020204020204" pitchFamily="34" charset="-122"/>
                        </a:rPr>
                        <a:t>七、</a:t>
                      </a:r>
                      <a:r>
                        <a:rPr lang="zh-CN" altLang="en-US" sz="1050" b="0" i="0" u="none" strike="noStrike" dirty="0">
                          <a:solidFill>
                            <a:srgbClr val="000000"/>
                          </a:solidFill>
                          <a:effectLst/>
                          <a:latin typeface="微软雅黑" panose="020B0503020204020204" pitchFamily="34" charset="-122"/>
                          <a:ea typeface="微软雅黑" panose="020B0503020204020204" pitchFamily="34" charset="-122"/>
                        </a:rPr>
                        <a:t>债券借贷业务</a:t>
                      </a:r>
                      <a:endParaRPr lang="zh-CN" altLang="en-US" sz="1050" b="0" i="0" u="none" strike="noStrike" dirty="0">
                        <a:solidFill>
                          <a:srgbClr val="000000"/>
                        </a:solidFill>
                        <a:effectLst/>
                        <a:latin typeface="微软雅黑" panose="020B0503020204020204" pitchFamily="34" charset="-122"/>
                        <a:ea typeface="微软雅黑" panose="020B0503020204020204" pitchFamily="34" charset="-122"/>
                      </a:endParaRPr>
                    </a:p>
                  </a:txBody>
                  <a:tcPr marL="5180" marR="518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rtl="0" fontAlgn="ctr"/>
                      <a:r>
                        <a:rPr lang="en-US" altLang="zh-CN" sz="1050" b="0" i="0" u="none" strike="noStrike">
                          <a:solidFill>
                            <a:srgbClr val="000000"/>
                          </a:solidFill>
                          <a:effectLst/>
                          <a:latin typeface="微软雅黑" panose="020B0503020204020204" pitchFamily="34" charset="-122"/>
                          <a:ea typeface="微软雅黑" panose="020B0503020204020204" pitchFamily="34" charset="-122"/>
                        </a:rPr>
                        <a:t>96</a:t>
                      </a:r>
                      <a:endParaRPr lang="en-US" altLang="zh-CN" sz="105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rtl="0" fontAlgn="ctr"/>
                      <a:r>
                        <a:rPr lang="en-US" sz="1050" b="0" i="0" u="none" strike="noStrike">
                          <a:solidFill>
                            <a:srgbClr val="000000"/>
                          </a:solidFill>
                          <a:effectLst/>
                          <a:latin typeface="微软雅黑" panose="020B0503020204020204" pitchFamily="34" charset="-122"/>
                          <a:ea typeface="微软雅黑" panose="020B0503020204020204" pitchFamily="34" charset="-122"/>
                        </a:rPr>
                        <a:t>XX</a:t>
                      </a:r>
                      <a:endParaRPr lang="en-US" sz="105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rtl="0" fontAlgn="ctr"/>
                      <a:r>
                        <a:rPr lang="en-US" sz="1050" b="0" i="0" u="none" strike="noStrike" dirty="0">
                          <a:solidFill>
                            <a:srgbClr val="000000"/>
                          </a:solidFill>
                          <a:effectLst/>
                          <a:latin typeface="微软雅黑" panose="020B0503020204020204" pitchFamily="34" charset="-122"/>
                          <a:ea typeface="微软雅黑" panose="020B0503020204020204" pitchFamily="34" charset="-122"/>
                        </a:rPr>
                        <a:t>XX</a:t>
                      </a:r>
                      <a:endParaRPr lang="en-US" sz="105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r>
            </a:tbl>
          </a:graphicData>
        </a:graphic>
      </p:graphicFrame>
      <p:sp>
        <p:nvSpPr>
          <p:cNvPr id="5" name="椭圆 4"/>
          <p:cNvSpPr/>
          <p:nvPr/>
        </p:nvSpPr>
        <p:spPr>
          <a:xfrm>
            <a:off x="8648344" y="2238998"/>
            <a:ext cx="1042587" cy="196553"/>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a:xfrm>
            <a:off x="11091001" y="6459855"/>
            <a:ext cx="912495" cy="299720"/>
          </a:xfrm>
        </p:spPr>
        <p:txBody>
          <a:bodyPr/>
          <a:lstStyle/>
          <a:p>
            <a:fld id="{49AE70B2-8BF9-45C0-BB95-33D1B9D3A854}" type="slidenum">
              <a:rPr lang="zh-CN" altLang="en-US" smtClean="0"/>
            </a:fld>
            <a:endParaRPr lang="zh-CN" altLang="en-US"/>
          </a:p>
        </p:txBody>
      </p:sp>
      <p:sp>
        <p:nvSpPr>
          <p:cNvPr id="3" name="标题 21"/>
          <p:cNvSpPr txBox="1"/>
          <p:nvPr/>
        </p:nvSpPr>
        <p:spPr bwMode="auto">
          <a:xfrm>
            <a:off x="320396" y="197064"/>
            <a:ext cx="7745730" cy="387144"/>
          </a:xfrm>
          <a:prstGeom prst="rect">
            <a:avLst/>
          </a:prstGeom>
        </p:spPr>
        <p:txBody>
          <a:bodyPr lIns="90000" tIns="0" rIns="90000" bIns="0" anchor="b" anchorCtr="0"/>
          <a:lstStyle>
            <a:lvl1pPr algn="l" rtl="0" eaLnBrk="1" fontAlgn="base" hangingPunct="1">
              <a:spcBef>
                <a:spcPct val="0"/>
              </a:spcBef>
              <a:spcAft>
                <a:spcPct val="0"/>
              </a:spcAft>
              <a:defRPr kumimoji="1" lang="en-US" altLang="zh-TW" sz="2200" b="1" kern="0" baseline="0" dirty="0" smtClean="0">
                <a:solidFill>
                  <a:schemeClr val="tx1"/>
                </a:solidFill>
                <a:latin typeface="Arial" panose="020B0604020202020204" pitchFamily="34" charset="0"/>
                <a:ea typeface="楷体_GB2312" panose="02010609030101010101" pitchFamily="49" charset="-122"/>
                <a:cs typeface="+mj-cs"/>
              </a:defRPr>
            </a:lvl1pPr>
            <a:lvl2pPr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2pPr>
            <a:lvl3pPr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3pPr>
            <a:lvl4pPr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4pPr>
            <a:lvl5pPr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5pPr>
            <a:lvl6pPr marL="495300"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6pPr>
            <a:lvl7pPr marL="990600"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7pPr>
            <a:lvl8pPr marL="1485900"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8pPr>
            <a:lvl9pPr marL="1981200"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9pPr>
          </a:lstStyle>
          <a:p>
            <a:pPr>
              <a:defRPr/>
            </a:pPr>
            <a:r>
              <a:rPr lang="zh-CN" altLang="en-US" sz="2400" dirty="0" smtClean="0">
                <a:solidFill>
                  <a:srgbClr val="000000"/>
                </a:solidFill>
                <a:latin typeface="微软雅黑" panose="020B0503020204020204" pitchFamily="34" charset="-122"/>
                <a:ea typeface="微软雅黑" panose="020B0503020204020204" pitchFamily="34" charset="-122"/>
              </a:rPr>
              <a:t>（一）全行情况解析</a:t>
            </a:r>
            <a:endParaRPr lang="zh-CN" altLang="en-US" sz="2400" dirty="0">
              <a:solidFill>
                <a:srgbClr val="000000"/>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320396" y="892588"/>
            <a:ext cx="11548875" cy="830997"/>
          </a:xfrm>
          <a:prstGeom prst="rect">
            <a:avLst/>
          </a:prstGeom>
          <a:noFill/>
        </p:spPr>
        <p:txBody>
          <a:bodyPr wrap="square" rtlCol="0">
            <a:spAutoFit/>
          </a:bodyPr>
          <a:lstStyle/>
          <a:p>
            <a:pPr marL="360045" indent="-360045" algn="just">
              <a:lnSpc>
                <a:spcPct val="150000"/>
              </a:lnSpc>
              <a:buClr>
                <a:srgbClr val="2E4F85"/>
              </a:buClr>
              <a:buFont typeface="Wingdings" panose="05000000000000000000" pitchFamily="2" charset="2"/>
              <a:buChar char="Ø"/>
            </a:pPr>
            <a:r>
              <a:rPr lang="zh-CN" altLang="en-US" sz="1600" dirty="0">
                <a:latin typeface="微软雅黑" panose="020B0503020204020204" pitchFamily="34" charset="-122"/>
                <a:ea typeface="微软雅黑" panose="020B0503020204020204" pitchFamily="34" charset="-122"/>
              </a:rPr>
              <a:t>进一步分析看，风险加权资产</a:t>
            </a:r>
            <a:r>
              <a:rPr lang="zh-CN" altLang="en-US" sz="1600" dirty="0" smtClean="0">
                <a:latin typeface="微软雅黑" panose="020B0503020204020204" pitchFamily="34" charset="-122"/>
                <a:ea typeface="微软雅黑" panose="020B0503020204020204" pitchFamily="34" charset="-122"/>
              </a:rPr>
              <a:t>增加主要</a:t>
            </a:r>
            <a:r>
              <a:rPr lang="zh-CN" altLang="en-US" sz="1600" dirty="0">
                <a:latin typeface="微软雅黑" panose="020B0503020204020204" pitchFamily="34" charset="-122"/>
                <a:ea typeface="微软雅黑" panose="020B0503020204020204" pitchFamily="34" charset="-122"/>
              </a:rPr>
              <a:t>分为</a:t>
            </a:r>
            <a:r>
              <a:rPr lang="zh-CN" altLang="en-US" sz="1600" b="1" dirty="0" smtClean="0">
                <a:latin typeface="微软雅黑" panose="020B0503020204020204" pitchFamily="34" charset="-122"/>
                <a:ea typeface="微软雅黑" panose="020B0503020204020204" pitchFamily="34" charset="-122"/>
              </a:rPr>
              <a:t>业</a:t>
            </a:r>
            <a:r>
              <a:rPr lang="zh-CN" altLang="en-US" sz="1600" b="1" dirty="0">
                <a:latin typeface="微软雅黑" panose="020B0503020204020204" pitchFamily="34" charset="-122"/>
                <a:ea typeface="微软雅黑" panose="020B0503020204020204" pitchFamily="34" charset="-122"/>
              </a:rPr>
              <a:t>务结构</a:t>
            </a:r>
            <a:r>
              <a:rPr lang="zh-CN" altLang="en-US" sz="1600" dirty="0">
                <a:latin typeface="微软雅黑" panose="020B0503020204020204" pitchFamily="34" charset="-122"/>
                <a:ea typeface="微软雅黑" panose="020B0503020204020204" pitchFamily="34" charset="-122"/>
              </a:rPr>
              <a:t>与</a:t>
            </a:r>
            <a:r>
              <a:rPr lang="zh-CN" altLang="en-US" sz="1600" b="1" dirty="0">
                <a:latin typeface="微软雅黑" panose="020B0503020204020204" pitchFamily="34" charset="-122"/>
                <a:ea typeface="微软雅黑" panose="020B0503020204020204" pitchFamily="34" charset="-122"/>
              </a:rPr>
              <a:t>数据质量</a:t>
            </a:r>
            <a:r>
              <a:rPr lang="zh-CN" altLang="en-US" sz="1600" dirty="0">
                <a:latin typeface="微软雅黑" panose="020B0503020204020204" pitchFamily="34" charset="-122"/>
                <a:ea typeface="微软雅黑" panose="020B0503020204020204" pitchFamily="34" charset="-122"/>
              </a:rPr>
              <a:t>两方面原因</a:t>
            </a:r>
            <a:r>
              <a:rPr lang="zh-CN" altLang="en-US" sz="1600" dirty="0" smtClean="0">
                <a:latin typeface="微软雅黑" panose="020B0503020204020204" pitchFamily="34" charset="-122"/>
                <a:ea typeface="微软雅黑" panose="020B0503020204020204" pitchFamily="34" charset="-122"/>
              </a:rPr>
              <a:t>。其中，业务结构影响与数据质量影响预计各占一半左右。</a:t>
            </a:r>
            <a:endParaRPr lang="zh-CN" altLang="en-US" sz="1600" dirty="0">
              <a:latin typeface="微软雅黑" panose="020B0503020204020204" pitchFamily="34" charset="-122"/>
              <a:ea typeface="微软雅黑" panose="020B0503020204020204" pitchFamily="34" charset="-122"/>
            </a:endParaRPr>
          </a:p>
        </p:txBody>
      </p:sp>
      <p:graphicFrame>
        <p:nvGraphicFramePr>
          <p:cNvPr id="7" name="表格 6"/>
          <p:cNvGraphicFramePr>
            <a:graphicFrameLocks noGrp="1"/>
          </p:cNvGraphicFramePr>
          <p:nvPr/>
        </p:nvGraphicFramePr>
        <p:xfrm>
          <a:off x="5696542" y="1446253"/>
          <a:ext cx="5999733" cy="5313322"/>
        </p:xfrm>
        <a:graphic>
          <a:graphicData uri="http://schemas.openxmlformats.org/drawingml/2006/table">
            <a:tbl>
              <a:tblPr/>
              <a:tblGrid>
                <a:gridCol w="2681216"/>
                <a:gridCol w="1185921"/>
                <a:gridCol w="1185921"/>
                <a:gridCol w="946675"/>
              </a:tblGrid>
              <a:tr h="183218">
                <a:tc rowSpan="2">
                  <a:txBody>
                    <a:bodyPr/>
                    <a:lstStyle/>
                    <a:p>
                      <a:pPr algn="ctr" fontAlgn="ctr"/>
                      <a:r>
                        <a:rPr lang="zh-CN" altLang="en-US" sz="1000" b="1" i="0" u="none" strike="noStrike" dirty="0">
                          <a:solidFill>
                            <a:schemeClr val="bg1"/>
                          </a:solidFill>
                          <a:effectLst/>
                          <a:latin typeface="微软雅黑" panose="020B0503020204020204" pitchFamily="34" charset="-122"/>
                          <a:ea typeface="微软雅黑" panose="020B0503020204020204" pitchFamily="34" charset="-122"/>
                        </a:rPr>
                        <a:t>产品类型</a:t>
                      </a:r>
                      <a:endParaRPr lang="zh-CN" altLang="en-US" sz="1000" b="1" i="0" u="none" strike="noStrike" dirty="0">
                        <a:solidFill>
                          <a:schemeClr val="bg1"/>
                        </a:solidFill>
                        <a:effectLst/>
                        <a:latin typeface="微软雅黑" panose="020B0503020204020204" pitchFamily="34" charset="-122"/>
                        <a:ea typeface="微软雅黑" panose="020B0503020204020204" pitchFamily="34" charset="-122"/>
                      </a:endParaRPr>
                    </a:p>
                  </a:txBody>
                  <a:tcPr marL="4533" marR="4533" marT="4533"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2E4F85"/>
                    </a:solidFill>
                  </a:tcPr>
                </a:tc>
                <a:tc gridSpan="3">
                  <a:txBody>
                    <a:bodyPr/>
                    <a:lstStyle/>
                    <a:p>
                      <a:pPr algn="ctr" fontAlgn="ctr"/>
                      <a:r>
                        <a:rPr lang="zh-CN" altLang="en-US" sz="1000" b="1" i="0" u="none" strike="noStrike" dirty="0" smtClean="0">
                          <a:solidFill>
                            <a:schemeClr val="bg1"/>
                          </a:solidFill>
                          <a:effectLst/>
                          <a:latin typeface="微软雅黑" panose="020B0503020204020204" pitchFamily="34" charset="-122"/>
                          <a:ea typeface="微软雅黑" panose="020B0503020204020204" pitchFamily="34" charset="-122"/>
                        </a:rPr>
                        <a:t>风险</a:t>
                      </a:r>
                      <a:r>
                        <a:rPr lang="zh-CN" altLang="en-US" sz="1000" b="1" i="0" u="none" strike="noStrike" dirty="0">
                          <a:solidFill>
                            <a:schemeClr val="bg1"/>
                          </a:solidFill>
                          <a:effectLst/>
                          <a:latin typeface="微软雅黑" panose="020B0503020204020204" pitchFamily="34" charset="-122"/>
                          <a:ea typeface="微软雅黑" panose="020B0503020204020204" pitchFamily="34" charset="-122"/>
                        </a:rPr>
                        <a:t>加权资产</a:t>
                      </a:r>
                      <a:endParaRPr lang="zh-CN" altLang="en-US" sz="1000" b="1" i="0" u="none" strike="noStrike" dirty="0">
                        <a:solidFill>
                          <a:schemeClr val="bg1"/>
                        </a:solidFill>
                        <a:effectLst/>
                        <a:latin typeface="微软雅黑" panose="020B0503020204020204" pitchFamily="34" charset="-122"/>
                        <a:ea typeface="微软雅黑" panose="020B0503020204020204" pitchFamily="34" charset="-122"/>
                      </a:endParaRPr>
                    </a:p>
                  </a:txBody>
                  <a:tcPr marL="4533" marR="4533" marT="4533"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2E4F85"/>
                    </a:solidFill>
                  </a:tcPr>
                </a:tc>
                <a:tc hMerge="1">
                  <a:tcPr/>
                </a:tc>
                <a:tc hMerge="1">
                  <a:tcPr/>
                </a:tc>
              </a:tr>
              <a:tr h="183218">
                <a:tc vMerge="1">
                  <a:tcPr/>
                </a:tc>
                <a:tc>
                  <a:txBody>
                    <a:bodyPr/>
                    <a:lstStyle/>
                    <a:p>
                      <a:pPr algn="ctr" fontAlgn="ctr"/>
                      <a:r>
                        <a:rPr lang="zh-CN" altLang="en-US" sz="1000" b="1" i="0" u="none" strike="noStrike" dirty="0">
                          <a:solidFill>
                            <a:schemeClr val="bg1"/>
                          </a:solidFill>
                          <a:effectLst/>
                          <a:latin typeface="微软雅黑" panose="020B0503020204020204" pitchFamily="34" charset="-122"/>
                          <a:ea typeface="微软雅黑" panose="020B0503020204020204" pitchFamily="34" charset="-122"/>
                        </a:rPr>
                        <a:t>现行办法</a:t>
                      </a:r>
                      <a:endParaRPr lang="zh-CN" altLang="en-US" sz="1000" b="1" i="0" u="none" strike="noStrike" dirty="0">
                        <a:solidFill>
                          <a:schemeClr val="bg1"/>
                        </a:solidFill>
                        <a:effectLst/>
                        <a:latin typeface="微软雅黑" panose="020B0503020204020204" pitchFamily="34" charset="-122"/>
                        <a:ea typeface="微软雅黑" panose="020B0503020204020204" pitchFamily="34" charset="-122"/>
                      </a:endParaRPr>
                    </a:p>
                  </a:txBody>
                  <a:tcPr marL="4533" marR="4533" marT="4533"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2E4F85"/>
                    </a:solidFill>
                  </a:tcPr>
                </a:tc>
                <a:tc>
                  <a:txBody>
                    <a:bodyPr/>
                    <a:lstStyle/>
                    <a:p>
                      <a:pPr algn="ctr" fontAlgn="ctr"/>
                      <a:r>
                        <a:rPr lang="zh-CN" altLang="en-US" sz="1000" b="1" i="0" u="none" strike="noStrike" dirty="0">
                          <a:solidFill>
                            <a:schemeClr val="bg1"/>
                          </a:solidFill>
                          <a:effectLst/>
                          <a:latin typeface="微软雅黑" panose="020B0503020204020204" pitchFamily="34" charset="-122"/>
                          <a:ea typeface="微软雅黑" panose="020B0503020204020204" pitchFamily="34" charset="-122"/>
                        </a:rPr>
                        <a:t>资本新规</a:t>
                      </a:r>
                      <a:endParaRPr lang="zh-CN" altLang="en-US" sz="1000" b="1" i="0" u="none" strike="noStrike" dirty="0">
                        <a:solidFill>
                          <a:schemeClr val="bg1"/>
                        </a:solidFill>
                        <a:effectLst/>
                        <a:latin typeface="微软雅黑" panose="020B0503020204020204" pitchFamily="34" charset="-122"/>
                        <a:ea typeface="微软雅黑" panose="020B0503020204020204" pitchFamily="34" charset="-122"/>
                      </a:endParaRPr>
                    </a:p>
                  </a:txBody>
                  <a:tcPr marL="4533" marR="4533" marT="4533"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2E4F85"/>
                    </a:solidFill>
                  </a:tcPr>
                </a:tc>
                <a:tc>
                  <a:txBody>
                    <a:bodyPr/>
                    <a:lstStyle/>
                    <a:p>
                      <a:pPr algn="ctr" fontAlgn="ctr"/>
                      <a:r>
                        <a:rPr lang="zh-CN" altLang="en-US" sz="1000" b="1" i="0" u="none" strike="noStrike" dirty="0">
                          <a:solidFill>
                            <a:schemeClr val="bg1"/>
                          </a:solidFill>
                          <a:effectLst/>
                          <a:latin typeface="微软雅黑" panose="020B0503020204020204" pitchFamily="34" charset="-122"/>
                          <a:ea typeface="微软雅黑" panose="020B0503020204020204" pitchFamily="34" charset="-122"/>
                        </a:rPr>
                        <a:t>差</a:t>
                      </a:r>
                      <a:r>
                        <a:rPr lang="zh-CN" altLang="en-US" sz="1000" b="1" i="0" u="none" strike="noStrike" dirty="0" smtClean="0">
                          <a:solidFill>
                            <a:schemeClr val="bg1"/>
                          </a:solidFill>
                          <a:effectLst/>
                          <a:latin typeface="微软雅黑" panose="020B0503020204020204" pitchFamily="34" charset="-122"/>
                          <a:ea typeface="微软雅黑" panose="020B0503020204020204" pitchFamily="34" charset="-122"/>
                        </a:rPr>
                        <a:t>值</a:t>
                      </a:r>
                      <a:endParaRPr lang="zh-CN" altLang="en-US" sz="1000" b="1" i="0" u="none" strike="noStrike" dirty="0">
                        <a:solidFill>
                          <a:schemeClr val="bg1"/>
                        </a:solidFill>
                        <a:effectLst/>
                        <a:latin typeface="微软雅黑" panose="020B0503020204020204" pitchFamily="34" charset="-122"/>
                        <a:ea typeface="微软雅黑" panose="020B0503020204020204" pitchFamily="34" charset="-122"/>
                      </a:endParaRPr>
                    </a:p>
                  </a:txBody>
                  <a:tcPr marL="4533" marR="4533" marT="4533"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2E4F85"/>
                    </a:solidFill>
                  </a:tcPr>
                </a:tc>
              </a:tr>
              <a:tr h="183218">
                <a:tc>
                  <a:txBody>
                    <a:bodyPr/>
                    <a:lstStyle/>
                    <a:p>
                      <a:pPr algn="l" fontAlgn="ctr"/>
                      <a:r>
                        <a:rPr lang="zh-CN" altLang="en-US" sz="1000" b="1" i="0" u="none" strike="noStrike">
                          <a:solidFill>
                            <a:srgbClr val="000000"/>
                          </a:solidFill>
                          <a:effectLst/>
                          <a:latin typeface="微软雅黑" panose="020B0503020204020204" pitchFamily="34" charset="-122"/>
                          <a:ea typeface="微软雅黑" panose="020B0503020204020204" pitchFamily="34" charset="-122"/>
                        </a:rPr>
                        <a:t>合计</a:t>
                      </a:r>
                      <a:endParaRPr lang="zh-CN" altLang="en-US" sz="1000" b="1" i="0" u="none" strike="noStrike">
                        <a:solidFill>
                          <a:srgbClr val="000000"/>
                        </a:solidFill>
                        <a:effectLst/>
                        <a:latin typeface="微软雅黑" panose="020B0503020204020204" pitchFamily="34" charset="-122"/>
                        <a:ea typeface="微软雅黑" panose="020B0503020204020204" pitchFamily="34" charset="-122"/>
                      </a:endParaRPr>
                    </a:p>
                  </a:txBody>
                  <a:tcPr marL="4533" marR="4533" marT="4533"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rtl="0" fontAlgn="ctr"/>
                      <a:r>
                        <a:rPr lang="en-US" altLang="zh-CN" sz="1000" b="1" i="0" u="none" strike="noStrike" dirty="0">
                          <a:solidFill>
                            <a:srgbClr val="000000"/>
                          </a:solidFill>
                          <a:effectLst/>
                          <a:latin typeface="微软雅黑" panose="020B0503020204020204" pitchFamily="34" charset="-122"/>
                          <a:ea typeface="微软雅黑" panose="020B0503020204020204" pitchFamily="34" charset="-122"/>
                        </a:rPr>
                        <a:t>57,709</a:t>
                      </a:r>
                      <a:endParaRPr lang="en-US" altLang="zh-CN" sz="1000" b="1"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rtl="0" fontAlgn="ctr"/>
                      <a:r>
                        <a:rPr lang="en-US" sz="1000" b="1" i="0" u="none" strike="noStrike" dirty="0">
                          <a:solidFill>
                            <a:srgbClr val="000000"/>
                          </a:solidFill>
                          <a:effectLst/>
                          <a:latin typeface="微软雅黑" panose="020B0503020204020204" pitchFamily="34" charset="-122"/>
                          <a:ea typeface="微软雅黑" panose="020B0503020204020204" pitchFamily="34" charset="-122"/>
                        </a:rPr>
                        <a:t>XX</a:t>
                      </a:r>
                      <a:endParaRPr lang="en-US" sz="1000" b="1"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rtl="0" fontAlgn="ctr"/>
                      <a:r>
                        <a:rPr lang="en-US" sz="1000" b="1" i="0" u="none" strike="noStrike">
                          <a:solidFill>
                            <a:srgbClr val="000000"/>
                          </a:solidFill>
                          <a:effectLst/>
                          <a:latin typeface="微软雅黑" panose="020B0503020204020204" pitchFamily="34" charset="-122"/>
                          <a:ea typeface="微软雅黑" panose="020B0503020204020204" pitchFamily="34" charset="-122"/>
                        </a:rPr>
                        <a:t>XX</a:t>
                      </a:r>
                      <a:endParaRPr lang="en-US" sz="1000" b="1"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r>
              <a:tr h="183218">
                <a:tc>
                  <a:txBody>
                    <a:bodyPr/>
                    <a:lstStyle/>
                    <a:p>
                      <a:pPr algn="l" fontAlgn="ctr"/>
                      <a:r>
                        <a:rPr lang="zh-CN" altLang="en-US" sz="1000" b="1" i="0" u="none" strike="noStrike">
                          <a:solidFill>
                            <a:srgbClr val="000000"/>
                          </a:solidFill>
                          <a:effectLst/>
                          <a:latin typeface="微软雅黑" panose="020B0503020204020204" pitchFamily="34" charset="-122"/>
                          <a:ea typeface="微软雅黑" panose="020B0503020204020204" pitchFamily="34" charset="-122"/>
                        </a:rPr>
                        <a:t>表内资产</a:t>
                      </a:r>
                      <a:endParaRPr lang="zh-CN" altLang="en-US" sz="1000" b="1" i="0" u="none" strike="noStrike">
                        <a:solidFill>
                          <a:srgbClr val="000000"/>
                        </a:solidFill>
                        <a:effectLst/>
                        <a:latin typeface="微软雅黑" panose="020B0503020204020204" pitchFamily="34" charset="-122"/>
                        <a:ea typeface="微软雅黑" panose="020B0503020204020204" pitchFamily="34" charset="-122"/>
                      </a:endParaRPr>
                    </a:p>
                  </a:txBody>
                  <a:tcPr marL="122381" marR="4533" marT="4533"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rtl="0" fontAlgn="ctr"/>
                      <a:r>
                        <a:rPr lang="en-US" altLang="zh-CN" sz="1000" b="1" i="0" u="none" strike="noStrike">
                          <a:solidFill>
                            <a:srgbClr val="000000"/>
                          </a:solidFill>
                          <a:effectLst/>
                          <a:latin typeface="微软雅黑" panose="020B0503020204020204" pitchFamily="34" charset="-122"/>
                          <a:ea typeface="微软雅黑" panose="020B0503020204020204" pitchFamily="34" charset="-122"/>
                        </a:rPr>
                        <a:t>50,870</a:t>
                      </a:r>
                      <a:endParaRPr lang="en-US" altLang="zh-CN" sz="1000" b="1"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rtl="0" fontAlgn="ctr"/>
                      <a:r>
                        <a:rPr lang="en-US" sz="1000" b="1" i="0" u="none" strike="noStrike">
                          <a:solidFill>
                            <a:srgbClr val="000000"/>
                          </a:solidFill>
                          <a:effectLst/>
                          <a:latin typeface="微软雅黑" panose="020B0503020204020204" pitchFamily="34" charset="-122"/>
                          <a:ea typeface="微软雅黑" panose="020B0503020204020204" pitchFamily="34" charset="-122"/>
                        </a:rPr>
                        <a:t>XX</a:t>
                      </a:r>
                      <a:endParaRPr lang="en-US" sz="1000" b="1"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rtl="0" fontAlgn="ctr"/>
                      <a:r>
                        <a:rPr lang="en-US" sz="1000" b="1" i="0" u="none" strike="noStrike">
                          <a:solidFill>
                            <a:srgbClr val="000000"/>
                          </a:solidFill>
                          <a:effectLst/>
                          <a:latin typeface="微软雅黑" panose="020B0503020204020204" pitchFamily="34" charset="-122"/>
                          <a:ea typeface="微软雅黑" panose="020B0503020204020204" pitchFamily="34" charset="-122"/>
                        </a:rPr>
                        <a:t>XX</a:t>
                      </a:r>
                      <a:endParaRPr lang="en-US" sz="1000" b="1"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r>
              <a:tr h="183218">
                <a:tc>
                  <a:txBody>
                    <a:bodyPr/>
                    <a:lstStyle/>
                    <a:p>
                      <a:pPr algn="l"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一、自营贷款</a:t>
                      </a: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244763" marR="4533" marT="4533"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rtl="0"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37,289</a:t>
                      </a:r>
                      <a:endParaRPr lang="en-US" altLang="zh-CN"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rtl="0" fontAlgn="ctr"/>
                      <a:r>
                        <a:rPr lang="en-US" sz="1000" b="0" i="0" u="none" strike="noStrike">
                          <a:solidFill>
                            <a:srgbClr val="000000"/>
                          </a:solidFill>
                          <a:effectLst/>
                          <a:latin typeface="微软雅黑" panose="020B0503020204020204" pitchFamily="34" charset="-122"/>
                          <a:ea typeface="微软雅黑" panose="020B0503020204020204" pitchFamily="34" charset="-122"/>
                        </a:rPr>
                        <a:t>XX</a:t>
                      </a:r>
                      <a:endParaRPr lang="en-US" sz="10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rtl="0" fontAlgn="ctr"/>
                      <a:r>
                        <a:rPr lang="en-US" sz="1000" b="0" i="0" u="none" strike="noStrike">
                          <a:solidFill>
                            <a:srgbClr val="000000"/>
                          </a:solidFill>
                          <a:effectLst/>
                          <a:latin typeface="微软雅黑" panose="020B0503020204020204" pitchFamily="34" charset="-122"/>
                          <a:ea typeface="微软雅黑" panose="020B0503020204020204" pitchFamily="34" charset="-122"/>
                        </a:rPr>
                        <a:t>XX</a:t>
                      </a:r>
                      <a:endParaRPr lang="en-US" sz="10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r>
              <a:tr h="183218">
                <a:tc>
                  <a:txBody>
                    <a:bodyPr/>
                    <a:lstStyle/>
                    <a:p>
                      <a:pPr algn="l" fontAlgn="ctr"/>
                      <a:r>
                        <a:rPr lang="en-US" altLang="zh-CN" sz="1000" b="0" i="0" u="none" strike="noStrike">
                          <a:solidFill>
                            <a:srgbClr val="000000"/>
                          </a:solidFill>
                          <a:effectLst/>
                          <a:latin typeface="微软雅黑" panose="020B0503020204020204" pitchFamily="34" charset="-122"/>
                          <a:ea typeface="微软雅黑" panose="020B0503020204020204" pitchFamily="34" charset="-122"/>
                        </a:rPr>
                        <a:t>1.</a:t>
                      </a:r>
                      <a:r>
                        <a:rPr lang="zh-CN" altLang="en-US" sz="1000" b="0" i="0" u="none" strike="noStrike">
                          <a:solidFill>
                            <a:srgbClr val="000000"/>
                          </a:solidFill>
                          <a:effectLst/>
                          <a:latin typeface="微软雅黑" panose="020B0503020204020204" pitchFamily="34" charset="-122"/>
                          <a:ea typeface="微软雅黑" panose="020B0503020204020204" pitchFamily="34" charset="-122"/>
                        </a:rPr>
                        <a:t>一般对公贷款</a:t>
                      </a:r>
                      <a:endParaRPr lang="zh-CN" altLang="en-US" sz="1000" b="0" i="0" u="none" strike="noStrike">
                        <a:solidFill>
                          <a:srgbClr val="000000"/>
                        </a:solidFill>
                        <a:effectLst/>
                        <a:latin typeface="微软雅黑" panose="020B0503020204020204" pitchFamily="34" charset="-122"/>
                        <a:ea typeface="微软雅黑" panose="020B0503020204020204" pitchFamily="34" charset="-122"/>
                      </a:endParaRPr>
                    </a:p>
                  </a:txBody>
                  <a:tcPr marL="367144" marR="4533" marT="4533"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rtl="0"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22,397</a:t>
                      </a:r>
                      <a:endParaRPr lang="en-US" altLang="zh-CN"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rtl="0" fontAlgn="ctr"/>
                      <a:r>
                        <a:rPr lang="en-US" sz="1000" b="0" i="0" u="none" strike="noStrike">
                          <a:solidFill>
                            <a:srgbClr val="000000"/>
                          </a:solidFill>
                          <a:effectLst/>
                          <a:latin typeface="微软雅黑" panose="020B0503020204020204" pitchFamily="34" charset="-122"/>
                          <a:ea typeface="微软雅黑" panose="020B0503020204020204" pitchFamily="34" charset="-122"/>
                        </a:rPr>
                        <a:t>XX</a:t>
                      </a:r>
                      <a:endParaRPr lang="en-US" sz="10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rtl="0" fontAlgn="ctr"/>
                      <a:r>
                        <a:rPr lang="en-US" sz="1000" b="0" i="0" u="none" strike="noStrike">
                          <a:solidFill>
                            <a:srgbClr val="000000"/>
                          </a:solidFill>
                          <a:effectLst/>
                          <a:latin typeface="微软雅黑" panose="020B0503020204020204" pitchFamily="34" charset="-122"/>
                          <a:ea typeface="微软雅黑" panose="020B0503020204020204" pitchFamily="34" charset="-122"/>
                        </a:rPr>
                        <a:t>XX</a:t>
                      </a:r>
                      <a:endParaRPr lang="en-US" sz="10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r>
              <a:tr h="183218">
                <a:tc>
                  <a:txBody>
                    <a:bodyPr/>
                    <a:lstStyle/>
                    <a:p>
                      <a:pPr algn="l" fontAlgn="ctr"/>
                      <a:r>
                        <a:rPr lang="zh-CN" altLang="en-US" sz="1000" b="0" i="0" u="none" strike="noStrike">
                          <a:solidFill>
                            <a:srgbClr val="000000"/>
                          </a:solidFill>
                          <a:effectLst/>
                          <a:latin typeface="微软雅黑" panose="020B0503020204020204" pitchFamily="34" charset="-122"/>
                          <a:ea typeface="微软雅黑" panose="020B0503020204020204" pitchFamily="34" charset="-122"/>
                        </a:rPr>
                        <a:t>             其中：房地产开发贷</a:t>
                      </a:r>
                      <a:endParaRPr lang="zh-CN" altLang="en-US" sz="1000" b="0" i="0" u="none" strike="noStrike">
                        <a:solidFill>
                          <a:srgbClr val="000000"/>
                        </a:solidFill>
                        <a:effectLst/>
                        <a:latin typeface="微软雅黑" panose="020B0503020204020204" pitchFamily="34" charset="-122"/>
                        <a:ea typeface="微软雅黑" panose="020B0503020204020204" pitchFamily="34" charset="-122"/>
                      </a:endParaRPr>
                    </a:p>
                  </a:txBody>
                  <a:tcPr marL="244763" marR="4533" marT="4533"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rtl="0"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3,384</a:t>
                      </a:r>
                      <a:endParaRPr lang="en-US" altLang="zh-CN"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rtl="0" fontAlgn="ctr"/>
                      <a:r>
                        <a:rPr lang="en-US" sz="1000" b="0" i="0" u="none" strike="noStrike">
                          <a:solidFill>
                            <a:srgbClr val="000000"/>
                          </a:solidFill>
                          <a:effectLst/>
                          <a:latin typeface="微软雅黑" panose="020B0503020204020204" pitchFamily="34" charset="-122"/>
                          <a:ea typeface="微软雅黑" panose="020B0503020204020204" pitchFamily="34" charset="-122"/>
                        </a:rPr>
                        <a:t>XX</a:t>
                      </a:r>
                      <a:endParaRPr lang="en-US" sz="10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rtl="0" fontAlgn="ctr"/>
                      <a:r>
                        <a:rPr lang="en-US" sz="1000" b="0" i="0" u="none" strike="noStrike">
                          <a:solidFill>
                            <a:srgbClr val="000000"/>
                          </a:solidFill>
                          <a:effectLst/>
                          <a:latin typeface="微软雅黑" panose="020B0503020204020204" pitchFamily="34" charset="-122"/>
                          <a:ea typeface="微软雅黑" panose="020B0503020204020204" pitchFamily="34" charset="-122"/>
                        </a:rPr>
                        <a:t>XX</a:t>
                      </a:r>
                      <a:endParaRPr lang="en-US" sz="10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8CBAD"/>
                    </a:solidFill>
                  </a:tcPr>
                </a:tc>
              </a:tr>
              <a:tr h="183218">
                <a:tc>
                  <a:txBody>
                    <a:bodyPr/>
                    <a:lstStyle/>
                    <a:p>
                      <a:pPr algn="l"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                       </a:t>
                      </a:r>
                      <a:r>
                        <a:rPr lang="zh-CN" altLang="en-US" sz="1000" b="0" i="0" u="none" strike="noStrike" dirty="0" smtClean="0">
                          <a:solidFill>
                            <a:srgbClr val="000000"/>
                          </a:solidFill>
                          <a:effectLst/>
                          <a:latin typeface="微软雅黑" panose="020B0503020204020204" pitchFamily="34" charset="-122"/>
                          <a:ea typeface="微软雅黑" panose="020B0503020204020204" pitchFamily="34" charset="-122"/>
                        </a:rPr>
                        <a:t>房地产</a:t>
                      </a: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抵押贷款</a:t>
                      </a: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244763" marR="4533" marT="4533"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rtl="0" fontAlgn="ctr"/>
                      <a:r>
                        <a:rPr lang="en-US" altLang="zh-CN" sz="1000" b="0" i="0" u="none" strike="noStrike">
                          <a:solidFill>
                            <a:srgbClr val="000000"/>
                          </a:solidFill>
                          <a:effectLst/>
                          <a:latin typeface="微软雅黑" panose="020B0503020204020204" pitchFamily="34" charset="-122"/>
                          <a:ea typeface="微软雅黑" panose="020B0503020204020204" pitchFamily="34" charset="-122"/>
                        </a:rPr>
                        <a:t>2,143</a:t>
                      </a:r>
                      <a:endParaRPr lang="en-US" altLang="zh-CN" sz="10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rtl="0" fontAlgn="ctr"/>
                      <a:r>
                        <a:rPr lang="en-US" sz="1000" b="0" i="0" u="none" strike="noStrike">
                          <a:solidFill>
                            <a:srgbClr val="000000"/>
                          </a:solidFill>
                          <a:effectLst/>
                          <a:latin typeface="微软雅黑" panose="020B0503020204020204" pitchFamily="34" charset="-122"/>
                          <a:ea typeface="微软雅黑" panose="020B0503020204020204" pitchFamily="34" charset="-122"/>
                        </a:rPr>
                        <a:t>XX</a:t>
                      </a:r>
                      <a:endParaRPr lang="en-US" sz="10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rtl="0" fontAlgn="ctr"/>
                      <a:r>
                        <a:rPr lang="en-US" sz="1000" b="0" i="0" u="none" strike="noStrike">
                          <a:solidFill>
                            <a:srgbClr val="000000"/>
                          </a:solidFill>
                          <a:effectLst/>
                          <a:latin typeface="微软雅黑" panose="020B0503020204020204" pitchFamily="34" charset="-122"/>
                          <a:ea typeface="微软雅黑" panose="020B0503020204020204" pitchFamily="34" charset="-122"/>
                        </a:rPr>
                        <a:t>XX</a:t>
                      </a:r>
                      <a:endParaRPr lang="en-US" sz="10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accent1">
                        <a:lumMod val="40000"/>
                        <a:lumOff val="60000"/>
                      </a:schemeClr>
                    </a:solidFill>
                  </a:tcPr>
                </a:tc>
              </a:tr>
              <a:tr h="183218">
                <a:tc>
                  <a:txBody>
                    <a:bodyPr/>
                    <a:lstStyle/>
                    <a:p>
                      <a:pPr algn="l"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                       专业贷款</a:t>
                      </a: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244763" marR="4533" marT="4533"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rtl="0" fontAlgn="ctr"/>
                      <a:r>
                        <a:rPr lang="en-US" altLang="zh-CN" sz="1000" b="0" i="0" u="none" strike="noStrike">
                          <a:solidFill>
                            <a:srgbClr val="000000"/>
                          </a:solidFill>
                          <a:effectLst/>
                          <a:latin typeface="微软雅黑" panose="020B0503020204020204" pitchFamily="34" charset="-122"/>
                          <a:ea typeface="微软雅黑" panose="020B0503020204020204" pitchFamily="34" charset="-122"/>
                        </a:rPr>
                        <a:t>1,204</a:t>
                      </a:r>
                      <a:endParaRPr lang="en-US" altLang="zh-CN" sz="10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rtl="0" fontAlgn="ctr"/>
                      <a:r>
                        <a:rPr lang="en-US" sz="1000" b="0" i="0" u="none" strike="noStrike">
                          <a:solidFill>
                            <a:srgbClr val="000000"/>
                          </a:solidFill>
                          <a:effectLst/>
                          <a:latin typeface="微软雅黑" panose="020B0503020204020204" pitchFamily="34" charset="-122"/>
                          <a:ea typeface="微软雅黑" panose="020B0503020204020204" pitchFamily="34" charset="-122"/>
                        </a:rPr>
                        <a:t>XX</a:t>
                      </a:r>
                      <a:endParaRPr lang="en-US" sz="10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rtl="0" fontAlgn="ctr"/>
                      <a:r>
                        <a:rPr lang="en-US" sz="1000" b="0" i="0" u="none" strike="noStrike">
                          <a:solidFill>
                            <a:srgbClr val="000000"/>
                          </a:solidFill>
                          <a:effectLst/>
                          <a:latin typeface="微软雅黑" panose="020B0503020204020204" pitchFamily="34" charset="-122"/>
                          <a:ea typeface="微软雅黑" panose="020B0503020204020204" pitchFamily="34" charset="-122"/>
                        </a:rPr>
                        <a:t>XX</a:t>
                      </a:r>
                      <a:endParaRPr lang="en-US" sz="10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8CBAD"/>
                    </a:solidFill>
                  </a:tcPr>
                </a:tc>
              </a:tr>
              <a:tr h="183218">
                <a:tc>
                  <a:txBody>
                    <a:bodyPr/>
                    <a:lstStyle/>
                    <a:p>
                      <a:pPr algn="l"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                       投资级企业贷款</a:t>
                      </a: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244763" marR="4533" marT="4533"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rtl="0" fontAlgn="ctr"/>
                      <a:r>
                        <a:rPr lang="en-US" altLang="zh-CN" sz="1000" b="0" i="0" u="none" strike="noStrike">
                          <a:solidFill>
                            <a:srgbClr val="000000"/>
                          </a:solidFill>
                          <a:effectLst/>
                          <a:latin typeface="微软雅黑" panose="020B0503020204020204" pitchFamily="34" charset="-122"/>
                          <a:ea typeface="微软雅黑" panose="020B0503020204020204" pitchFamily="34" charset="-122"/>
                        </a:rPr>
                        <a:t>0</a:t>
                      </a:r>
                      <a:endParaRPr lang="en-US" altLang="zh-CN" sz="10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rtl="0" fontAlgn="ctr"/>
                      <a:r>
                        <a:rPr lang="en-US" sz="1000" b="0" i="0" u="none" strike="noStrike">
                          <a:solidFill>
                            <a:srgbClr val="000000"/>
                          </a:solidFill>
                          <a:effectLst/>
                          <a:latin typeface="微软雅黑" panose="020B0503020204020204" pitchFamily="34" charset="-122"/>
                          <a:ea typeface="微软雅黑" panose="020B0503020204020204" pitchFamily="34" charset="-122"/>
                        </a:rPr>
                        <a:t>XX</a:t>
                      </a:r>
                      <a:endParaRPr lang="en-US" sz="10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rtl="0" fontAlgn="ctr"/>
                      <a:r>
                        <a:rPr lang="en-US" sz="1000" b="0" i="0" u="none" strike="noStrike">
                          <a:solidFill>
                            <a:srgbClr val="000000"/>
                          </a:solidFill>
                          <a:effectLst/>
                          <a:latin typeface="微软雅黑" panose="020B0503020204020204" pitchFamily="34" charset="-122"/>
                          <a:ea typeface="微软雅黑" panose="020B0503020204020204" pitchFamily="34" charset="-122"/>
                        </a:rPr>
                        <a:t>XX</a:t>
                      </a:r>
                      <a:endParaRPr lang="en-US" sz="10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r>
              <a:tr h="183218">
                <a:tc>
                  <a:txBody>
                    <a:bodyPr/>
                    <a:lstStyle/>
                    <a:p>
                      <a:pPr algn="l"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                       中小企业</a:t>
                      </a: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244763" marR="4533" marT="4533"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rtl="0" fontAlgn="ctr"/>
                      <a:r>
                        <a:rPr lang="en-US" altLang="zh-CN" sz="1000" b="0" i="0" u="none" strike="noStrike">
                          <a:solidFill>
                            <a:srgbClr val="000000"/>
                          </a:solidFill>
                          <a:effectLst/>
                          <a:latin typeface="微软雅黑" panose="020B0503020204020204" pitchFamily="34" charset="-122"/>
                          <a:ea typeface="微软雅黑" panose="020B0503020204020204" pitchFamily="34" charset="-122"/>
                        </a:rPr>
                        <a:t>3,089</a:t>
                      </a:r>
                      <a:endParaRPr lang="en-US" altLang="zh-CN" sz="10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rtl="0" fontAlgn="ctr"/>
                      <a:r>
                        <a:rPr lang="en-US" sz="1000" b="0" i="0" u="none" strike="noStrike">
                          <a:solidFill>
                            <a:srgbClr val="000000"/>
                          </a:solidFill>
                          <a:effectLst/>
                          <a:latin typeface="微软雅黑" panose="020B0503020204020204" pitchFamily="34" charset="-122"/>
                          <a:ea typeface="微软雅黑" panose="020B0503020204020204" pitchFamily="34" charset="-122"/>
                        </a:rPr>
                        <a:t>XX</a:t>
                      </a:r>
                      <a:endParaRPr lang="en-US" sz="10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rtl="0" fontAlgn="ctr"/>
                      <a:r>
                        <a:rPr lang="en-US" sz="1000" b="0" i="0" u="none" strike="noStrike">
                          <a:solidFill>
                            <a:srgbClr val="000000"/>
                          </a:solidFill>
                          <a:effectLst/>
                          <a:latin typeface="微软雅黑" panose="020B0503020204020204" pitchFamily="34" charset="-122"/>
                          <a:ea typeface="微软雅黑" panose="020B0503020204020204" pitchFamily="34" charset="-122"/>
                        </a:rPr>
                        <a:t>XX</a:t>
                      </a:r>
                      <a:endParaRPr lang="en-US" sz="10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accent1">
                        <a:lumMod val="40000"/>
                        <a:lumOff val="60000"/>
                      </a:schemeClr>
                    </a:solidFill>
                  </a:tcPr>
                </a:tc>
              </a:tr>
              <a:tr h="183218">
                <a:tc>
                  <a:txBody>
                    <a:bodyPr/>
                    <a:lstStyle/>
                    <a:p>
                      <a:pPr algn="l" fontAlgn="ctr"/>
                      <a:r>
                        <a:rPr lang="en-US" altLang="zh-CN" sz="1000" b="0" i="0" u="none" strike="noStrike">
                          <a:solidFill>
                            <a:srgbClr val="000000"/>
                          </a:solidFill>
                          <a:effectLst/>
                          <a:latin typeface="微软雅黑" panose="020B0503020204020204" pitchFamily="34" charset="-122"/>
                          <a:ea typeface="微软雅黑" panose="020B0503020204020204" pitchFamily="34" charset="-122"/>
                        </a:rPr>
                        <a:t>2.</a:t>
                      </a:r>
                      <a:r>
                        <a:rPr lang="zh-CN" altLang="en-US" sz="1000" b="0" i="0" u="none" strike="noStrike">
                          <a:solidFill>
                            <a:srgbClr val="000000"/>
                          </a:solidFill>
                          <a:effectLst/>
                          <a:latin typeface="微软雅黑" panose="020B0503020204020204" pitchFamily="34" charset="-122"/>
                          <a:ea typeface="微软雅黑" panose="020B0503020204020204" pitchFamily="34" charset="-122"/>
                        </a:rPr>
                        <a:t>个人贷款</a:t>
                      </a:r>
                      <a:endParaRPr lang="zh-CN" altLang="en-US" sz="1000" b="0" i="0" u="none" strike="noStrike">
                        <a:solidFill>
                          <a:srgbClr val="000000"/>
                        </a:solidFill>
                        <a:effectLst/>
                        <a:latin typeface="微软雅黑" panose="020B0503020204020204" pitchFamily="34" charset="-122"/>
                        <a:ea typeface="微软雅黑" panose="020B0503020204020204" pitchFamily="34" charset="-122"/>
                      </a:endParaRPr>
                    </a:p>
                  </a:txBody>
                  <a:tcPr marL="367144" marR="4533" marT="4533"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rtl="0" fontAlgn="ctr"/>
                      <a:r>
                        <a:rPr lang="en-US" altLang="zh-CN" sz="1000" b="0" i="0" u="none" strike="noStrike">
                          <a:solidFill>
                            <a:srgbClr val="000000"/>
                          </a:solidFill>
                          <a:effectLst/>
                          <a:latin typeface="微软雅黑" panose="020B0503020204020204" pitchFamily="34" charset="-122"/>
                          <a:ea typeface="微软雅黑" panose="020B0503020204020204" pitchFamily="34" charset="-122"/>
                        </a:rPr>
                        <a:t>13,837</a:t>
                      </a:r>
                      <a:endParaRPr lang="en-US" altLang="zh-CN" sz="10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rtl="0" fontAlgn="ctr"/>
                      <a:r>
                        <a:rPr lang="en-US" sz="1000" b="0" i="0" u="none" strike="noStrike">
                          <a:solidFill>
                            <a:srgbClr val="000000"/>
                          </a:solidFill>
                          <a:effectLst/>
                          <a:latin typeface="微软雅黑" panose="020B0503020204020204" pitchFamily="34" charset="-122"/>
                          <a:ea typeface="微软雅黑" panose="020B0503020204020204" pitchFamily="34" charset="-122"/>
                        </a:rPr>
                        <a:t>XX</a:t>
                      </a:r>
                      <a:endParaRPr lang="en-US" sz="10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rtl="0" fontAlgn="ctr"/>
                      <a:r>
                        <a:rPr lang="en-US" sz="1000" b="0" i="0" u="none" strike="noStrike">
                          <a:solidFill>
                            <a:srgbClr val="000000"/>
                          </a:solidFill>
                          <a:effectLst/>
                          <a:latin typeface="微软雅黑" panose="020B0503020204020204" pitchFamily="34" charset="-122"/>
                          <a:ea typeface="微软雅黑" panose="020B0503020204020204" pitchFamily="34" charset="-122"/>
                        </a:rPr>
                        <a:t>XX</a:t>
                      </a:r>
                      <a:endParaRPr lang="en-US" sz="10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r>
              <a:tr h="183218">
                <a:tc>
                  <a:txBody>
                    <a:bodyPr/>
                    <a:lstStyle/>
                    <a:p>
                      <a:pPr algn="l"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         其中：信用卡贷款</a:t>
                      </a: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367144" marR="4533" marT="4533"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rtl="0" fontAlgn="ctr"/>
                      <a:r>
                        <a:rPr lang="en-US" altLang="zh-CN" sz="1000" b="0" i="0" u="none" strike="noStrike">
                          <a:solidFill>
                            <a:srgbClr val="000000"/>
                          </a:solidFill>
                          <a:effectLst/>
                          <a:latin typeface="微软雅黑" panose="020B0503020204020204" pitchFamily="34" charset="-122"/>
                          <a:ea typeface="微软雅黑" panose="020B0503020204020204" pitchFamily="34" charset="-122"/>
                        </a:rPr>
                        <a:t>3,933</a:t>
                      </a:r>
                      <a:endParaRPr lang="en-US" altLang="zh-CN" sz="10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rtl="0" fontAlgn="ctr"/>
                      <a:r>
                        <a:rPr lang="en-US" sz="1000" b="0" i="0" u="none" strike="noStrike">
                          <a:solidFill>
                            <a:srgbClr val="000000"/>
                          </a:solidFill>
                          <a:effectLst/>
                          <a:latin typeface="微软雅黑" panose="020B0503020204020204" pitchFamily="34" charset="-122"/>
                          <a:ea typeface="微软雅黑" panose="020B0503020204020204" pitchFamily="34" charset="-122"/>
                        </a:rPr>
                        <a:t>XX</a:t>
                      </a:r>
                      <a:endParaRPr lang="en-US" sz="10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rtl="0" fontAlgn="ctr"/>
                      <a:r>
                        <a:rPr lang="en-US" sz="1000" b="0" i="0" u="none" strike="noStrike">
                          <a:solidFill>
                            <a:srgbClr val="000000"/>
                          </a:solidFill>
                          <a:effectLst/>
                          <a:latin typeface="微软雅黑" panose="020B0503020204020204" pitchFamily="34" charset="-122"/>
                          <a:ea typeface="微软雅黑" panose="020B0503020204020204" pitchFamily="34" charset="-122"/>
                        </a:rPr>
                        <a:t>XX</a:t>
                      </a:r>
                      <a:endParaRPr lang="en-US" sz="10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accent1">
                        <a:lumMod val="40000"/>
                        <a:lumOff val="60000"/>
                      </a:schemeClr>
                    </a:solidFill>
                  </a:tcPr>
                </a:tc>
              </a:tr>
              <a:tr h="183218">
                <a:tc>
                  <a:txBody>
                    <a:bodyPr/>
                    <a:lstStyle/>
                    <a:p>
                      <a:pPr algn="l" fontAlgn="ctr"/>
                      <a:r>
                        <a:rPr lang="zh-CN" altLang="en-US" sz="1000" b="0" i="0" u="none" strike="noStrike">
                          <a:solidFill>
                            <a:srgbClr val="000000"/>
                          </a:solidFill>
                          <a:effectLst/>
                          <a:latin typeface="微软雅黑" panose="020B0503020204020204" pitchFamily="34" charset="-122"/>
                          <a:ea typeface="微软雅黑" panose="020B0503020204020204" pitchFamily="34" charset="-122"/>
                        </a:rPr>
                        <a:t>                    房地产抵押</a:t>
                      </a:r>
                      <a:endParaRPr lang="zh-CN" altLang="en-US" sz="1000" b="0" i="0" u="none" strike="noStrike">
                        <a:solidFill>
                          <a:srgbClr val="000000"/>
                        </a:solidFill>
                        <a:effectLst/>
                        <a:latin typeface="微软雅黑" panose="020B0503020204020204" pitchFamily="34" charset="-122"/>
                        <a:ea typeface="微软雅黑" panose="020B0503020204020204" pitchFamily="34" charset="-122"/>
                      </a:endParaRPr>
                    </a:p>
                  </a:txBody>
                  <a:tcPr marL="367144" marR="4533" marT="4533"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rtl="0" fontAlgn="ctr"/>
                      <a:r>
                        <a:rPr lang="en-US" altLang="zh-CN" sz="1000" b="0" i="0" u="none" strike="noStrike">
                          <a:solidFill>
                            <a:srgbClr val="000000"/>
                          </a:solidFill>
                          <a:effectLst/>
                          <a:latin typeface="微软雅黑" panose="020B0503020204020204" pitchFamily="34" charset="-122"/>
                          <a:ea typeface="微软雅黑" panose="020B0503020204020204" pitchFamily="34" charset="-122"/>
                        </a:rPr>
                        <a:t>8,019</a:t>
                      </a:r>
                      <a:endParaRPr lang="en-US" altLang="zh-CN" sz="10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rtl="0" fontAlgn="ctr"/>
                      <a:r>
                        <a:rPr lang="en-US" sz="1000" b="0" i="0" u="none" strike="noStrike">
                          <a:solidFill>
                            <a:srgbClr val="000000"/>
                          </a:solidFill>
                          <a:effectLst/>
                          <a:latin typeface="微软雅黑" panose="020B0503020204020204" pitchFamily="34" charset="-122"/>
                          <a:ea typeface="微软雅黑" panose="020B0503020204020204" pitchFamily="34" charset="-122"/>
                        </a:rPr>
                        <a:t>XX</a:t>
                      </a:r>
                      <a:endParaRPr lang="en-US" sz="10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rtl="0" fontAlgn="ctr"/>
                      <a:r>
                        <a:rPr lang="en-US" sz="1000" b="0" i="0" u="none" strike="noStrike">
                          <a:solidFill>
                            <a:srgbClr val="000000"/>
                          </a:solidFill>
                          <a:effectLst/>
                          <a:latin typeface="微软雅黑" panose="020B0503020204020204" pitchFamily="34" charset="-122"/>
                          <a:ea typeface="微软雅黑" panose="020B0503020204020204" pitchFamily="34" charset="-122"/>
                        </a:rPr>
                        <a:t>XX</a:t>
                      </a:r>
                      <a:endParaRPr lang="en-US" sz="10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accent1">
                        <a:lumMod val="40000"/>
                        <a:lumOff val="60000"/>
                      </a:schemeClr>
                    </a:solidFill>
                  </a:tcPr>
                </a:tc>
              </a:tr>
              <a:tr h="183218">
                <a:tc>
                  <a:txBody>
                    <a:bodyPr/>
                    <a:lstStyle/>
                    <a:p>
                      <a:pPr algn="l"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3.</a:t>
                      </a: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贴现</a:t>
                      </a: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367144" marR="4533" marT="4533"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rtl="0" fontAlgn="ctr"/>
                      <a:r>
                        <a:rPr lang="en-US" altLang="zh-CN" sz="1000" b="0" i="0" u="none" strike="noStrike">
                          <a:solidFill>
                            <a:srgbClr val="000000"/>
                          </a:solidFill>
                          <a:effectLst/>
                          <a:latin typeface="微软雅黑" panose="020B0503020204020204" pitchFamily="34" charset="-122"/>
                          <a:ea typeface="微软雅黑" panose="020B0503020204020204" pitchFamily="34" charset="-122"/>
                        </a:rPr>
                        <a:t>1,055</a:t>
                      </a:r>
                      <a:endParaRPr lang="en-US" altLang="zh-CN" sz="10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rtl="0" fontAlgn="ctr"/>
                      <a:r>
                        <a:rPr lang="en-US" sz="1000" b="0" i="0" u="none" strike="noStrike">
                          <a:solidFill>
                            <a:srgbClr val="000000"/>
                          </a:solidFill>
                          <a:effectLst/>
                          <a:latin typeface="微软雅黑" panose="020B0503020204020204" pitchFamily="34" charset="-122"/>
                          <a:ea typeface="微软雅黑" panose="020B0503020204020204" pitchFamily="34" charset="-122"/>
                        </a:rPr>
                        <a:t>XX</a:t>
                      </a:r>
                      <a:endParaRPr lang="en-US" sz="10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rtl="0" fontAlgn="ctr"/>
                      <a:r>
                        <a:rPr lang="en-US" sz="1000" b="0" i="0" u="none" strike="noStrike">
                          <a:solidFill>
                            <a:srgbClr val="000000"/>
                          </a:solidFill>
                          <a:effectLst/>
                          <a:latin typeface="微软雅黑" panose="020B0503020204020204" pitchFamily="34" charset="-122"/>
                          <a:ea typeface="微软雅黑" panose="020B0503020204020204" pitchFamily="34" charset="-122"/>
                        </a:rPr>
                        <a:t>XX</a:t>
                      </a:r>
                      <a:endParaRPr lang="en-US" sz="10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r>
              <a:tr h="183218">
                <a:tc>
                  <a:txBody>
                    <a:bodyPr/>
                    <a:lstStyle/>
                    <a:p>
                      <a:pPr algn="l"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                      其中：</a:t>
                      </a:r>
                      <a:r>
                        <a:rPr lang="en-US" sz="1000" b="0" i="0" u="none" strike="noStrike" dirty="0">
                          <a:solidFill>
                            <a:srgbClr val="000000"/>
                          </a:solidFill>
                          <a:effectLst/>
                          <a:latin typeface="微软雅黑" panose="020B0503020204020204" pitchFamily="34" charset="-122"/>
                          <a:ea typeface="微软雅黑" panose="020B0503020204020204" pitchFamily="34" charset="-122"/>
                        </a:rPr>
                        <a:t>A/A+</a:t>
                      </a: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级银票</a:t>
                      </a: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4533" marR="4533" marT="4533"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rtl="0" fontAlgn="ctr"/>
                      <a:r>
                        <a:rPr lang="en-US" altLang="zh-CN" sz="1000" b="0" i="0" u="none" strike="noStrike" dirty="0" smtClean="0">
                          <a:solidFill>
                            <a:srgbClr val="000000"/>
                          </a:solidFill>
                          <a:effectLst/>
                          <a:latin typeface="微软雅黑" panose="020B0503020204020204" pitchFamily="34" charset="-122"/>
                          <a:ea typeface="微软雅黑" panose="020B0503020204020204" pitchFamily="34" charset="-122"/>
                        </a:rPr>
                        <a:t>920</a:t>
                      </a:r>
                      <a:endParaRPr lang="en-US" altLang="zh-CN"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rtl="0" fontAlgn="ctr"/>
                      <a:r>
                        <a:rPr lang="en-US" sz="1000" b="0" i="0" u="none" strike="noStrike">
                          <a:solidFill>
                            <a:srgbClr val="000000"/>
                          </a:solidFill>
                          <a:effectLst/>
                          <a:latin typeface="微软雅黑" panose="020B0503020204020204" pitchFamily="34" charset="-122"/>
                          <a:ea typeface="微软雅黑" panose="020B0503020204020204" pitchFamily="34" charset="-122"/>
                        </a:rPr>
                        <a:t>XX</a:t>
                      </a:r>
                      <a:endParaRPr lang="en-US" sz="10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rtl="0" fontAlgn="ctr"/>
                      <a:r>
                        <a:rPr lang="en-US" sz="1000" b="0" i="0" u="none" strike="noStrike">
                          <a:solidFill>
                            <a:srgbClr val="000000"/>
                          </a:solidFill>
                          <a:effectLst/>
                          <a:latin typeface="微软雅黑" panose="020B0503020204020204" pitchFamily="34" charset="-122"/>
                          <a:ea typeface="微软雅黑" panose="020B0503020204020204" pitchFamily="34" charset="-122"/>
                        </a:rPr>
                        <a:t>XX</a:t>
                      </a:r>
                      <a:endParaRPr lang="en-US" sz="10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8CBAD"/>
                    </a:solidFill>
                  </a:tcPr>
                </a:tc>
              </a:tr>
              <a:tr h="183218">
                <a:tc>
                  <a:txBody>
                    <a:bodyPr/>
                    <a:lstStyle/>
                    <a:p>
                      <a:pPr algn="l" fontAlgn="ctr"/>
                      <a:r>
                        <a:rPr lang="zh-CN" altLang="en-US" sz="1000" b="0" i="0" u="none" strike="noStrike">
                          <a:solidFill>
                            <a:srgbClr val="000000"/>
                          </a:solidFill>
                          <a:effectLst/>
                          <a:latin typeface="微软雅黑" panose="020B0503020204020204" pitchFamily="34" charset="-122"/>
                          <a:ea typeface="微软雅黑" panose="020B0503020204020204" pitchFamily="34" charset="-122"/>
                        </a:rPr>
                        <a:t>二、债券投资（不含基金、公募</a:t>
                      </a:r>
                      <a:r>
                        <a:rPr lang="en-US" altLang="zh-CN" sz="1000" b="0" i="0" u="none" strike="noStrike">
                          <a:solidFill>
                            <a:srgbClr val="000000"/>
                          </a:solidFill>
                          <a:effectLst/>
                          <a:latin typeface="微软雅黑" panose="020B0503020204020204" pitchFamily="34" charset="-122"/>
                          <a:ea typeface="微软雅黑" panose="020B0503020204020204" pitchFamily="34" charset="-122"/>
                        </a:rPr>
                        <a:t>ABS</a:t>
                      </a:r>
                      <a:r>
                        <a:rPr lang="zh-CN" altLang="en-US" sz="1000" b="0" i="0" u="none" strike="noStrike">
                          <a:solidFill>
                            <a:srgbClr val="000000"/>
                          </a:solidFill>
                          <a:effectLst/>
                          <a:latin typeface="微软雅黑" panose="020B0503020204020204" pitchFamily="34" charset="-122"/>
                          <a:ea typeface="微软雅黑" panose="020B0503020204020204" pitchFamily="34" charset="-122"/>
                        </a:rPr>
                        <a:t>）</a:t>
                      </a:r>
                      <a:endParaRPr lang="zh-CN" altLang="en-US" sz="1000" b="0" i="0" u="none" strike="noStrike">
                        <a:solidFill>
                          <a:srgbClr val="000000"/>
                        </a:solidFill>
                        <a:effectLst/>
                        <a:latin typeface="微软雅黑" panose="020B0503020204020204" pitchFamily="34" charset="-122"/>
                        <a:ea typeface="微软雅黑" panose="020B0503020204020204" pitchFamily="34" charset="-122"/>
                      </a:endParaRPr>
                    </a:p>
                  </a:txBody>
                  <a:tcPr marL="244763" marR="4533" marT="4533"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rtl="0" fontAlgn="ctr"/>
                      <a:r>
                        <a:rPr lang="en-US" altLang="zh-CN" sz="1000" b="0" i="0" u="none" strike="noStrike">
                          <a:solidFill>
                            <a:srgbClr val="000000"/>
                          </a:solidFill>
                          <a:effectLst/>
                          <a:latin typeface="微软雅黑" panose="020B0503020204020204" pitchFamily="34" charset="-122"/>
                          <a:ea typeface="微软雅黑" panose="020B0503020204020204" pitchFamily="34" charset="-122"/>
                        </a:rPr>
                        <a:t>1,859</a:t>
                      </a:r>
                      <a:endParaRPr lang="en-US" altLang="zh-CN" sz="10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rtl="0" fontAlgn="ctr"/>
                      <a:r>
                        <a:rPr lang="en-US" sz="1000" b="0" i="0" u="none" strike="noStrike">
                          <a:solidFill>
                            <a:srgbClr val="000000"/>
                          </a:solidFill>
                          <a:effectLst/>
                          <a:latin typeface="微软雅黑" panose="020B0503020204020204" pitchFamily="34" charset="-122"/>
                          <a:ea typeface="微软雅黑" panose="020B0503020204020204" pitchFamily="34" charset="-122"/>
                        </a:rPr>
                        <a:t>XX</a:t>
                      </a:r>
                      <a:endParaRPr lang="en-US" sz="10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rtl="0" fontAlgn="ctr"/>
                      <a:r>
                        <a:rPr lang="en-US" sz="1000" b="0" i="0" u="none" strike="noStrike">
                          <a:solidFill>
                            <a:srgbClr val="000000"/>
                          </a:solidFill>
                          <a:effectLst/>
                          <a:latin typeface="微软雅黑" panose="020B0503020204020204" pitchFamily="34" charset="-122"/>
                          <a:ea typeface="微软雅黑" panose="020B0503020204020204" pitchFamily="34" charset="-122"/>
                        </a:rPr>
                        <a:t>XX</a:t>
                      </a:r>
                      <a:endParaRPr lang="en-US" sz="10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r>
              <a:tr h="183218">
                <a:tc>
                  <a:txBody>
                    <a:bodyPr/>
                    <a:lstStyle/>
                    <a:p>
                      <a:pPr algn="l" fontAlgn="ctr"/>
                      <a:r>
                        <a:rPr lang="zh-CN" altLang="en-US" sz="1000" b="0" i="0" u="none" strike="noStrike">
                          <a:solidFill>
                            <a:srgbClr val="000000"/>
                          </a:solidFill>
                          <a:effectLst/>
                          <a:latin typeface="微软雅黑" panose="020B0503020204020204" pitchFamily="34" charset="-122"/>
                          <a:ea typeface="微软雅黑" panose="020B0503020204020204" pitchFamily="34" charset="-122"/>
                        </a:rPr>
                        <a:t>             其中：地方政府一般债</a:t>
                      </a:r>
                      <a:endParaRPr lang="zh-CN" altLang="en-US" sz="1000" b="0" i="0" u="none" strike="noStrike">
                        <a:solidFill>
                          <a:srgbClr val="000000"/>
                        </a:solidFill>
                        <a:effectLst/>
                        <a:latin typeface="微软雅黑" panose="020B0503020204020204" pitchFamily="34" charset="-122"/>
                        <a:ea typeface="微软雅黑" panose="020B0503020204020204" pitchFamily="34" charset="-122"/>
                      </a:endParaRPr>
                    </a:p>
                  </a:txBody>
                  <a:tcPr marL="244763" marR="4533" marT="4533"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rtl="0"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433</a:t>
                      </a:r>
                      <a:endParaRPr lang="en-US" altLang="zh-CN"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rtl="0" fontAlgn="ctr"/>
                      <a:r>
                        <a:rPr lang="en-US" sz="1000" b="0" i="0" u="none" strike="noStrike">
                          <a:solidFill>
                            <a:srgbClr val="000000"/>
                          </a:solidFill>
                          <a:effectLst/>
                          <a:latin typeface="微软雅黑" panose="020B0503020204020204" pitchFamily="34" charset="-122"/>
                          <a:ea typeface="微软雅黑" panose="020B0503020204020204" pitchFamily="34" charset="-122"/>
                        </a:rPr>
                        <a:t>XX</a:t>
                      </a:r>
                      <a:endParaRPr lang="en-US" sz="10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rtl="0" fontAlgn="ctr"/>
                      <a:r>
                        <a:rPr lang="en-US" sz="1000" b="0" i="0" u="none" strike="noStrike">
                          <a:solidFill>
                            <a:srgbClr val="000000"/>
                          </a:solidFill>
                          <a:effectLst/>
                          <a:latin typeface="微软雅黑" panose="020B0503020204020204" pitchFamily="34" charset="-122"/>
                          <a:ea typeface="微软雅黑" panose="020B0503020204020204" pitchFamily="34" charset="-122"/>
                        </a:rPr>
                        <a:t>XX</a:t>
                      </a:r>
                      <a:endParaRPr lang="en-US" sz="10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accent1">
                        <a:lumMod val="40000"/>
                        <a:lumOff val="60000"/>
                      </a:schemeClr>
                    </a:solidFill>
                  </a:tcPr>
                </a:tc>
              </a:tr>
              <a:tr h="183218">
                <a:tc>
                  <a:txBody>
                    <a:bodyPr/>
                    <a:lstStyle/>
                    <a:p>
                      <a:pPr algn="l"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三、</a:t>
                      </a:r>
                      <a:r>
                        <a:rPr lang="zh-CN" altLang="en-US" sz="1000" b="0" i="0" u="none" strike="noStrike" dirty="0" smtClean="0">
                          <a:solidFill>
                            <a:srgbClr val="000000"/>
                          </a:solidFill>
                          <a:effectLst/>
                          <a:latin typeface="微软雅黑" panose="020B0503020204020204" pitchFamily="34" charset="-122"/>
                          <a:ea typeface="微软雅黑" panose="020B0503020204020204" pitchFamily="34" charset="-122"/>
                        </a:rPr>
                        <a:t>基金</a:t>
                      </a:r>
                      <a:endParaRPr 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244763" marR="4533" marT="4533"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fontAlgn="b"/>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4,382</a:t>
                      </a:r>
                      <a:endParaRPr lang="en-US" altLang="zh-CN"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b">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rtl="0" fontAlgn="b"/>
                      <a:r>
                        <a:rPr lang="en-US" sz="1000" b="0" i="0" u="none" strike="noStrike">
                          <a:solidFill>
                            <a:srgbClr val="000000"/>
                          </a:solidFill>
                          <a:effectLst/>
                          <a:latin typeface="微软雅黑" panose="020B0503020204020204" pitchFamily="34" charset="-122"/>
                          <a:ea typeface="微软雅黑" panose="020B0503020204020204" pitchFamily="34" charset="-122"/>
                        </a:rPr>
                        <a:t>XX</a:t>
                      </a:r>
                      <a:endParaRPr lang="en-US" sz="10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b">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rtl="0" fontAlgn="b"/>
                      <a:r>
                        <a:rPr lang="en-US" sz="1000" b="0" i="0" u="none" strike="noStrike">
                          <a:solidFill>
                            <a:srgbClr val="000000"/>
                          </a:solidFill>
                          <a:effectLst/>
                          <a:latin typeface="微软雅黑" panose="020B0503020204020204" pitchFamily="34" charset="-122"/>
                          <a:ea typeface="微软雅黑" panose="020B0503020204020204" pitchFamily="34" charset="-122"/>
                        </a:rPr>
                        <a:t>XX</a:t>
                      </a:r>
                      <a:endParaRPr lang="en-US" sz="10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b">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8CBAD"/>
                    </a:solidFill>
                  </a:tcPr>
                </a:tc>
              </a:tr>
              <a:tr h="183218">
                <a:tc>
                  <a:txBody>
                    <a:bodyPr/>
                    <a:lstStyle/>
                    <a:p>
                      <a:pPr algn="l"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四、固定资产</a:t>
                      </a: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244763" marR="4533" marT="4533"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rtl="0" fontAlgn="ctr"/>
                      <a:r>
                        <a:rPr lang="en-US" altLang="zh-CN" sz="1000" b="0" i="0" u="none" strike="noStrike">
                          <a:solidFill>
                            <a:srgbClr val="000000"/>
                          </a:solidFill>
                          <a:effectLst/>
                          <a:latin typeface="微软雅黑" panose="020B0503020204020204" pitchFamily="34" charset="-122"/>
                          <a:ea typeface="微软雅黑" panose="020B0503020204020204" pitchFamily="34" charset="-122"/>
                        </a:rPr>
                        <a:t>253</a:t>
                      </a:r>
                      <a:endParaRPr lang="en-US" altLang="zh-CN" sz="10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rtl="0" fontAlgn="ctr"/>
                      <a:r>
                        <a:rPr lang="en-US" sz="1000" b="0" i="0" u="none" strike="noStrike">
                          <a:solidFill>
                            <a:srgbClr val="000000"/>
                          </a:solidFill>
                          <a:effectLst/>
                          <a:latin typeface="微软雅黑" panose="020B0503020204020204" pitchFamily="34" charset="-122"/>
                          <a:ea typeface="微软雅黑" panose="020B0503020204020204" pitchFamily="34" charset="-122"/>
                        </a:rPr>
                        <a:t>XX</a:t>
                      </a:r>
                      <a:endParaRPr lang="en-US" sz="10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rtl="0" fontAlgn="ctr"/>
                      <a:r>
                        <a:rPr lang="en-US" sz="1000" b="0" i="0" u="none" strike="noStrike">
                          <a:solidFill>
                            <a:srgbClr val="000000"/>
                          </a:solidFill>
                          <a:effectLst/>
                          <a:latin typeface="微软雅黑" panose="020B0503020204020204" pitchFamily="34" charset="-122"/>
                          <a:ea typeface="微软雅黑" panose="020B0503020204020204" pitchFamily="34" charset="-122"/>
                        </a:rPr>
                        <a:t>XX</a:t>
                      </a:r>
                      <a:endParaRPr lang="en-US" sz="10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r>
              <a:tr h="183218">
                <a:tc>
                  <a:txBody>
                    <a:bodyPr/>
                    <a:lstStyle/>
                    <a:p>
                      <a:pPr algn="l" fontAlgn="ctr"/>
                      <a:r>
                        <a:rPr lang="zh-CN" altLang="en-US" sz="1000" b="0" i="0" u="none" strike="noStrike">
                          <a:solidFill>
                            <a:srgbClr val="000000"/>
                          </a:solidFill>
                          <a:effectLst/>
                          <a:latin typeface="微软雅黑" panose="020B0503020204020204" pitchFamily="34" charset="-122"/>
                          <a:ea typeface="微软雅黑" panose="020B0503020204020204" pitchFamily="34" charset="-122"/>
                        </a:rPr>
                        <a:t>五、抵债资产</a:t>
                      </a:r>
                      <a:endParaRPr lang="zh-CN" altLang="en-US" sz="1000" b="0" i="0" u="none" strike="noStrike">
                        <a:solidFill>
                          <a:srgbClr val="000000"/>
                        </a:solidFill>
                        <a:effectLst/>
                        <a:latin typeface="微软雅黑" panose="020B0503020204020204" pitchFamily="34" charset="-122"/>
                        <a:ea typeface="微软雅黑" panose="020B0503020204020204" pitchFamily="34" charset="-122"/>
                      </a:endParaRPr>
                    </a:p>
                  </a:txBody>
                  <a:tcPr marL="244763" marR="4533" marT="4533"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rtl="0" fontAlgn="ctr"/>
                      <a:r>
                        <a:rPr lang="en-US" altLang="zh-CN" sz="1000" b="0" i="0" u="none" strike="noStrike">
                          <a:solidFill>
                            <a:srgbClr val="000000"/>
                          </a:solidFill>
                          <a:effectLst/>
                          <a:latin typeface="微软雅黑" panose="020B0503020204020204" pitchFamily="34" charset="-122"/>
                          <a:ea typeface="微软雅黑" panose="020B0503020204020204" pitchFamily="34" charset="-122"/>
                        </a:rPr>
                        <a:t>606</a:t>
                      </a:r>
                      <a:endParaRPr lang="en-US" altLang="zh-CN" sz="10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rtl="0" fontAlgn="ctr"/>
                      <a:r>
                        <a:rPr lang="en-US" sz="1000" b="0" i="0" u="none" strike="noStrike">
                          <a:solidFill>
                            <a:srgbClr val="000000"/>
                          </a:solidFill>
                          <a:effectLst/>
                          <a:latin typeface="微软雅黑" panose="020B0503020204020204" pitchFamily="34" charset="-122"/>
                          <a:ea typeface="微软雅黑" panose="020B0503020204020204" pitchFamily="34" charset="-122"/>
                        </a:rPr>
                        <a:t>XX</a:t>
                      </a:r>
                      <a:endParaRPr lang="en-US" sz="10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rtl="0" fontAlgn="ctr"/>
                      <a:r>
                        <a:rPr lang="en-US" sz="1000" b="0" i="0" u="none" strike="noStrike">
                          <a:solidFill>
                            <a:srgbClr val="000000"/>
                          </a:solidFill>
                          <a:effectLst/>
                          <a:latin typeface="微软雅黑" panose="020B0503020204020204" pitchFamily="34" charset="-122"/>
                          <a:ea typeface="微软雅黑" panose="020B0503020204020204" pitchFamily="34" charset="-122"/>
                        </a:rPr>
                        <a:t>XX</a:t>
                      </a:r>
                      <a:endParaRPr lang="en-US" sz="10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accent1">
                        <a:lumMod val="40000"/>
                        <a:lumOff val="60000"/>
                      </a:schemeClr>
                    </a:solidFill>
                  </a:tcPr>
                </a:tc>
              </a:tr>
              <a:tr h="183218">
                <a:tc>
                  <a:txBody>
                    <a:bodyPr/>
                    <a:lstStyle/>
                    <a:p>
                      <a:pPr algn="l" fontAlgn="ctr"/>
                      <a:r>
                        <a:rPr lang="zh-CN" altLang="en-US" sz="1000" b="1" i="0" u="none" strike="noStrike" dirty="0">
                          <a:solidFill>
                            <a:srgbClr val="000000"/>
                          </a:solidFill>
                          <a:effectLst/>
                          <a:latin typeface="微软雅黑" panose="020B0503020204020204" pitchFamily="34" charset="-122"/>
                          <a:ea typeface="微软雅黑" panose="020B0503020204020204" pitchFamily="34" charset="-122"/>
                        </a:rPr>
                        <a:t>表外资产</a:t>
                      </a:r>
                      <a:endParaRPr lang="zh-CN" altLang="en-US" sz="1000" b="1" i="0" u="none" strike="noStrike" dirty="0">
                        <a:solidFill>
                          <a:srgbClr val="000000"/>
                        </a:solidFill>
                        <a:effectLst/>
                        <a:latin typeface="微软雅黑" panose="020B0503020204020204" pitchFamily="34" charset="-122"/>
                        <a:ea typeface="微软雅黑" panose="020B0503020204020204" pitchFamily="34" charset="-122"/>
                      </a:endParaRPr>
                    </a:p>
                  </a:txBody>
                  <a:tcPr marL="122381" marR="4533" marT="4533"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rtl="0" fontAlgn="ctr"/>
                      <a:r>
                        <a:rPr lang="en-US" altLang="zh-CN" sz="1000" b="1" i="0" u="none" strike="noStrike">
                          <a:solidFill>
                            <a:srgbClr val="000000"/>
                          </a:solidFill>
                          <a:effectLst/>
                          <a:latin typeface="微软雅黑" panose="020B0503020204020204" pitchFamily="34" charset="-122"/>
                          <a:ea typeface="微软雅黑" panose="020B0503020204020204" pitchFamily="34" charset="-122"/>
                        </a:rPr>
                        <a:t>6,839</a:t>
                      </a:r>
                      <a:endParaRPr lang="en-US" altLang="zh-CN" sz="1000" b="1"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rtl="0" fontAlgn="ctr"/>
                      <a:r>
                        <a:rPr lang="en-US" sz="1000" b="1" i="0" u="none" strike="noStrike">
                          <a:solidFill>
                            <a:srgbClr val="000000"/>
                          </a:solidFill>
                          <a:effectLst/>
                          <a:latin typeface="微软雅黑" panose="020B0503020204020204" pitchFamily="34" charset="-122"/>
                          <a:ea typeface="微软雅黑" panose="020B0503020204020204" pitchFamily="34" charset="-122"/>
                        </a:rPr>
                        <a:t>XX</a:t>
                      </a:r>
                      <a:endParaRPr lang="en-US" sz="1000" b="1"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rtl="0" fontAlgn="ctr"/>
                      <a:r>
                        <a:rPr lang="en-US" sz="1000" b="1" i="0" u="none" strike="noStrike">
                          <a:solidFill>
                            <a:srgbClr val="000000"/>
                          </a:solidFill>
                          <a:effectLst/>
                          <a:latin typeface="微软雅黑" panose="020B0503020204020204" pitchFamily="34" charset="-122"/>
                          <a:ea typeface="微软雅黑" panose="020B0503020204020204" pitchFamily="34" charset="-122"/>
                        </a:rPr>
                        <a:t>XX</a:t>
                      </a:r>
                      <a:endParaRPr lang="en-US" sz="1000" b="1"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r>
              <a:tr h="183218">
                <a:tc>
                  <a:txBody>
                    <a:bodyPr/>
                    <a:lstStyle/>
                    <a:p>
                      <a:pPr algn="l" fontAlgn="ctr"/>
                      <a:r>
                        <a:rPr lang="zh-CN" altLang="en-US" sz="1000" b="0" i="0" u="none" strike="noStrike">
                          <a:solidFill>
                            <a:srgbClr val="000000"/>
                          </a:solidFill>
                          <a:effectLst/>
                          <a:latin typeface="微软雅黑" panose="020B0503020204020204" pitchFamily="34" charset="-122"/>
                          <a:ea typeface="微软雅黑" panose="020B0503020204020204" pitchFamily="34" charset="-122"/>
                        </a:rPr>
                        <a:t>一、信用证</a:t>
                      </a:r>
                      <a:endParaRPr lang="zh-CN" altLang="en-US" sz="1000" b="0" i="0" u="none" strike="noStrike">
                        <a:solidFill>
                          <a:srgbClr val="000000"/>
                        </a:solidFill>
                        <a:effectLst/>
                        <a:latin typeface="微软雅黑" panose="020B0503020204020204" pitchFamily="34" charset="-122"/>
                        <a:ea typeface="微软雅黑" panose="020B0503020204020204" pitchFamily="34" charset="-122"/>
                      </a:endParaRPr>
                    </a:p>
                  </a:txBody>
                  <a:tcPr marL="244763" marR="4533" marT="4533"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rtl="0" fontAlgn="ctr"/>
                      <a:r>
                        <a:rPr lang="en-US" altLang="zh-CN" sz="1000" b="0" i="0" u="none" strike="noStrike" dirty="0">
                          <a:solidFill>
                            <a:srgbClr val="000000"/>
                          </a:solidFill>
                          <a:effectLst/>
                          <a:latin typeface="微软雅黑" panose="020B0503020204020204" pitchFamily="34" charset="-122"/>
                          <a:ea typeface="微软雅黑" panose="020B0503020204020204" pitchFamily="34" charset="-122"/>
                        </a:rPr>
                        <a:t>422</a:t>
                      </a:r>
                      <a:endParaRPr lang="en-US" altLang="zh-CN"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rtl="0" fontAlgn="ctr"/>
                      <a:r>
                        <a:rPr lang="en-US" sz="1000" b="0" i="0" u="none" strike="noStrike">
                          <a:solidFill>
                            <a:srgbClr val="000000"/>
                          </a:solidFill>
                          <a:effectLst/>
                          <a:latin typeface="微软雅黑" panose="020B0503020204020204" pitchFamily="34" charset="-122"/>
                          <a:ea typeface="微软雅黑" panose="020B0503020204020204" pitchFamily="34" charset="-122"/>
                        </a:rPr>
                        <a:t>XX</a:t>
                      </a:r>
                      <a:endParaRPr lang="en-US" sz="10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rtl="0" fontAlgn="ctr"/>
                      <a:r>
                        <a:rPr lang="en-US" sz="1000" b="0" i="0" u="none" strike="noStrike">
                          <a:solidFill>
                            <a:srgbClr val="000000"/>
                          </a:solidFill>
                          <a:effectLst/>
                          <a:latin typeface="微软雅黑" panose="020B0503020204020204" pitchFamily="34" charset="-122"/>
                          <a:ea typeface="微软雅黑" panose="020B0503020204020204" pitchFamily="34" charset="-122"/>
                        </a:rPr>
                        <a:t>XX</a:t>
                      </a:r>
                      <a:endParaRPr lang="en-US" sz="10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r>
              <a:tr h="183218">
                <a:tc>
                  <a:txBody>
                    <a:bodyPr/>
                    <a:lstStyle/>
                    <a:p>
                      <a:pPr algn="l" fontAlgn="ctr"/>
                      <a:r>
                        <a:rPr lang="zh-CN" altLang="en-US" sz="1000" b="0" i="0" u="none" strike="noStrike">
                          <a:solidFill>
                            <a:srgbClr val="000000"/>
                          </a:solidFill>
                          <a:effectLst/>
                          <a:latin typeface="微软雅黑" panose="020B0503020204020204" pitchFamily="34" charset="-122"/>
                          <a:ea typeface="微软雅黑" panose="020B0503020204020204" pitchFamily="34" charset="-122"/>
                        </a:rPr>
                        <a:t>       其中：国内证</a:t>
                      </a:r>
                      <a:endParaRPr lang="zh-CN" altLang="en-US" sz="1000" b="0" i="0" u="none" strike="noStrike">
                        <a:solidFill>
                          <a:srgbClr val="000000"/>
                        </a:solidFill>
                        <a:effectLst/>
                        <a:latin typeface="微软雅黑" panose="020B0503020204020204" pitchFamily="34" charset="-122"/>
                        <a:ea typeface="微软雅黑" panose="020B0503020204020204" pitchFamily="34" charset="-122"/>
                      </a:endParaRPr>
                    </a:p>
                  </a:txBody>
                  <a:tcPr marL="367144" marR="4533" marT="4533"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rtl="0" fontAlgn="ctr"/>
                      <a:r>
                        <a:rPr lang="en-US" altLang="zh-CN" sz="1000" b="0" i="0" u="none" strike="noStrike">
                          <a:solidFill>
                            <a:srgbClr val="000000"/>
                          </a:solidFill>
                          <a:effectLst/>
                          <a:latin typeface="微软雅黑" panose="020B0503020204020204" pitchFamily="34" charset="-122"/>
                          <a:ea typeface="微软雅黑" panose="020B0503020204020204" pitchFamily="34" charset="-122"/>
                        </a:rPr>
                        <a:t>311</a:t>
                      </a:r>
                      <a:endParaRPr lang="en-US" altLang="zh-CN" sz="10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rtl="0" fontAlgn="ctr"/>
                      <a:r>
                        <a:rPr lang="en-US" sz="1000" b="0" i="0" u="none" strike="noStrike">
                          <a:solidFill>
                            <a:srgbClr val="000000"/>
                          </a:solidFill>
                          <a:effectLst/>
                          <a:latin typeface="微软雅黑" panose="020B0503020204020204" pitchFamily="34" charset="-122"/>
                          <a:ea typeface="微软雅黑" panose="020B0503020204020204" pitchFamily="34" charset="-122"/>
                        </a:rPr>
                        <a:t>XX</a:t>
                      </a:r>
                      <a:endParaRPr lang="en-US" sz="10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rtl="0" fontAlgn="ctr"/>
                      <a:r>
                        <a:rPr lang="en-US" sz="1000" b="0" i="0" u="none" strike="noStrike">
                          <a:solidFill>
                            <a:srgbClr val="000000"/>
                          </a:solidFill>
                          <a:effectLst/>
                          <a:latin typeface="微软雅黑" panose="020B0503020204020204" pitchFamily="34" charset="-122"/>
                          <a:ea typeface="微软雅黑" panose="020B0503020204020204" pitchFamily="34" charset="-122"/>
                        </a:rPr>
                        <a:t>XX</a:t>
                      </a:r>
                      <a:endParaRPr lang="en-US" sz="10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8CBAD"/>
                    </a:solidFill>
                  </a:tcPr>
                </a:tc>
              </a:tr>
              <a:tr h="183218">
                <a:tc>
                  <a:txBody>
                    <a:bodyPr/>
                    <a:lstStyle/>
                    <a:p>
                      <a:pPr algn="l" fontAlgn="ctr"/>
                      <a:r>
                        <a:rPr lang="zh-CN" altLang="en-US" sz="1000" b="0" i="0" u="none" strike="noStrike">
                          <a:solidFill>
                            <a:srgbClr val="000000"/>
                          </a:solidFill>
                          <a:effectLst/>
                          <a:latin typeface="微软雅黑" panose="020B0503020204020204" pitchFamily="34" charset="-122"/>
                          <a:ea typeface="微软雅黑" panose="020B0503020204020204" pitchFamily="34" charset="-122"/>
                        </a:rPr>
                        <a:t>二、 承诺</a:t>
                      </a:r>
                      <a:endParaRPr lang="zh-CN" altLang="en-US" sz="1000" b="0" i="0" u="none" strike="noStrike">
                        <a:solidFill>
                          <a:srgbClr val="000000"/>
                        </a:solidFill>
                        <a:effectLst/>
                        <a:latin typeface="微软雅黑" panose="020B0503020204020204" pitchFamily="34" charset="-122"/>
                        <a:ea typeface="微软雅黑" panose="020B0503020204020204" pitchFamily="34" charset="-122"/>
                      </a:endParaRPr>
                    </a:p>
                  </a:txBody>
                  <a:tcPr marL="244763" marR="4533" marT="4533"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rtl="0" fontAlgn="ctr"/>
                      <a:r>
                        <a:rPr lang="en-US" altLang="zh-CN" sz="1000" b="0" i="0" u="none" strike="noStrike" dirty="0" smtClean="0">
                          <a:solidFill>
                            <a:srgbClr val="000000"/>
                          </a:solidFill>
                          <a:effectLst/>
                          <a:latin typeface="微软雅黑" panose="020B0503020204020204" pitchFamily="34" charset="-122"/>
                          <a:ea typeface="微软雅黑" panose="020B0503020204020204" pitchFamily="34" charset="-122"/>
                        </a:rPr>
                        <a:t>1,353</a:t>
                      </a:r>
                      <a:endParaRPr lang="en-US" altLang="zh-CN"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rtl="0" fontAlgn="ctr"/>
                      <a:r>
                        <a:rPr lang="en-US" sz="1000" b="0" i="0" u="none" strike="noStrike">
                          <a:solidFill>
                            <a:srgbClr val="000000"/>
                          </a:solidFill>
                          <a:effectLst/>
                          <a:latin typeface="微软雅黑" panose="020B0503020204020204" pitchFamily="34" charset="-122"/>
                          <a:ea typeface="微软雅黑" panose="020B0503020204020204" pitchFamily="34" charset="-122"/>
                        </a:rPr>
                        <a:t>XX</a:t>
                      </a:r>
                      <a:endParaRPr lang="en-US" sz="10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rtl="0" fontAlgn="ctr"/>
                      <a:r>
                        <a:rPr lang="en-US" sz="1000" b="0" i="0" u="none" strike="noStrike">
                          <a:solidFill>
                            <a:srgbClr val="000000"/>
                          </a:solidFill>
                          <a:effectLst/>
                          <a:latin typeface="微软雅黑" panose="020B0503020204020204" pitchFamily="34" charset="-122"/>
                          <a:ea typeface="微软雅黑" panose="020B0503020204020204" pitchFamily="34" charset="-122"/>
                        </a:rPr>
                        <a:t>XX</a:t>
                      </a:r>
                      <a:endParaRPr lang="en-US" sz="10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r>
              <a:tr h="183218">
                <a:tc>
                  <a:txBody>
                    <a:bodyPr/>
                    <a:lstStyle/>
                    <a:p>
                      <a:pPr algn="l" fontAlgn="ctr"/>
                      <a:r>
                        <a:rPr lang="zh-CN" altLang="en-US" sz="1000" b="0" i="0" u="none" strike="noStrike">
                          <a:solidFill>
                            <a:srgbClr val="000000"/>
                          </a:solidFill>
                          <a:effectLst/>
                          <a:latin typeface="微软雅黑" panose="020B0503020204020204" pitchFamily="34" charset="-122"/>
                          <a:ea typeface="微软雅黑" panose="020B0503020204020204" pitchFamily="34" charset="-122"/>
                        </a:rPr>
                        <a:t>           其中：可撤销，且不可豁免承诺</a:t>
                      </a:r>
                      <a:endParaRPr lang="zh-CN" altLang="en-US" sz="1000" b="0" i="0" u="none" strike="noStrike">
                        <a:solidFill>
                          <a:srgbClr val="000000"/>
                        </a:solidFill>
                        <a:effectLst/>
                        <a:latin typeface="微软雅黑" panose="020B0503020204020204" pitchFamily="34" charset="-122"/>
                        <a:ea typeface="微软雅黑" panose="020B0503020204020204" pitchFamily="34" charset="-122"/>
                      </a:endParaRPr>
                    </a:p>
                  </a:txBody>
                  <a:tcPr marL="244763" marR="4533" marT="4533"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rtl="0" fontAlgn="ctr"/>
                      <a:r>
                        <a:rPr lang="en-US" altLang="zh-CN" sz="1000" b="0" i="0" u="none" strike="noStrike">
                          <a:solidFill>
                            <a:srgbClr val="000000"/>
                          </a:solidFill>
                          <a:effectLst/>
                          <a:latin typeface="微软雅黑" panose="020B0503020204020204" pitchFamily="34" charset="-122"/>
                          <a:ea typeface="微软雅黑" panose="020B0503020204020204" pitchFamily="34" charset="-122"/>
                        </a:rPr>
                        <a:t>0</a:t>
                      </a:r>
                      <a:endParaRPr lang="en-US" altLang="zh-CN" sz="10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rtl="0" fontAlgn="ctr"/>
                      <a:r>
                        <a:rPr lang="en-US" sz="1000" b="0" i="0" u="none" strike="noStrike">
                          <a:solidFill>
                            <a:srgbClr val="000000"/>
                          </a:solidFill>
                          <a:effectLst/>
                          <a:latin typeface="微软雅黑" panose="020B0503020204020204" pitchFamily="34" charset="-122"/>
                          <a:ea typeface="微软雅黑" panose="020B0503020204020204" pitchFamily="34" charset="-122"/>
                        </a:rPr>
                        <a:t>XX</a:t>
                      </a:r>
                      <a:endParaRPr lang="en-US" sz="10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rtl="0" fontAlgn="ctr"/>
                      <a:r>
                        <a:rPr lang="en-US" sz="1000" b="0" i="0" u="none" strike="noStrike">
                          <a:solidFill>
                            <a:srgbClr val="000000"/>
                          </a:solidFill>
                          <a:effectLst/>
                          <a:latin typeface="微软雅黑" panose="020B0503020204020204" pitchFamily="34" charset="-122"/>
                          <a:ea typeface="微软雅黑" panose="020B0503020204020204" pitchFamily="34" charset="-122"/>
                        </a:rPr>
                        <a:t>XX</a:t>
                      </a:r>
                      <a:endParaRPr lang="en-US" sz="10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r>
              <a:tr h="183218">
                <a:tc>
                  <a:txBody>
                    <a:bodyPr/>
                    <a:lstStyle/>
                    <a:p>
                      <a:pPr algn="l" fontAlgn="ctr"/>
                      <a:r>
                        <a:rPr lang="zh-CN" altLang="en-US" sz="1000" b="0" i="0" u="none" strike="noStrike">
                          <a:solidFill>
                            <a:srgbClr val="000000"/>
                          </a:solidFill>
                          <a:effectLst/>
                          <a:latin typeface="微软雅黑" panose="020B0503020204020204" pitchFamily="34" charset="-122"/>
                          <a:ea typeface="微软雅黑" panose="020B0503020204020204" pitchFamily="34" charset="-122"/>
                        </a:rPr>
                        <a:t>                     未使用信用卡额度</a:t>
                      </a:r>
                      <a:endParaRPr lang="zh-CN" altLang="en-US" sz="1000" b="0" i="0" u="none" strike="noStrike">
                        <a:solidFill>
                          <a:srgbClr val="000000"/>
                        </a:solidFill>
                        <a:effectLst/>
                        <a:latin typeface="微软雅黑" panose="020B0503020204020204" pitchFamily="34" charset="-122"/>
                        <a:ea typeface="微软雅黑" panose="020B0503020204020204" pitchFamily="34" charset="-122"/>
                      </a:endParaRPr>
                    </a:p>
                  </a:txBody>
                  <a:tcPr marL="244763" marR="4533" marT="4533"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rtl="0" fontAlgn="ctr"/>
                      <a:r>
                        <a:rPr lang="en-US" altLang="zh-CN" sz="1000" b="0" i="0" u="none" strike="noStrike">
                          <a:solidFill>
                            <a:srgbClr val="000000"/>
                          </a:solidFill>
                          <a:effectLst/>
                          <a:latin typeface="微软雅黑" panose="020B0503020204020204" pitchFamily="34" charset="-122"/>
                          <a:ea typeface="微软雅黑" panose="020B0503020204020204" pitchFamily="34" charset="-122"/>
                        </a:rPr>
                        <a:t>1,263</a:t>
                      </a:r>
                      <a:endParaRPr lang="en-US" altLang="zh-CN" sz="10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rtl="0" fontAlgn="ctr"/>
                      <a:r>
                        <a:rPr lang="en-US" sz="1000" b="0" i="0" u="none" strike="noStrike">
                          <a:solidFill>
                            <a:srgbClr val="000000"/>
                          </a:solidFill>
                          <a:effectLst/>
                          <a:latin typeface="微软雅黑" panose="020B0503020204020204" pitchFamily="34" charset="-122"/>
                          <a:ea typeface="微软雅黑" panose="020B0503020204020204" pitchFamily="34" charset="-122"/>
                        </a:rPr>
                        <a:t>XX</a:t>
                      </a:r>
                      <a:endParaRPr lang="en-US" sz="10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rtl="0" fontAlgn="ctr"/>
                      <a:r>
                        <a:rPr lang="en-US" sz="1000" b="0" i="0" u="none" strike="noStrike">
                          <a:solidFill>
                            <a:srgbClr val="000000"/>
                          </a:solidFill>
                          <a:effectLst/>
                          <a:latin typeface="微软雅黑" panose="020B0503020204020204" pitchFamily="34" charset="-122"/>
                          <a:ea typeface="微软雅黑" panose="020B0503020204020204" pitchFamily="34" charset="-122"/>
                        </a:rPr>
                        <a:t>XX</a:t>
                      </a:r>
                      <a:endParaRPr lang="en-US" sz="10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accent1">
                        <a:lumMod val="40000"/>
                        <a:lumOff val="60000"/>
                      </a:schemeClr>
                    </a:solidFill>
                  </a:tcPr>
                </a:tc>
              </a:tr>
              <a:tr h="183218">
                <a:tc>
                  <a:txBody>
                    <a:bodyPr/>
                    <a:lstStyle/>
                    <a:p>
                      <a:pPr algn="l"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      </a:t>
                      </a:r>
                      <a:r>
                        <a:rPr lang="zh-CN" altLang="en-US" sz="1000" b="0" i="0" u="none" strike="noStrike" dirty="0" smtClean="0">
                          <a:solidFill>
                            <a:srgbClr val="000000"/>
                          </a:solidFill>
                          <a:effectLst/>
                          <a:latin typeface="微软雅黑" panose="020B0503020204020204" pitchFamily="34" charset="-122"/>
                          <a:ea typeface="微软雅黑" panose="020B0503020204020204" pitchFamily="34" charset="-122"/>
                        </a:rPr>
                        <a:t>三</a:t>
                      </a: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、卖出票据</a:t>
                      </a: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4533" marR="4533" marT="4533"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rtl="0" fontAlgn="ctr"/>
                      <a:r>
                        <a:rPr lang="en-US" altLang="zh-CN" sz="1000" b="0" i="0" u="none" strike="noStrike">
                          <a:solidFill>
                            <a:srgbClr val="000000"/>
                          </a:solidFill>
                          <a:effectLst/>
                          <a:latin typeface="微软雅黑" panose="020B0503020204020204" pitchFamily="34" charset="-122"/>
                          <a:ea typeface="微软雅黑" panose="020B0503020204020204" pitchFamily="34" charset="-122"/>
                        </a:rPr>
                        <a:t>1,167</a:t>
                      </a:r>
                      <a:endParaRPr lang="en-US" altLang="zh-CN" sz="10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rtl="0" fontAlgn="ctr"/>
                      <a:r>
                        <a:rPr lang="en-US" sz="1000" b="0" i="0" u="none" strike="noStrike">
                          <a:solidFill>
                            <a:srgbClr val="000000"/>
                          </a:solidFill>
                          <a:effectLst/>
                          <a:latin typeface="微软雅黑" panose="020B0503020204020204" pitchFamily="34" charset="-122"/>
                          <a:ea typeface="微软雅黑" panose="020B0503020204020204" pitchFamily="34" charset="-122"/>
                        </a:rPr>
                        <a:t>XX</a:t>
                      </a:r>
                      <a:endParaRPr lang="en-US" sz="10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rtl="0" fontAlgn="ctr"/>
                      <a:r>
                        <a:rPr lang="en-US" sz="1000" b="0" i="0" u="none" strike="noStrike">
                          <a:solidFill>
                            <a:srgbClr val="000000"/>
                          </a:solidFill>
                          <a:effectLst/>
                          <a:latin typeface="微软雅黑" panose="020B0503020204020204" pitchFamily="34" charset="-122"/>
                          <a:ea typeface="微软雅黑" panose="020B0503020204020204" pitchFamily="34" charset="-122"/>
                        </a:rPr>
                        <a:t>XX</a:t>
                      </a:r>
                      <a:endParaRPr lang="en-US" sz="10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r>
              <a:tr h="183218">
                <a:tc>
                  <a:txBody>
                    <a:bodyPr/>
                    <a:lstStyle/>
                    <a:p>
                      <a:pPr algn="l"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                      其中：</a:t>
                      </a:r>
                      <a:r>
                        <a:rPr lang="en-US" sz="1000" b="0" i="0" u="none" strike="noStrike" dirty="0">
                          <a:solidFill>
                            <a:srgbClr val="000000"/>
                          </a:solidFill>
                          <a:effectLst/>
                          <a:latin typeface="微软雅黑" panose="020B0503020204020204" pitchFamily="34" charset="-122"/>
                          <a:ea typeface="微软雅黑" panose="020B0503020204020204" pitchFamily="34" charset="-122"/>
                        </a:rPr>
                        <a:t>A/A+</a:t>
                      </a: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级银票</a:t>
                      </a: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4533" marR="4533" marT="4533"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rtl="0" fontAlgn="ctr"/>
                      <a:r>
                        <a:rPr lang="en-US" altLang="zh-CN" sz="1000" b="0" i="0" u="none" strike="noStrike" dirty="0" smtClean="0">
                          <a:solidFill>
                            <a:srgbClr val="000000"/>
                          </a:solidFill>
                          <a:effectLst/>
                          <a:latin typeface="微软雅黑" panose="020B0503020204020204" pitchFamily="34" charset="-122"/>
                          <a:ea typeface="微软雅黑" panose="020B0503020204020204" pitchFamily="34" charset="-122"/>
                        </a:rPr>
                        <a:t>870</a:t>
                      </a:r>
                      <a:endParaRPr lang="en-US" altLang="zh-CN"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rtl="0" fontAlgn="ctr"/>
                      <a:r>
                        <a:rPr lang="en-US" sz="1000" b="0" i="0" u="none" strike="noStrike">
                          <a:solidFill>
                            <a:srgbClr val="000000"/>
                          </a:solidFill>
                          <a:effectLst/>
                          <a:latin typeface="微软雅黑" panose="020B0503020204020204" pitchFamily="34" charset="-122"/>
                          <a:ea typeface="微软雅黑" panose="020B0503020204020204" pitchFamily="34" charset="-122"/>
                        </a:rPr>
                        <a:t>XX</a:t>
                      </a:r>
                      <a:endParaRPr lang="en-US" sz="10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rtl="0" fontAlgn="ctr"/>
                      <a:r>
                        <a:rPr lang="en-US" sz="1000" b="0" i="0" u="none" strike="noStrike" dirty="0">
                          <a:solidFill>
                            <a:srgbClr val="000000"/>
                          </a:solidFill>
                          <a:effectLst/>
                          <a:latin typeface="微软雅黑" panose="020B0503020204020204" pitchFamily="34" charset="-122"/>
                          <a:ea typeface="微软雅黑" panose="020B0503020204020204" pitchFamily="34" charset="-122"/>
                        </a:rPr>
                        <a:t>XX</a:t>
                      </a:r>
                      <a:endParaRPr 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8CBAD"/>
                    </a:solidFill>
                  </a:tcPr>
                </a:tc>
              </a:tr>
            </a:tbl>
          </a:graphicData>
        </a:graphic>
      </p:graphicFrame>
      <p:sp>
        <p:nvSpPr>
          <p:cNvPr id="8" name="文本框 7"/>
          <p:cNvSpPr txBox="1"/>
          <p:nvPr/>
        </p:nvSpPr>
        <p:spPr>
          <a:xfrm>
            <a:off x="432364" y="1829560"/>
            <a:ext cx="5054037" cy="3785652"/>
          </a:xfrm>
          <a:prstGeom prst="rect">
            <a:avLst/>
          </a:prstGeom>
          <a:noFill/>
          <a:ln w="6350">
            <a:solidFill>
              <a:schemeClr val="accent1">
                <a:lumMod val="75000"/>
              </a:schemeClr>
            </a:solidFill>
            <a:prstDash val="dashDot"/>
          </a:ln>
        </p:spPr>
        <p:txBody>
          <a:bodyPr wrap="square" rtlCol="0">
            <a:spAutoFit/>
          </a:bodyPr>
          <a:lstStyle/>
          <a:p>
            <a:pPr marL="360045" indent="-360045" algn="just">
              <a:lnSpc>
                <a:spcPct val="150000"/>
              </a:lnSpc>
              <a:buClr>
                <a:srgbClr val="2E4F85"/>
              </a:buClr>
              <a:buFont typeface="Wingdings" panose="05000000000000000000" pitchFamily="2" charset="2"/>
              <a:buChar char="n"/>
            </a:pPr>
            <a:r>
              <a:rPr lang="zh-CN" altLang="en-US" sz="1600" b="1" dirty="0" smtClean="0">
                <a:latin typeface="微软雅黑" panose="020B0503020204020204" pitchFamily="34" charset="-122"/>
                <a:ea typeface="微软雅黑" panose="020B0503020204020204" pitchFamily="34" charset="-122"/>
              </a:rPr>
              <a:t>业务结构方面：</a:t>
            </a:r>
            <a:endParaRPr lang="en-US" altLang="zh-CN" sz="1600" b="1" dirty="0" smtClean="0">
              <a:latin typeface="微软雅黑" panose="020B0503020204020204" pitchFamily="34" charset="-122"/>
              <a:ea typeface="微软雅黑" panose="020B0503020204020204" pitchFamily="34" charset="-122"/>
            </a:endParaRPr>
          </a:p>
          <a:p>
            <a:pPr algn="just">
              <a:lnSpc>
                <a:spcPct val="150000"/>
              </a:lnSpc>
              <a:buClr>
                <a:srgbClr val="2E4F85"/>
              </a:buClr>
            </a:pPr>
            <a:r>
              <a:rPr lang="en-US" altLang="zh-CN" sz="1600" b="1" dirty="0" smtClean="0">
                <a:latin typeface="微软雅黑" panose="020B0503020204020204" pitchFamily="34" charset="-122"/>
                <a:ea typeface="微软雅黑" panose="020B0503020204020204" pitchFamily="34" charset="-122"/>
              </a:rPr>
              <a:t>      </a:t>
            </a:r>
            <a:r>
              <a:rPr lang="zh-CN" altLang="en-US" sz="1600" b="1" dirty="0" smtClean="0">
                <a:latin typeface="微软雅黑" panose="020B0503020204020204" pitchFamily="34" charset="-122"/>
                <a:ea typeface="微软雅黑" panose="020B0503020204020204" pitchFamily="34" charset="-122"/>
              </a:rPr>
              <a:t>①主要增项：</a:t>
            </a:r>
            <a:r>
              <a:rPr lang="zh-CN" altLang="en-US" sz="1600" dirty="0" smtClean="0">
                <a:latin typeface="微软雅黑" panose="020B0503020204020204" pitchFamily="34" charset="-122"/>
                <a:ea typeface="微软雅黑" panose="020B0503020204020204" pitchFamily="34" charset="-122"/>
              </a:rPr>
              <a:t>基金（</a:t>
            </a:r>
            <a:r>
              <a:rPr lang="en-US" altLang="zh-CN" sz="1600" dirty="0" smtClean="0">
                <a:latin typeface="微软雅黑" panose="020B0503020204020204" pitchFamily="34" charset="-122"/>
                <a:ea typeface="微软雅黑" panose="020B0503020204020204" pitchFamily="34" charset="-122"/>
              </a:rPr>
              <a:t>2400</a:t>
            </a:r>
            <a:r>
              <a:rPr lang="zh-CN" altLang="en-US" sz="1600" dirty="0" smtClean="0">
                <a:latin typeface="微软雅黑" panose="020B0503020204020204" pitchFamily="34" charset="-122"/>
                <a:ea typeface="微软雅黑" panose="020B0503020204020204" pitchFamily="34" charset="-122"/>
              </a:rPr>
              <a:t>亿）、国内证（</a:t>
            </a:r>
            <a:r>
              <a:rPr lang="en-US" altLang="zh-CN" sz="1600" dirty="0" smtClean="0">
                <a:latin typeface="微软雅黑" panose="020B0503020204020204" pitchFamily="34" charset="-122"/>
                <a:ea typeface="微软雅黑" panose="020B0503020204020204" pitchFamily="34" charset="-122"/>
              </a:rPr>
              <a:t>1300</a:t>
            </a:r>
            <a:r>
              <a:rPr lang="zh-CN" altLang="en-US" sz="1600" dirty="0" smtClean="0">
                <a:latin typeface="微软雅黑" panose="020B0503020204020204" pitchFamily="34" charset="-122"/>
                <a:ea typeface="微软雅黑" panose="020B0503020204020204" pitchFamily="34" charset="-122"/>
              </a:rPr>
              <a:t>亿）、票据贴现业务（</a:t>
            </a:r>
            <a:r>
              <a:rPr lang="en-US" altLang="zh-CN" sz="1600" dirty="0" smtClean="0">
                <a:latin typeface="微软雅黑" panose="020B0503020204020204" pitchFamily="34" charset="-122"/>
                <a:ea typeface="微软雅黑" panose="020B0503020204020204" pitchFamily="34" charset="-122"/>
              </a:rPr>
              <a:t>1050</a:t>
            </a:r>
            <a:r>
              <a:rPr lang="zh-CN" altLang="en-US" sz="1600" dirty="0" smtClean="0">
                <a:latin typeface="微软雅黑" panose="020B0503020204020204" pitchFamily="34" charset="-122"/>
                <a:ea typeface="微软雅黑" panose="020B0503020204020204" pitchFamily="34" charset="-122"/>
              </a:rPr>
              <a:t>亿）、房地产开发贷（</a:t>
            </a:r>
            <a:r>
              <a:rPr lang="en-US" altLang="zh-CN" sz="1600" dirty="0" smtClean="0">
                <a:latin typeface="微软雅黑" panose="020B0503020204020204" pitchFamily="34" charset="-122"/>
                <a:ea typeface="微软雅黑" panose="020B0503020204020204" pitchFamily="34" charset="-122"/>
              </a:rPr>
              <a:t>920</a:t>
            </a:r>
            <a:r>
              <a:rPr lang="zh-CN" altLang="en-US" sz="1600" dirty="0" smtClean="0">
                <a:latin typeface="微软雅黑" panose="020B0503020204020204" pitchFamily="34" charset="-122"/>
                <a:ea typeface="微软雅黑" panose="020B0503020204020204" pitchFamily="34" charset="-122"/>
              </a:rPr>
              <a:t>亿）、专业贷款（</a:t>
            </a:r>
            <a:r>
              <a:rPr lang="en-US" altLang="zh-CN" sz="1600" dirty="0" smtClean="0">
                <a:latin typeface="微软雅黑" panose="020B0503020204020204" pitchFamily="34" charset="-122"/>
                <a:ea typeface="微软雅黑" panose="020B0503020204020204" pitchFamily="34" charset="-122"/>
              </a:rPr>
              <a:t>280</a:t>
            </a:r>
            <a:r>
              <a:rPr lang="zh-CN" altLang="en-US" sz="1600" dirty="0" smtClean="0">
                <a:latin typeface="微软雅黑" panose="020B0503020204020204" pitchFamily="34" charset="-122"/>
                <a:ea typeface="微软雅黑" panose="020B0503020204020204" pitchFamily="34" charset="-122"/>
              </a:rPr>
              <a:t>亿）等。</a:t>
            </a:r>
            <a:endParaRPr lang="en-US" altLang="zh-CN" sz="1600" dirty="0" smtClean="0">
              <a:latin typeface="微软雅黑" panose="020B0503020204020204" pitchFamily="34" charset="-122"/>
              <a:ea typeface="微软雅黑" panose="020B0503020204020204" pitchFamily="34" charset="-122"/>
            </a:endParaRPr>
          </a:p>
          <a:p>
            <a:pPr algn="just">
              <a:lnSpc>
                <a:spcPct val="150000"/>
              </a:lnSpc>
              <a:buClr>
                <a:srgbClr val="2E4F85"/>
              </a:buClr>
            </a:pPr>
            <a:r>
              <a:rPr lang="en-US" altLang="zh-CN" sz="1600" b="1" dirty="0">
                <a:latin typeface="微软雅黑" panose="020B0503020204020204" pitchFamily="34" charset="-122"/>
                <a:ea typeface="微软雅黑" panose="020B0503020204020204" pitchFamily="34" charset="-122"/>
              </a:rPr>
              <a:t> </a:t>
            </a:r>
            <a:r>
              <a:rPr lang="en-US" altLang="zh-CN" sz="1600" b="1" dirty="0" smtClean="0">
                <a:latin typeface="微软雅黑" panose="020B0503020204020204" pitchFamily="34" charset="-122"/>
                <a:ea typeface="微软雅黑" panose="020B0503020204020204" pitchFamily="34" charset="-122"/>
              </a:rPr>
              <a:t>     ②</a:t>
            </a:r>
            <a:r>
              <a:rPr lang="zh-CN" altLang="en-US" sz="1600" b="1" dirty="0" smtClean="0">
                <a:latin typeface="微软雅黑" panose="020B0503020204020204" pitchFamily="34" charset="-122"/>
                <a:ea typeface="微软雅黑" panose="020B0503020204020204" pitchFamily="34" charset="-122"/>
              </a:rPr>
              <a:t>主要减项：</a:t>
            </a:r>
            <a:r>
              <a:rPr lang="zh-CN" altLang="en-US" sz="1600" dirty="0" smtClean="0">
                <a:latin typeface="微软雅黑" panose="020B0503020204020204" pitchFamily="34" charset="-122"/>
                <a:ea typeface="微软雅黑" panose="020B0503020204020204" pitchFamily="34" charset="-122"/>
              </a:rPr>
              <a:t>个人房地产抵押业务（</a:t>
            </a:r>
            <a:r>
              <a:rPr lang="en-US" altLang="zh-CN" sz="1600" dirty="0" smtClean="0">
                <a:latin typeface="微软雅黑" panose="020B0503020204020204" pitchFamily="34" charset="-122"/>
                <a:ea typeface="微软雅黑" panose="020B0503020204020204" pitchFamily="34" charset="-122"/>
              </a:rPr>
              <a:t>-1030</a:t>
            </a:r>
            <a:r>
              <a:rPr lang="zh-CN" altLang="en-US" sz="1600" dirty="0" smtClean="0">
                <a:latin typeface="微软雅黑" panose="020B0503020204020204" pitchFamily="34" charset="-122"/>
                <a:ea typeface="微软雅黑" panose="020B0503020204020204" pitchFamily="34" charset="-122"/>
              </a:rPr>
              <a:t>亿）、信用卡贷款（</a:t>
            </a:r>
            <a:r>
              <a:rPr lang="en-US" altLang="zh-CN" sz="1600" dirty="0" smtClean="0">
                <a:latin typeface="微软雅黑" panose="020B0503020204020204" pitchFamily="34" charset="-122"/>
                <a:ea typeface="微软雅黑" panose="020B0503020204020204" pitchFamily="34" charset="-122"/>
              </a:rPr>
              <a:t>-1020</a:t>
            </a:r>
            <a:r>
              <a:rPr lang="zh-CN" altLang="en-US" sz="1600" dirty="0" smtClean="0">
                <a:latin typeface="微软雅黑" panose="020B0503020204020204" pitchFamily="34" charset="-122"/>
                <a:ea typeface="微软雅黑" panose="020B0503020204020204" pitchFamily="34" charset="-122"/>
              </a:rPr>
              <a:t>亿，含承诺）、对公房地产抵押业务（</a:t>
            </a:r>
            <a:r>
              <a:rPr lang="en-US" altLang="zh-CN" sz="1600" dirty="0" smtClean="0">
                <a:latin typeface="微软雅黑" panose="020B0503020204020204" pitchFamily="34" charset="-122"/>
                <a:ea typeface="微软雅黑" panose="020B0503020204020204" pitchFamily="34" charset="-122"/>
              </a:rPr>
              <a:t>-500</a:t>
            </a:r>
            <a:r>
              <a:rPr lang="zh-CN" altLang="en-US" sz="1600" dirty="0" smtClean="0">
                <a:latin typeface="微软雅黑" panose="020B0503020204020204" pitchFamily="34" charset="-122"/>
                <a:ea typeface="微软雅黑" panose="020B0503020204020204" pitchFamily="34" charset="-122"/>
              </a:rPr>
              <a:t>亿）、中小企业（</a:t>
            </a:r>
            <a:r>
              <a:rPr lang="en-US" altLang="zh-CN" sz="1600" dirty="0" smtClean="0">
                <a:latin typeface="微软雅黑" panose="020B0503020204020204" pitchFamily="34" charset="-122"/>
                <a:ea typeface="微软雅黑" panose="020B0503020204020204" pitchFamily="34" charset="-122"/>
              </a:rPr>
              <a:t>-440</a:t>
            </a:r>
            <a:r>
              <a:rPr lang="zh-CN" altLang="en-US" sz="1600" dirty="0" smtClean="0">
                <a:latin typeface="微软雅黑" panose="020B0503020204020204" pitchFamily="34" charset="-122"/>
                <a:ea typeface="微软雅黑" panose="020B0503020204020204" pitchFamily="34" charset="-122"/>
              </a:rPr>
              <a:t>亿）、地方政府一般债（</a:t>
            </a:r>
            <a:r>
              <a:rPr lang="en-US" altLang="zh-CN" sz="1600" dirty="0" smtClean="0">
                <a:latin typeface="微软雅黑" panose="020B0503020204020204" pitchFamily="34" charset="-122"/>
                <a:ea typeface="微软雅黑" panose="020B0503020204020204" pitchFamily="34" charset="-122"/>
              </a:rPr>
              <a:t>-220</a:t>
            </a:r>
            <a:r>
              <a:rPr lang="zh-CN" altLang="en-US" sz="1600" dirty="0" smtClean="0">
                <a:latin typeface="微软雅黑" panose="020B0503020204020204" pitchFamily="34" charset="-122"/>
                <a:ea typeface="微软雅黑" panose="020B0503020204020204" pitchFamily="34" charset="-122"/>
              </a:rPr>
              <a:t>亿）等。</a:t>
            </a:r>
            <a:endParaRPr lang="en-US" altLang="zh-CN" sz="1600" dirty="0" smtClean="0">
              <a:latin typeface="微软雅黑" panose="020B0503020204020204" pitchFamily="34" charset="-122"/>
              <a:ea typeface="微软雅黑" panose="020B0503020204020204" pitchFamily="34" charset="-122"/>
            </a:endParaRPr>
          </a:p>
          <a:p>
            <a:pPr algn="just">
              <a:lnSpc>
                <a:spcPct val="150000"/>
              </a:lnSpc>
              <a:buClr>
                <a:srgbClr val="2E4F85"/>
              </a:buClr>
            </a:pPr>
            <a:r>
              <a:rPr lang="zh-CN" altLang="en-US" sz="1600" dirty="0" smtClean="0">
                <a:latin typeface="微软雅黑" panose="020B0503020204020204" pitchFamily="34" charset="-122"/>
                <a:ea typeface="微软雅黑" panose="020B0503020204020204" pitchFamily="34" charset="-122"/>
              </a:rPr>
              <a:t>      另，投资级企业风险权重由</a:t>
            </a:r>
            <a:r>
              <a:rPr lang="en-US" altLang="zh-CN" sz="1600" dirty="0" smtClean="0">
                <a:latin typeface="微软雅黑" panose="020B0503020204020204" pitchFamily="34" charset="-122"/>
                <a:ea typeface="微软雅黑" panose="020B0503020204020204" pitchFamily="34" charset="-122"/>
              </a:rPr>
              <a:t>100%</a:t>
            </a:r>
            <a:r>
              <a:rPr lang="zh-CN" altLang="en-US" sz="1600" dirty="0" smtClean="0">
                <a:latin typeface="微软雅黑" panose="020B0503020204020204" pitchFamily="34" charset="-122"/>
                <a:ea typeface="微软雅黑" panose="020B0503020204020204" pitchFamily="34" charset="-122"/>
              </a:rPr>
              <a:t>降至</a:t>
            </a:r>
            <a:r>
              <a:rPr lang="en-US" altLang="zh-CN" sz="1600" dirty="0" smtClean="0">
                <a:latin typeface="微软雅黑" panose="020B0503020204020204" pitchFamily="34" charset="-122"/>
                <a:ea typeface="微软雅黑" panose="020B0503020204020204" pitchFamily="34" charset="-122"/>
              </a:rPr>
              <a:t>75%</a:t>
            </a:r>
            <a:r>
              <a:rPr lang="zh-CN" altLang="en-US" sz="1600" dirty="0" smtClean="0">
                <a:latin typeface="微软雅黑" panose="020B0503020204020204" pitchFamily="34" charset="-122"/>
                <a:ea typeface="微软雅黑" panose="020B0503020204020204" pitchFamily="34" charset="-122"/>
              </a:rPr>
              <a:t>，但受数据原因，企业投资级客户暂无。</a:t>
            </a:r>
            <a:endParaRPr lang="en-US" altLang="zh-CN" sz="1600" dirty="0" smtClean="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a:xfrm>
            <a:off x="11091001" y="6459855"/>
            <a:ext cx="912495" cy="299720"/>
          </a:xfrm>
        </p:spPr>
        <p:txBody>
          <a:bodyPr/>
          <a:lstStyle/>
          <a:p>
            <a:fld id="{49AE70B2-8BF9-45C0-BB95-33D1B9D3A854}" type="slidenum">
              <a:rPr lang="zh-CN" altLang="en-US" smtClean="0"/>
            </a:fld>
            <a:endParaRPr lang="zh-CN" altLang="en-US"/>
          </a:p>
        </p:txBody>
      </p:sp>
      <p:sp>
        <p:nvSpPr>
          <p:cNvPr id="3" name="标题 21"/>
          <p:cNvSpPr txBox="1"/>
          <p:nvPr/>
        </p:nvSpPr>
        <p:spPr bwMode="auto">
          <a:xfrm>
            <a:off x="320396" y="197064"/>
            <a:ext cx="7745730" cy="387144"/>
          </a:xfrm>
          <a:prstGeom prst="rect">
            <a:avLst/>
          </a:prstGeom>
        </p:spPr>
        <p:txBody>
          <a:bodyPr lIns="90000" tIns="0" rIns="90000" bIns="0" anchor="b" anchorCtr="0"/>
          <a:lstStyle>
            <a:lvl1pPr algn="l" rtl="0" eaLnBrk="1" fontAlgn="base" hangingPunct="1">
              <a:spcBef>
                <a:spcPct val="0"/>
              </a:spcBef>
              <a:spcAft>
                <a:spcPct val="0"/>
              </a:spcAft>
              <a:defRPr kumimoji="1" lang="en-US" altLang="zh-TW" sz="2200" b="1" kern="0" baseline="0" dirty="0" smtClean="0">
                <a:solidFill>
                  <a:schemeClr val="tx1"/>
                </a:solidFill>
                <a:latin typeface="Arial" panose="020B0604020202020204" pitchFamily="34" charset="0"/>
                <a:ea typeface="楷体_GB2312" panose="02010609030101010101" pitchFamily="49" charset="-122"/>
                <a:cs typeface="+mj-cs"/>
              </a:defRPr>
            </a:lvl1pPr>
            <a:lvl2pPr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2pPr>
            <a:lvl3pPr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3pPr>
            <a:lvl4pPr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4pPr>
            <a:lvl5pPr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5pPr>
            <a:lvl6pPr marL="495300"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6pPr>
            <a:lvl7pPr marL="990600"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7pPr>
            <a:lvl8pPr marL="1485900"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8pPr>
            <a:lvl9pPr marL="1981200"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9pPr>
          </a:lstStyle>
          <a:p>
            <a:pPr>
              <a:defRPr/>
            </a:pPr>
            <a:r>
              <a:rPr lang="zh-CN" altLang="en-US" sz="2400" dirty="0" smtClean="0">
                <a:solidFill>
                  <a:srgbClr val="000000"/>
                </a:solidFill>
                <a:latin typeface="微软雅黑" panose="020B0503020204020204" pitchFamily="34" charset="-122"/>
                <a:ea typeface="微软雅黑" panose="020B0503020204020204" pitchFamily="34" charset="-122"/>
              </a:rPr>
              <a:t>（一）全行情况解析</a:t>
            </a:r>
            <a:endParaRPr lang="zh-CN" altLang="en-US" sz="2400" dirty="0">
              <a:solidFill>
                <a:srgbClr val="000000"/>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320396" y="1197180"/>
            <a:ext cx="4923408" cy="4893647"/>
          </a:xfrm>
          <a:prstGeom prst="rect">
            <a:avLst/>
          </a:prstGeom>
          <a:noFill/>
          <a:ln w="6350">
            <a:solidFill>
              <a:schemeClr val="accent1">
                <a:lumMod val="75000"/>
              </a:schemeClr>
            </a:solidFill>
            <a:prstDash val="dashDot"/>
          </a:ln>
        </p:spPr>
        <p:txBody>
          <a:bodyPr wrap="square" rtlCol="0">
            <a:spAutoFit/>
          </a:bodyPr>
          <a:lstStyle/>
          <a:p>
            <a:pPr marL="360045" indent="-360045" algn="just">
              <a:lnSpc>
                <a:spcPct val="150000"/>
              </a:lnSpc>
              <a:buClr>
                <a:srgbClr val="2E4F85"/>
              </a:buClr>
              <a:buFont typeface="Wingdings" panose="05000000000000000000" pitchFamily="2" charset="2"/>
              <a:buChar char="n"/>
            </a:pPr>
            <a:r>
              <a:rPr lang="zh-CN" altLang="en-US" sz="1600" b="1" dirty="0">
                <a:latin typeface="微软雅黑" panose="020B0503020204020204" pitchFamily="34" charset="-122"/>
                <a:ea typeface="微软雅黑" panose="020B0503020204020204" pitchFamily="34" charset="-122"/>
              </a:rPr>
              <a:t>数</a:t>
            </a:r>
            <a:r>
              <a:rPr lang="zh-CN" altLang="en-US" sz="1600" b="1" dirty="0" smtClean="0">
                <a:latin typeface="微软雅黑" panose="020B0503020204020204" pitchFamily="34" charset="-122"/>
                <a:ea typeface="微软雅黑" panose="020B0503020204020204" pitchFamily="34" charset="-122"/>
              </a:rPr>
              <a:t>据质量方面，</a:t>
            </a:r>
            <a:r>
              <a:rPr lang="zh-CN" altLang="en-US" sz="1600" dirty="0" smtClean="0">
                <a:latin typeface="微软雅黑" panose="020B0503020204020204" pitchFamily="34" charset="-122"/>
                <a:ea typeface="微软雅黑" panose="020B0503020204020204" pitchFamily="34" charset="-122"/>
              </a:rPr>
              <a:t>对</a:t>
            </a:r>
            <a:r>
              <a:rPr lang="zh-CN" altLang="en-US" sz="1600" dirty="0">
                <a:latin typeface="微软雅黑" panose="020B0503020204020204" pitchFamily="34" charset="-122"/>
                <a:ea typeface="微软雅黑" panose="020B0503020204020204" pitchFamily="34" charset="-122"/>
              </a:rPr>
              <a:t>公业</a:t>
            </a:r>
            <a:r>
              <a:rPr lang="zh-CN" altLang="en-US" sz="1600" dirty="0" smtClean="0">
                <a:latin typeface="微软雅黑" panose="020B0503020204020204" pitchFamily="34" charset="-122"/>
                <a:ea typeface="微软雅黑" panose="020B0503020204020204" pitchFamily="34" charset="-122"/>
              </a:rPr>
              <a:t>务：</a:t>
            </a:r>
            <a:endParaRPr lang="en-US" altLang="zh-CN" sz="1600" dirty="0" smtClean="0">
              <a:latin typeface="微软雅黑" panose="020B0503020204020204" pitchFamily="34" charset="-122"/>
              <a:ea typeface="微软雅黑" panose="020B0503020204020204" pitchFamily="34" charset="-122"/>
            </a:endParaRPr>
          </a:p>
          <a:p>
            <a:pPr algn="just">
              <a:lnSpc>
                <a:spcPct val="150000"/>
              </a:lnSpc>
              <a:buClr>
                <a:srgbClr val="2E4F85"/>
              </a:buClr>
            </a:pPr>
            <a:r>
              <a:rPr lang="en-US" altLang="zh-CN" sz="1600" dirty="0">
                <a:latin typeface="微软雅黑" panose="020B0503020204020204" pitchFamily="34" charset="-122"/>
                <a:ea typeface="微软雅黑" panose="020B0503020204020204" pitchFamily="34" charset="-122"/>
              </a:rPr>
              <a:t> </a:t>
            </a:r>
            <a:r>
              <a:rPr lang="en-US" altLang="zh-CN" sz="1600" dirty="0" smtClean="0">
                <a:latin typeface="微软雅黑" panose="020B0503020204020204" pitchFamily="34" charset="-122"/>
                <a:ea typeface="微软雅黑" panose="020B0503020204020204" pitchFamily="34" charset="-122"/>
              </a:rPr>
              <a:t>     </a:t>
            </a:r>
            <a:r>
              <a:rPr lang="en-US" altLang="zh-CN" sz="1600" b="1" dirty="0" smtClean="0">
                <a:latin typeface="微软雅黑" panose="020B0503020204020204" pitchFamily="34" charset="-122"/>
                <a:ea typeface="微软雅黑" panose="020B0503020204020204" pitchFamily="34" charset="-122"/>
              </a:rPr>
              <a:t>①</a:t>
            </a:r>
            <a:r>
              <a:rPr lang="zh-CN" altLang="en-US" sz="1600" b="1" dirty="0" smtClean="0">
                <a:latin typeface="微软雅黑" panose="020B0503020204020204" pitchFamily="34" charset="-122"/>
                <a:ea typeface="微软雅黑" panose="020B0503020204020204" pitchFamily="34" charset="-122"/>
              </a:rPr>
              <a:t>房</a:t>
            </a:r>
            <a:r>
              <a:rPr lang="zh-CN" altLang="en-US" sz="1600" b="1" dirty="0">
                <a:latin typeface="微软雅黑" panose="020B0503020204020204" pitchFamily="34" charset="-122"/>
                <a:ea typeface="微软雅黑" panose="020B0503020204020204" pitchFamily="34" charset="-122"/>
              </a:rPr>
              <a:t>地产开发</a:t>
            </a:r>
            <a:r>
              <a:rPr lang="zh-CN" altLang="en-US" sz="1600" b="1" dirty="0" smtClean="0">
                <a:latin typeface="微软雅黑" panose="020B0503020204020204" pitchFamily="34" charset="-122"/>
                <a:ea typeface="微软雅黑" panose="020B0503020204020204" pitchFamily="34" charset="-122"/>
              </a:rPr>
              <a:t>贷业务</a:t>
            </a:r>
            <a:r>
              <a:rPr lang="zh-CN" altLang="en-US" sz="1600" dirty="0" smtClean="0">
                <a:latin typeface="微软雅黑" panose="020B0503020204020204" pitchFamily="34" charset="-122"/>
                <a:ea typeface="微软雅黑" panose="020B0503020204020204" pitchFamily="34" charset="-122"/>
              </a:rPr>
              <a:t>，</a:t>
            </a:r>
            <a:r>
              <a:rPr lang="zh-CN" altLang="en-US" sz="1600" smtClean="0">
                <a:latin typeface="微软雅黑" panose="020B0503020204020204" pitchFamily="34" charset="-122"/>
                <a:ea typeface="微软雅黑" panose="020B0503020204020204" pitchFamily="34" charset="-122"/>
              </a:rPr>
              <a:t>约</a:t>
            </a:r>
            <a:r>
              <a:rPr lang="en-US" altLang="zh-CN" sz="1600" smtClean="0">
                <a:latin typeface="微软雅黑" panose="020B0503020204020204" pitchFamily="34" charset="-122"/>
                <a:ea typeface="微软雅黑" panose="020B0503020204020204" pitchFamily="34" charset="-122"/>
              </a:rPr>
              <a:t>800</a:t>
            </a:r>
            <a:r>
              <a:rPr lang="zh-CN" altLang="en-US" sz="1600" dirty="0">
                <a:latin typeface="微软雅黑" panose="020B0503020204020204" pitchFamily="34" charset="-122"/>
                <a:ea typeface="微软雅黑" panose="020B0503020204020204" pitchFamily="34" charset="-122"/>
              </a:rPr>
              <a:t>亿居住用</a:t>
            </a:r>
            <a:r>
              <a:rPr lang="zh-CN" altLang="en-US" sz="1600" dirty="0" smtClean="0">
                <a:latin typeface="微软雅黑" panose="020B0503020204020204" pitchFamily="34" charset="-122"/>
                <a:ea typeface="微软雅黑" panose="020B0503020204020204" pitchFamily="34" charset="-122"/>
              </a:rPr>
              <a:t>房地产开发贷不</a:t>
            </a:r>
            <a:r>
              <a:rPr lang="zh-CN" altLang="en-US" sz="1600" dirty="0">
                <a:latin typeface="微软雅黑" panose="020B0503020204020204" pitchFamily="34" charset="-122"/>
                <a:ea typeface="微软雅黑" panose="020B0503020204020204" pitchFamily="34" charset="-122"/>
              </a:rPr>
              <a:t>满足</a:t>
            </a:r>
            <a:r>
              <a:rPr lang="en-US" altLang="zh-CN" sz="1600" dirty="0">
                <a:latin typeface="微软雅黑" panose="020B0503020204020204" pitchFamily="34" charset="-122"/>
                <a:ea typeface="微软雅黑" panose="020B0503020204020204" pitchFamily="34" charset="-122"/>
              </a:rPr>
              <a:t>100%</a:t>
            </a:r>
            <a:r>
              <a:rPr lang="zh-CN" altLang="en-US" sz="1600" dirty="0">
                <a:latin typeface="微软雅黑" panose="020B0503020204020204" pitchFamily="34" charset="-122"/>
                <a:ea typeface="微软雅黑" panose="020B0503020204020204" pitchFamily="34" charset="-122"/>
              </a:rPr>
              <a:t>风险权重的条</a:t>
            </a:r>
            <a:r>
              <a:rPr lang="zh-CN" altLang="en-US" sz="1600" dirty="0" smtClean="0">
                <a:latin typeface="微软雅黑" panose="020B0503020204020204" pitchFamily="34" charset="-122"/>
                <a:ea typeface="微软雅黑" panose="020B0503020204020204" pitchFamily="34" charset="-122"/>
              </a:rPr>
              <a:t>件，风险加权资产</a:t>
            </a:r>
            <a:r>
              <a:rPr lang="zh-CN" altLang="en-US" sz="1600" b="1" dirty="0" smtClean="0">
                <a:solidFill>
                  <a:srgbClr val="C00000"/>
                </a:solidFill>
                <a:latin typeface="微软雅黑" panose="020B0503020204020204" pitchFamily="34" charset="-122"/>
                <a:ea typeface="微软雅黑" panose="020B0503020204020204" pitchFamily="34" charset="-122"/>
              </a:rPr>
              <a:t>增加约</a:t>
            </a:r>
            <a:r>
              <a:rPr lang="en-US" altLang="zh-CN" sz="1600" b="1" dirty="0" smtClean="0">
                <a:solidFill>
                  <a:srgbClr val="C00000"/>
                </a:solidFill>
                <a:latin typeface="微软雅黑" panose="020B0503020204020204" pitchFamily="34" charset="-122"/>
                <a:ea typeface="微软雅黑" panose="020B0503020204020204" pitchFamily="34" charset="-122"/>
              </a:rPr>
              <a:t>400</a:t>
            </a:r>
            <a:r>
              <a:rPr lang="zh-CN" altLang="en-US" sz="1600" b="1" dirty="0" smtClean="0">
                <a:solidFill>
                  <a:srgbClr val="C00000"/>
                </a:solidFill>
                <a:latin typeface="微软雅黑" panose="020B0503020204020204" pitchFamily="34" charset="-122"/>
                <a:ea typeface="微软雅黑" panose="020B0503020204020204" pitchFamily="34" charset="-122"/>
              </a:rPr>
              <a:t>亿</a:t>
            </a:r>
            <a:r>
              <a:rPr lang="zh-CN" altLang="en-US" sz="1600" dirty="0" smtClean="0">
                <a:latin typeface="微软雅黑" panose="020B0503020204020204" pitchFamily="34" charset="-122"/>
                <a:ea typeface="微软雅黑" panose="020B0503020204020204" pitchFamily="34" charset="-122"/>
              </a:rPr>
              <a:t>。</a:t>
            </a:r>
            <a:endParaRPr lang="en-US" altLang="zh-CN" sz="1600" dirty="0" smtClean="0">
              <a:latin typeface="微软雅黑" panose="020B0503020204020204" pitchFamily="34" charset="-122"/>
              <a:ea typeface="微软雅黑" panose="020B0503020204020204" pitchFamily="34" charset="-122"/>
            </a:endParaRPr>
          </a:p>
          <a:p>
            <a:pPr algn="just">
              <a:lnSpc>
                <a:spcPct val="150000"/>
              </a:lnSpc>
              <a:buClr>
                <a:srgbClr val="2E4F85"/>
              </a:buClr>
            </a:pPr>
            <a:r>
              <a:rPr lang="zh-CN" altLang="en-US" sz="1600" b="1" dirty="0" smtClean="0">
                <a:latin typeface="微软雅黑" panose="020B0503020204020204" pitchFamily="34" charset="-122"/>
                <a:ea typeface="微软雅黑" panose="020B0503020204020204" pitchFamily="34" charset="-122"/>
              </a:rPr>
              <a:t>      ②公司投</a:t>
            </a:r>
            <a:r>
              <a:rPr lang="zh-CN" altLang="en-US" sz="1600" b="1" dirty="0">
                <a:latin typeface="微软雅黑" panose="020B0503020204020204" pitchFamily="34" charset="-122"/>
                <a:ea typeface="微软雅黑" panose="020B0503020204020204" pitchFamily="34" charset="-122"/>
              </a:rPr>
              <a:t>资级企</a:t>
            </a:r>
            <a:r>
              <a:rPr lang="zh-CN" altLang="en-US" sz="1600" b="1" dirty="0" smtClean="0">
                <a:latin typeface="微软雅黑" panose="020B0503020204020204" pitchFamily="34" charset="-122"/>
                <a:ea typeface="微软雅黑" panose="020B0503020204020204" pitchFamily="34" charset="-122"/>
              </a:rPr>
              <a:t>业，</a:t>
            </a:r>
            <a:r>
              <a:rPr lang="zh-CN" altLang="en-US" sz="1600" dirty="0">
                <a:latin typeface="微软雅黑" panose="020B0503020204020204" pitchFamily="34" charset="-122"/>
                <a:ea typeface="微软雅黑" panose="020B0503020204020204" pitchFamily="34" charset="-122"/>
              </a:rPr>
              <a:t>根据此前摸排</a:t>
            </a:r>
            <a:r>
              <a:rPr lang="zh-CN" altLang="en-US" sz="1600" dirty="0" smtClean="0">
                <a:latin typeface="微软雅黑" panose="020B0503020204020204" pitchFamily="34" charset="-122"/>
                <a:ea typeface="微软雅黑" panose="020B0503020204020204" pitchFamily="34" charset="-122"/>
              </a:rPr>
              <a:t>，规模约</a:t>
            </a:r>
            <a:r>
              <a:rPr lang="en-US" altLang="zh-CN" sz="1600" dirty="0">
                <a:latin typeface="微软雅黑" panose="020B0503020204020204" pitchFamily="34" charset="-122"/>
                <a:ea typeface="微软雅黑" panose="020B0503020204020204" pitchFamily="34" charset="-122"/>
              </a:rPr>
              <a:t>4000</a:t>
            </a:r>
            <a:r>
              <a:rPr lang="zh-CN" altLang="en-US" sz="1600" dirty="0" smtClean="0">
                <a:latin typeface="微软雅黑" panose="020B0503020204020204" pitchFamily="34" charset="-122"/>
                <a:ea typeface="微软雅黑" panose="020B0503020204020204" pitchFamily="34" charset="-122"/>
              </a:rPr>
              <a:t>亿，可</a:t>
            </a:r>
            <a:r>
              <a:rPr lang="zh-CN" altLang="en-US" sz="1600" b="1" dirty="0" smtClean="0">
                <a:solidFill>
                  <a:srgbClr val="C00000"/>
                </a:solidFill>
                <a:latin typeface="微软雅黑" panose="020B0503020204020204" pitchFamily="34" charset="-122"/>
                <a:ea typeface="微软雅黑" panose="020B0503020204020204" pitchFamily="34" charset="-122"/>
              </a:rPr>
              <a:t>节</a:t>
            </a:r>
            <a:r>
              <a:rPr lang="zh-CN" altLang="en-US" sz="1600" b="1" dirty="0">
                <a:solidFill>
                  <a:srgbClr val="C00000"/>
                </a:solidFill>
                <a:latin typeface="微软雅黑" panose="020B0503020204020204" pitchFamily="34" charset="-122"/>
                <a:ea typeface="微软雅黑" panose="020B0503020204020204" pitchFamily="34" charset="-122"/>
              </a:rPr>
              <a:t>约风险加权资</a:t>
            </a:r>
            <a:r>
              <a:rPr lang="zh-CN" altLang="en-US" sz="1600" b="1" dirty="0" smtClean="0">
                <a:solidFill>
                  <a:srgbClr val="C00000"/>
                </a:solidFill>
                <a:latin typeface="微软雅黑" panose="020B0503020204020204" pitchFamily="34" charset="-122"/>
                <a:ea typeface="微软雅黑" panose="020B0503020204020204" pitchFamily="34" charset="-122"/>
              </a:rPr>
              <a:t>产约</a:t>
            </a:r>
            <a:r>
              <a:rPr lang="en-US" altLang="zh-CN" sz="1600" b="1" dirty="0" smtClean="0">
                <a:solidFill>
                  <a:srgbClr val="C00000"/>
                </a:solidFill>
                <a:latin typeface="微软雅黑" panose="020B0503020204020204" pitchFamily="34" charset="-122"/>
                <a:ea typeface="微软雅黑" panose="020B0503020204020204" pitchFamily="34" charset="-122"/>
              </a:rPr>
              <a:t>1000</a:t>
            </a:r>
            <a:r>
              <a:rPr lang="zh-CN" altLang="en-US" sz="1600" b="1" dirty="0" smtClean="0">
                <a:solidFill>
                  <a:srgbClr val="C00000"/>
                </a:solidFill>
                <a:latin typeface="微软雅黑" panose="020B0503020204020204" pitchFamily="34" charset="-122"/>
                <a:ea typeface="微软雅黑" panose="020B0503020204020204" pitchFamily="34" charset="-122"/>
              </a:rPr>
              <a:t>亿</a:t>
            </a:r>
            <a:r>
              <a:rPr lang="zh-CN" altLang="en-US" sz="1600" dirty="0" smtClean="0">
                <a:latin typeface="微软雅黑" panose="020B0503020204020204" pitchFamily="34" charset="-122"/>
                <a:ea typeface="微软雅黑" panose="020B0503020204020204" pitchFamily="34" charset="-122"/>
              </a:rPr>
              <a:t>。但由于数据原因，目前一户都没有补录成功。</a:t>
            </a:r>
            <a:endParaRPr lang="en-US" altLang="zh-CN" sz="1600" dirty="0" smtClean="0">
              <a:latin typeface="微软雅黑" panose="020B0503020204020204" pitchFamily="34" charset="-122"/>
              <a:ea typeface="微软雅黑" panose="020B0503020204020204" pitchFamily="34" charset="-122"/>
            </a:endParaRPr>
          </a:p>
          <a:p>
            <a:pPr algn="just">
              <a:lnSpc>
                <a:spcPct val="150000"/>
              </a:lnSpc>
              <a:buClr>
                <a:srgbClr val="2E4F85"/>
              </a:buClr>
            </a:pPr>
            <a:r>
              <a:rPr lang="en-US" altLang="zh-CN" sz="1600" dirty="0" smtClean="0">
                <a:latin typeface="微软雅黑" panose="020B0503020204020204" pitchFamily="34" charset="-122"/>
                <a:ea typeface="微软雅黑" panose="020B0503020204020204" pitchFamily="34" charset="-122"/>
              </a:rPr>
              <a:t>      </a:t>
            </a:r>
            <a:r>
              <a:rPr lang="en-US" altLang="zh-CN" sz="1600" b="1" dirty="0" smtClean="0">
                <a:latin typeface="微软雅黑" panose="020B0503020204020204" pitchFamily="34" charset="-122"/>
                <a:ea typeface="微软雅黑" panose="020B0503020204020204" pitchFamily="34" charset="-122"/>
              </a:rPr>
              <a:t>③</a:t>
            </a:r>
            <a:r>
              <a:rPr lang="zh-CN" altLang="en-US" sz="1600" b="1" dirty="0" smtClean="0">
                <a:latin typeface="微软雅黑" panose="020B0503020204020204" pitchFamily="34" charset="-122"/>
                <a:ea typeface="微软雅黑" panose="020B0503020204020204" pitchFamily="34" charset="-122"/>
              </a:rPr>
              <a:t>房</a:t>
            </a:r>
            <a:r>
              <a:rPr lang="zh-CN" altLang="en-US" sz="1600" b="1" dirty="0">
                <a:latin typeface="微软雅黑" panose="020B0503020204020204" pitchFamily="34" charset="-122"/>
                <a:ea typeface="微软雅黑" panose="020B0503020204020204" pitchFamily="34" charset="-122"/>
              </a:rPr>
              <a:t>地产抵</a:t>
            </a:r>
            <a:r>
              <a:rPr lang="zh-CN" altLang="en-US" sz="1600" b="1" dirty="0" smtClean="0">
                <a:latin typeface="微软雅黑" panose="020B0503020204020204" pitchFamily="34" charset="-122"/>
                <a:ea typeface="微软雅黑" panose="020B0503020204020204" pitchFamily="34" charset="-122"/>
              </a:rPr>
              <a:t>押</a:t>
            </a:r>
            <a:r>
              <a:rPr lang="zh-CN" altLang="en-US" sz="1600" b="1" dirty="0">
                <a:latin typeface="微软雅黑" panose="020B0503020204020204" pitchFamily="34" charset="-122"/>
                <a:ea typeface="微软雅黑" panose="020B0503020204020204" pitchFamily="34" charset="-122"/>
              </a:rPr>
              <a:t>业务</a:t>
            </a:r>
            <a:r>
              <a:rPr lang="zh-CN" altLang="en-US" sz="1600" dirty="0" smtClean="0">
                <a:latin typeface="微软雅黑" panose="020B0503020204020204" pitchFamily="34" charset="-122"/>
                <a:ea typeface="微软雅黑" panose="020B0503020204020204" pitchFamily="34" charset="-122"/>
              </a:rPr>
              <a:t>，约</a:t>
            </a:r>
            <a:r>
              <a:rPr lang="en-US" altLang="zh-CN" sz="1600" dirty="0" smtClean="0">
                <a:latin typeface="微软雅黑" panose="020B0503020204020204" pitchFamily="34" charset="-122"/>
                <a:ea typeface="微软雅黑" panose="020B0503020204020204" pitchFamily="34" charset="-122"/>
              </a:rPr>
              <a:t>360</a:t>
            </a:r>
            <a:r>
              <a:rPr lang="zh-CN" altLang="en-US" sz="1600" dirty="0" smtClean="0">
                <a:latin typeface="微软雅黑" panose="020B0503020204020204" pitchFamily="34" charset="-122"/>
                <a:ea typeface="微软雅黑" panose="020B0503020204020204" pitchFamily="34" charset="-122"/>
              </a:rPr>
              <a:t>亿房地产抵押贷款录成还</a:t>
            </a:r>
            <a:r>
              <a:rPr lang="zh-CN" altLang="en-US" sz="1600" dirty="0">
                <a:latin typeface="微软雅黑" panose="020B0503020204020204" pitchFamily="34" charset="-122"/>
                <a:ea typeface="微软雅黑" panose="020B0503020204020204" pitchFamily="34" charset="-122"/>
              </a:rPr>
              <a:t>款依赖于该房产产生的现金流业</a:t>
            </a:r>
            <a:r>
              <a:rPr lang="zh-CN" altLang="en-US" sz="1600" dirty="0" smtClean="0">
                <a:latin typeface="微软雅黑" panose="020B0503020204020204" pitchFamily="34" charset="-122"/>
                <a:ea typeface="微软雅黑" panose="020B0503020204020204" pitchFamily="34" charset="-122"/>
              </a:rPr>
              <a:t>务，导致风险加权资产</a:t>
            </a:r>
            <a:r>
              <a:rPr lang="zh-CN" altLang="en-US" sz="1600" b="1" dirty="0" smtClean="0">
                <a:solidFill>
                  <a:srgbClr val="C00000"/>
                </a:solidFill>
                <a:latin typeface="微软雅黑" panose="020B0503020204020204" pitchFamily="34" charset="-122"/>
                <a:ea typeface="微软雅黑" panose="020B0503020204020204" pitchFamily="34" charset="-122"/>
              </a:rPr>
              <a:t>少降</a:t>
            </a:r>
            <a:r>
              <a:rPr lang="en-US" altLang="zh-CN" sz="1600" b="1" dirty="0" smtClean="0">
                <a:solidFill>
                  <a:srgbClr val="C00000"/>
                </a:solidFill>
                <a:latin typeface="微软雅黑" panose="020B0503020204020204" pitchFamily="34" charset="-122"/>
                <a:ea typeface="微软雅黑" panose="020B0503020204020204" pitchFamily="34" charset="-122"/>
              </a:rPr>
              <a:t>50</a:t>
            </a:r>
            <a:r>
              <a:rPr lang="zh-CN" altLang="en-US" sz="1600" b="1" dirty="0" smtClean="0">
                <a:solidFill>
                  <a:srgbClr val="C00000"/>
                </a:solidFill>
                <a:latin typeface="微软雅黑" panose="020B0503020204020204" pitchFamily="34" charset="-122"/>
                <a:ea typeface="微软雅黑" panose="020B0503020204020204" pitchFamily="34" charset="-122"/>
              </a:rPr>
              <a:t>亿左右</a:t>
            </a:r>
            <a:r>
              <a:rPr lang="zh-CN" altLang="en-US" sz="1600" dirty="0" smtClean="0">
                <a:latin typeface="微软雅黑" panose="020B0503020204020204" pitchFamily="34" charset="-122"/>
                <a:ea typeface="微软雅黑" panose="020B0503020204020204" pitchFamily="34" charset="-122"/>
              </a:rPr>
              <a:t>。</a:t>
            </a:r>
            <a:endParaRPr lang="en-US" altLang="zh-CN" sz="1600" dirty="0" smtClean="0">
              <a:latin typeface="微软雅黑" panose="020B0503020204020204" pitchFamily="34" charset="-122"/>
              <a:ea typeface="微软雅黑" panose="020B0503020204020204" pitchFamily="34" charset="-122"/>
            </a:endParaRPr>
          </a:p>
          <a:p>
            <a:pPr algn="just">
              <a:lnSpc>
                <a:spcPct val="150000"/>
              </a:lnSpc>
              <a:buClr>
                <a:srgbClr val="2E4F85"/>
              </a:buClr>
            </a:pPr>
            <a:r>
              <a:rPr lang="en-US" altLang="zh-CN" sz="1600" dirty="0">
                <a:latin typeface="微软雅黑" panose="020B0503020204020204" pitchFamily="34" charset="-122"/>
                <a:ea typeface="微软雅黑" panose="020B0503020204020204" pitchFamily="34" charset="-122"/>
              </a:rPr>
              <a:t> </a:t>
            </a:r>
            <a:r>
              <a:rPr lang="en-US" altLang="zh-CN" sz="1600" dirty="0" smtClean="0">
                <a:latin typeface="微软雅黑" panose="020B0503020204020204" pitchFamily="34" charset="-122"/>
                <a:ea typeface="微软雅黑" panose="020B0503020204020204" pitchFamily="34" charset="-122"/>
              </a:rPr>
              <a:t>     </a:t>
            </a:r>
            <a:r>
              <a:rPr lang="en-US" altLang="zh-CN" sz="1600" b="1" dirty="0" smtClean="0">
                <a:latin typeface="微软雅黑" panose="020B0503020204020204" pitchFamily="34" charset="-122"/>
                <a:ea typeface="微软雅黑" panose="020B0503020204020204" pitchFamily="34" charset="-122"/>
              </a:rPr>
              <a:t>④</a:t>
            </a:r>
            <a:r>
              <a:rPr lang="zh-CN" altLang="en-US" sz="1600" b="1" dirty="0" smtClean="0">
                <a:latin typeface="微软雅黑" panose="020B0503020204020204" pitchFamily="34" charset="-122"/>
                <a:ea typeface="微软雅黑" panose="020B0503020204020204" pitchFamily="34" charset="-122"/>
              </a:rPr>
              <a:t>银</a:t>
            </a:r>
            <a:r>
              <a:rPr lang="zh-CN" altLang="en-US" sz="1600" b="1" dirty="0">
                <a:latin typeface="微软雅黑" panose="020B0503020204020204" pitchFamily="34" charset="-122"/>
                <a:ea typeface="微软雅黑" panose="020B0503020204020204" pitchFamily="34" charset="-122"/>
              </a:rPr>
              <a:t>行承兑汇</a:t>
            </a:r>
            <a:r>
              <a:rPr lang="zh-CN" altLang="en-US" sz="1600" b="1" dirty="0" smtClean="0">
                <a:latin typeface="微软雅黑" panose="020B0503020204020204" pitchFamily="34" charset="-122"/>
                <a:ea typeface="微软雅黑" panose="020B0503020204020204" pitchFamily="34" charset="-122"/>
              </a:rPr>
              <a:t>票</a:t>
            </a:r>
            <a:r>
              <a:rPr lang="zh-CN" altLang="en-US" sz="1600" dirty="0" smtClean="0">
                <a:latin typeface="微软雅黑" panose="020B0503020204020204" pitchFamily="34" charset="-122"/>
                <a:ea typeface="微软雅黑" panose="020B0503020204020204" pitchFamily="34" charset="-122"/>
              </a:rPr>
              <a:t>，部分信</a:t>
            </a:r>
            <a:r>
              <a:rPr lang="en-US" altLang="zh-CN" sz="1600" dirty="0" smtClean="0">
                <a:latin typeface="微软雅黑" panose="020B0503020204020204" pitchFamily="34" charset="-122"/>
                <a:ea typeface="微软雅黑" panose="020B0503020204020204" pitchFamily="34" charset="-122"/>
              </a:rPr>
              <a:t>E</a:t>
            </a:r>
            <a:r>
              <a:rPr lang="zh-CN" altLang="en-US" sz="1600" dirty="0" smtClean="0">
                <a:latin typeface="微软雅黑" panose="020B0503020204020204" pitchFamily="34" charset="-122"/>
                <a:ea typeface="微软雅黑" panose="020B0503020204020204" pitchFamily="34" charset="-122"/>
              </a:rPr>
              <a:t>池业务，由</a:t>
            </a:r>
            <a:r>
              <a:rPr lang="zh-CN" altLang="en-US" sz="1600" dirty="0">
                <a:latin typeface="微软雅黑" panose="020B0503020204020204" pitchFamily="34" charset="-122"/>
                <a:ea typeface="微软雅黑" panose="020B0503020204020204" pitchFamily="34" charset="-122"/>
              </a:rPr>
              <a:t>于质押银票承兑行为</a:t>
            </a:r>
            <a:r>
              <a:rPr lang="en-US" altLang="zh-CN" sz="1600" dirty="0">
                <a:latin typeface="微软雅黑" panose="020B0503020204020204" pitchFamily="34" charset="-122"/>
                <a:ea typeface="微软雅黑" panose="020B0503020204020204" pitchFamily="34" charset="-122"/>
              </a:rPr>
              <a:t>C</a:t>
            </a:r>
            <a:r>
              <a:rPr lang="zh-CN" altLang="en-US" sz="1600" dirty="0">
                <a:latin typeface="微软雅黑" panose="020B0503020204020204" pitchFamily="34" charset="-122"/>
                <a:ea typeface="微软雅黑" panose="020B0503020204020204" pitchFamily="34" charset="-122"/>
              </a:rPr>
              <a:t>，导致部分质押银行无法作为合格缓</a:t>
            </a:r>
            <a:r>
              <a:rPr lang="zh-CN" altLang="en-US" sz="1600" dirty="0" smtClean="0">
                <a:latin typeface="微软雅黑" panose="020B0503020204020204" pitchFamily="34" charset="-122"/>
                <a:ea typeface="微软雅黑" panose="020B0503020204020204" pitchFamily="34" charset="-122"/>
              </a:rPr>
              <a:t>释，影响风险加权资产</a:t>
            </a:r>
            <a:r>
              <a:rPr lang="zh-CN" altLang="en-US" sz="1600" b="1" dirty="0" smtClean="0">
                <a:solidFill>
                  <a:srgbClr val="C00000"/>
                </a:solidFill>
                <a:latin typeface="微软雅黑" panose="020B0503020204020204" pitchFamily="34" charset="-122"/>
                <a:ea typeface="微软雅黑" panose="020B0503020204020204" pitchFamily="34" charset="-122"/>
              </a:rPr>
              <a:t>超</a:t>
            </a:r>
            <a:r>
              <a:rPr lang="en-US" altLang="zh-CN" sz="1600" b="1" dirty="0" smtClean="0">
                <a:solidFill>
                  <a:srgbClr val="C00000"/>
                </a:solidFill>
                <a:latin typeface="微软雅黑" panose="020B0503020204020204" pitchFamily="34" charset="-122"/>
                <a:ea typeface="微软雅黑" panose="020B0503020204020204" pitchFamily="34" charset="-122"/>
              </a:rPr>
              <a:t>100</a:t>
            </a:r>
            <a:r>
              <a:rPr lang="zh-CN" altLang="en-US" sz="1600" b="1" dirty="0" smtClean="0">
                <a:solidFill>
                  <a:srgbClr val="C00000"/>
                </a:solidFill>
                <a:latin typeface="微软雅黑" panose="020B0503020204020204" pitchFamily="34" charset="-122"/>
                <a:ea typeface="微软雅黑" panose="020B0503020204020204" pitchFamily="34" charset="-122"/>
              </a:rPr>
              <a:t>亿</a:t>
            </a:r>
            <a:r>
              <a:rPr lang="zh-CN" altLang="en-US" sz="1600" dirty="0" smtClean="0">
                <a:latin typeface="微软雅黑" panose="020B0503020204020204" pitchFamily="34" charset="-122"/>
                <a:ea typeface="微软雅黑" panose="020B0503020204020204" pitchFamily="34" charset="-122"/>
              </a:rPr>
              <a:t>。</a:t>
            </a:r>
            <a:endParaRPr lang="en-US" altLang="zh-CN" sz="1600" dirty="0" smtClean="0">
              <a:latin typeface="微软雅黑" panose="020B0503020204020204" pitchFamily="34" charset="-122"/>
              <a:ea typeface="微软雅黑" panose="020B0503020204020204" pitchFamily="34" charset="-122"/>
            </a:endParaRPr>
          </a:p>
        </p:txBody>
      </p:sp>
      <p:graphicFrame>
        <p:nvGraphicFramePr>
          <p:cNvPr id="9" name="表格 8"/>
          <p:cNvGraphicFramePr>
            <a:graphicFrameLocks noGrp="1"/>
          </p:cNvGraphicFramePr>
          <p:nvPr/>
        </p:nvGraphicFramePr>
        <p:xfrm>
          <a:off x="5486401" y="1171693"/>
          <a:ext cx="6561245" cy="5044204"/>
        </p:xfrm>
        <a:graphic>
          <a:graphicData uri="http://schemas.openxmlformats.org/drawingml/2006/table">
            <a:tbl>
              <a:tblPr/>
              <a:tblGrid>
                <a:gridCol w="2649195"/>
                <a:gridCol w="1406178"/>
                <a:gridCol w="1252936"/>
                <a:gridCol w="1252936"/>
              </a:tblGrid>
              <a:tr h="229282">
                <a:tc rowSpan="2">
                  <a:txBody>
                    <a:bodyPr/>
                    <a:lstStyle/>
                    <a:p>
                      <a:pPr algn="ctr" rtl="0" fontAlgn="ctr"/>
                      <a:r>
                        <a:rPr lang="zh-CN" altLang="en-US" sz="1050" b="1" i="0" u="none" strike="noStrike" dirty="0">
                          <a:solidFill>
                            <a:srgbClr val="FFFFFF"/>
                          </a:solidFill>
                          <a:effectLst/>
                          <a:latin typeface="微软雅黑" panose="020B0503020204020204" pitchFamily="34" charset="-122"/>
                          <a:ea typeface="微软雅黑" panose="020B0503020204020204" pitchFamily="34" charset="-122"/>
                        </a:rPr>
                        <a:t>产品类型</a:t>
                      </a:r>
                      <a:endParaRPr lang="zh-CN" altLang="en-US" sz="1050" b="1" i="0" u="none" strike="noStrike" dirty="0">
                        <a:solidFill>
                          <a:srgbClr val="FFFFFF"/>
                        </a:solidFill>
                        <a:effectLst/>
                        <a:latin typeface="微软雅黑" panose="020B0503020204020204" pitchFamily="34" charset="-122"/>
                        <a:ea typeface="微软雅黑" panose="020B0503020204020204" pitchFamily="34" charset="-122"/>
                      </a:endParaRPr>
                    </a:p>
                  </a:txBody>
                  <a:tcPr marL="6757" marR="6757" marT="6757"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2E4F85"/>
                    </a:solidFill>
                  </a:tcPr>
                </a:tc>
                <a:tc gridSpan="3">
                  <a:txBody>
                    <a:bodyPr/>
                    <a:lstStyle/>
                    <a:p>
                      <a:pPr algn="ctr" rtl="0" fontAlgn="ctr"/>
                      <a:r>
                        <a:rPr lang="zh-CN" altLang="en-US" sz="1050" b="1" i="0" u="none" strike="noStrike" dirty="0" smtClean="0">
                          <a:solidFill>
                            <a:srgbClr val="FFFFFF"/>
                          </a:solidFill>
                          <a:effectLst/>
                          <a:latin typeface="微软雅黑" panose="020B0503020204020204" pitchFamily="34" charset="-122"/>
                          <a:ea typeface="微软雅黑" panose="020B0503020204020204" pitchFamily="34" charset="-122"/>
                        </a:rPr>
                        <a:t>风险</a:t>
                      </a:r>
                      <a:r>
                        <a:rPr lang="zh-CN" altLang="en-US" sz="1050" b="1" i="0" u="none" strike="noStrike" dirty="0">
                          <a:solidFill>
                            <a:srgbClr val="FFFFFF"/>
                          </a:solidFill>
                          <a:effectLst/>
                          <a:latin typeface="微软雅黑" panose="020B0503020204020204" pitchFamily="34" charset="-122"/>
                          <a:ea typeface="微软雅黑" panose="020B0503020204020204" pitchFamily="34" charset="-122"/>
                        </a:rPr>
                        <a:t>加权资产</a:t>
                      </a:r>
                      <a:endParaRPr lang="zh-CN" altLang="en-US" sz="1050" b="1" i="0" u="none" strike="noStrike" dirty="0">
                        <a:solidFill>
                          <a:srgbClr val="FFFFFF"/>
                        </a:solidFill>
                        <a:effectLst/>
                        <a:latin typeface="微软雅黑" panose="020B0503020204020204" pitchFamily="34" charset="-122"/>
                        <a:ea typeface="微软雅黑" panose="020B0503020204020204" pitchFamily="34" charset="-122"/>
                      </a:endParaRPr>
                    </a:p>
                  </a:txBody>
                  <a:tcPr marL="6757" marR="6757" marT="6757"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2E4F85"/>
                    </a:solidFill>
                  </a:tcPr>
                </a:tc>
                <a:tc hMerge="1">
                  <a:tcPr/>
                </a:tc>
                <a:tc hMerge="1">
                  <a:tcPr/>
                </a:tc>
              </a:tr>
              <a:tr h="229282">
                <a:tc vMerge="1">
                  <a:tcPr/>
                </a:tc>
                <a:tc>
                  <a:txBody>
                    <a:bodyPr/>
                    <a:lstStyle/>
                    <a:p>
                      <a:pPr algn="ctr" rtl="0" fontAlgn="ctr"/>
                      <a:r>
                        <a:rPr lang="zh-CN" altLang="en-US" sz="1050" b="1" i="0" u="none" strike="noStrike" dirty="0">
                          <a:solidFill>
                            <a:srgbClr val="FFFFFF"/>
                          </a:solidFill>
                          <a:effectLst/>
                          <a:latin typeface="微软雅黑" panose="020B0503020204020204" pitchFamily="34" charset="-122"/>
                          <a:ea typeface="微软雅黑" panose="020B0503020204020204" pitchFamily="34" charset="-122"/>
                        </a:rPr>
                        <a:t>现行办法</a:t>
                      </a:r>
                      <a:endParaRPr lang="zh-CN" altLang="en-US" sz="1050" b="1" i="0" u="none" strike="noStrike" dirty="0">
                        <a:solidFill>
                          <a:srgbClr val="FFFFFF"/>
                        </a:solidFill>
                        <a:effectLst/>
                        <a:latin typeface="微软雅黑" panose="020B0503020204020204" pitchFamily="34" charset="-122"/>
                        <a:ea typeface="微软雅黑" panose="020B0503020204020204" pitchFamily="34" charset="-122"/>
                      </a:endParaRPr>
                    </a:p>
                  </a:txBody>
                  <a:tcPr marL="6757" marR="6757" marT="6757"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2E4F85"/>
                    </a:solidFill>
                  </a:tcPr>
                </a:tc>
                <a:tc>
                  <a:txBody>
                    <a:bodyPr/>
                    <a:lstStyle/>
                    <a:p>
                      <a:pPr algn="ctr" rtl="0" fontAlgn="ctr"/>
                      <a:r>
                        <a:rPr lang="zh-CN" altLang="en-US" sz="1050" b="1" i="0" u="none" strike="noStrike" dirty="0">
                          <a:solidFill>
                            <a:srgbClr val="FFFFFF"/>
                          </a:solidFill>
                          <a:effectLst/>
                          <a:latin typeface="微软雅黑" panose="020B0503020204020204" pitchFamily="34" charset="-122"/>
                          <a:ea typeface="微软雅黑" panose="020B0503020204020204" pitchFamily="34" charset="-122"/>
                        </a:rPr>
                        <a:t>资本新规</a:t>
                      </a:r>
                      <a:endParaRPr lang="zh-CN" altLang="en-US" sz="1050" b="1" i="0" u="none" strike="noStrike" dirty="0">
                        <a:solidFill>
                          <a:srgbClr val="FFFFFF"/>
                        </a:solidFill>
                        <a:effectLst/>
                        <a:latin typeface="微软雅黑" panose="020B0503020204020204" pitchFamily="34" charset="-122"/>
                        <a:ea typeface="微软雅黑" panose="020B0503020204020204" pitchFamily="34" charset="-122"/>
                      </a:endParaRPr>
                    </a:p>
                  </a:txBody>
                  <a:tcPr marL="6757" marR="6757" marT="6757"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2E4F85"/>
                    </a:solidFill>
                  </a:tcPr>
                </a:tc>
                <a:tc>
                  <a:txBody>
                    <a:bodyPr/>
                    <a:lstStyle/>
                    <a:p>
                      <a:pPr algn="ctr" rtl="0" fontAlgn="ctr"/>
                      <a:r>
                        <a:rPr lang="zh-CN" altLang="en-US" sz="1050" b="1" i="0" u="none" strike="noStrike" dirty="0">
                          <a:solidFill>
                            <a:srgbClr val="FFFFFF"/>
                          </a:solidFill>
                          <a:effectLst/>
                          <a:latin typeface="微软雅黑" panose="020B0503020204020204" pitchFamily="34" charset="-122"/>
                          <a:ea typeface="微软雅黑" panose="020B0503020204020204" pitchFamily="34" charset="-122"/>
                        </a:rPr>
                        <a:t>差</a:t>
                      </a:r>
                      <a:r>
                        <a:rPr lang="zh-CN" altLang="en-US" sz="1050" b="1" i="0" u="none" strike="noStrike" dirty="0" smtClean="0">
                          <a:solidFill>
                            <a:srgbClr val="FFFFFF"/>
                          </a:solidFill>
                          <a:effectLst/>
                          <a:latin typeface="微软雅黑" panose="020B0503020204020204" pitchFamily="34" charset="-122"/>
                          <a:ea typeface="微软雅黑" panose="020B0503020204020204" pitchFamily="34" charset="-122"/>
                        </a:rPr>
                        <a:t>值</a:t>
                      </a:r>
                      <a:endParaRPr lang="zh-CN" altLang="en-US" sz="1050" b="1" i="0" u="none" strike="noStrike" dirty="0">
                        <a:solidFill>
                          <a:srgbClr val="FFFFFF"/>
                        </a:solidFill>
                        <a:effectLst/>
                        <a:latin typeface="微软雅黑" panose="020B0503020204020204" pitchFamily="34" charset="-122"/>
                        <a:ea typeface="微软雅黑" panose="020B0503020204020204" pitchFamily="34" charset="-122"/>
                      </a:endParaRPr>
                    </a:p>
                  </a:txBody>
                  <a:tcPr marL="6757" marR="6757" marT="6757"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2E4F85"/>
                    </a:solidFill>
                  </a:tcPr>
                </a:tc>
              </a:tr>
              <a:tr h="229282">
                <a:tc>
                  <a:txBody>
                    <a:bodyPr/>
                    <a:lstStyle/>
                    <a:p>
                      <a:pPr algn="l" rtl="0" fontAlgn="ctr"/>
                      <a:r>
                        <a:rPr lang="zh-CN" altLang="en-US" sz="1050" b="1" i="0" u="none" strike="noStrike">
                          <a:solidFill>
                            <a:srgbClr val="000000"/>
                          </a:solidFill>
                          <a:effectLst/>
                          <a:latin typeface="微软雅黑" panose="020B0503020204020204" pitchFamily="34" charset="-122"/>
                          <a:ea typeface="微软雅黑" panose="020B0503020204020204" pitchFamily="34" charset="-122"/>
                        </a:rPr>
                        <a:t>合计</a:t>
                      </a:r>
                      <a:endParaRPr lang="zh-CN" altLang="en-US" sz="1050" b="1" i="0" u="none" strike="noStrike">
                        <a:solidFill>
                          <a:srgbClr val="000000"/>
                        </a:solidFill>
                        <a:effectLst/>
                        <a:latin typeface="微软雅黑" panose="020B0503020204020204" pitchFamily="34" charset="-122"/>
                        <a:ea typeface="微软雅黑" panose="020B0503020204020204" pitchFamily="34" charset="-122"/>
                      </a:endParaRPr>
                    </a:p>
                  </a:txBody>
                  <a:tcPr marL="6757" marR="6757" marT="6757"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US" altLang="zh-CN" sz="1050" b="1" i="0" u="none" strike="noStrike">
                          <a:solidFill>
                            <a:srgbClr val="000000"/>
                          </a:solidFill>
                          <a:effectLst/>
                          <a:latin typeface="微软雅黑" panose="020B0503020204020204" pitchFamily="34" charset="-122"/>
                          <a:ea typeface="微软雅黑" panose="020B0503020204020204" pitchFamily="34" charset="-122"/>
                        </a:rPr>
                        <a:t>57,709</a:t>
                      </a:r>
                      <a:endParaRPr lang="en-US" altLang="zh-CN" sz="1050" b="1"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US" sz="1050" b="1" i="0" u="none" strike="noStrike" dirty="0">
                          <a:solidFill>
                            <a:srgbClr val="000000"/>
                          </a:solidFill>
                          <a:effectLst/>
                          <a:latin typeface="微软雅黑" panose="020B0503020204020204" pitchFamily="34" charset="-122"/>
                          <a:ea typeface="微软雅黑" panose="020B0503020204020204" pitchFamily="34" charset="-122"/>
                        </a:rPr>
                        <a:t>XX</a:t>
                      </a:r>
                      <a:endParaRPr lang="en-US" sz="1050" b="1"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US" sz="1050" b="1" i="0" u="none" strike="noStrike">
                          <a:solidFill>
                            <a:srgbClr val="000000"/>
                          </a:solidFill>
                          <a:effectLst/>
                          <a:latin typeface="微软雅黑" panose="020B0503020204020204" pitchFamily="34" charset="-122"/>
                          <a:ea typeface="微软雅黑" panose="020B0503020204020204" pitchFamily="34" charset="-122"/>
                        </a:rPr>
                        <a:t>XX</a:t>
                      </a:r>
                      <a:endParaRPr lang="en-US" sz="1050" b="1"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r>
              <a:tr h="229282">
                <a:tc>
                  <a:txBody>
                    <a:bodyPr/>
                    <a:lstStyle/>
                    <a:p>
                      <a:pPr algn="l" rtl="0" fontAlgn="ctr"/>
                      <a:r>
                        <a:rPr lang="zh-CN" altLang="en-US" sz="1050" b="0" i="0" u="none" strike="noStrike" dirty="0">
                          <a:solidFill>
                            <a:srgbClr val="000000"/>
                          </a:solidFill>
                          <a:effectLst/>
                          <a:latin typeface="微软雅黑" panose="020B0503020204020204" pitchFamily="34" charset="-122"/>
                          <a:ea typeface="微软雅黑" panose="020B0503020204020204" pitchFamily="34" charset="-122"/>
                        </a:rPr>
                        <a:t>     </a:t>
                      </a:r>
                      <a:r>
                        <a:rPr lang="zh-CN" altLang="en-US" sz="1050" b="0" i="0" u="none" strike="noStrike" dirty="0" smtClean="0">
                          <a:solidFill>
                            <a:srgbClr val="000000"/>
                          </a:solidFill>
                          <a:effectLst/>
                          <a:latin typeface="微软雅黑" panose="020B0503020204020204" pitchFamily="34" charset="-122"/>
                          <a:ea typeface="微软雅黑" panose="020B0503020204020204" pitchFamily="34" charset="-122"/>
                        </a:rPr>
                        <a:t>一、自</a:t>
                      </a:r>
                      <a:r>
                        <a:rPr lang="zh-CN" altLang="en-US" sz="1050" b="0" i="0" u="none" strike="noStrike" dirty="0">
                          <a:solidFill>
                            <a:srgbClr val="000000"/>
                          </a:solidFill>
                          <a:effectLst/>
                          <a:latin typeface="微软雅黑" panose="020B0503020204020204" pitchFamily="34" charset="-122"/>
                          <a:ea typeface="微软雅黑" panose="020B0503020204020204" pitchFamily="34" charset="-122"/>
                        </a:rPr>
                        <a:t>营贷款</a:t>
                      </a:r>
                      <a:endParaRPr lang="zh-CN" altLang="en-US" sz="1050" b="0" i="0" u="none" strike="noStrike" dirty="0">
                        <a:solidFill>
                          <a:srgbClr val="000000"/>
                        </a:solidFill>
                        <a:effectLst/>
                        <a:latin typeface="微软雅黑" panose="020B0503020204020204" pitchFamily="34" charset="-122"/>
                        <a:ea typeface="微软雅黑" panose="020B0503020204020204" pitchFamily="34" charset="-122"/>
                      </a:endParaRPr>
                    </a:p>
                  </a:txBody>
                  <a:tcPr marL="6757" marR="6757" marT="6757"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US" altLang="zh-CN" sz="1050" b="0" i="0" u="none" strike="noStrike" dirty="0">
                          <a:solidFill>
                            <a:srgbClr val="000000"/>
                          </a:solidFill>
                          <a:effectLst/>
                          <a:latin typeface="微软雅黑" panose="020B0503020204020204" pitchFamily="34" charset="-122"/>
                          <a:ea typeface="微软雅黑" panose="020B0503020204020204" pitchFamily="34" charset="-122"/>
                        </a:rPr>
                        <a:t>37,289</a:t>
                      </a:r>
                      <a:endParaRPr lang="en-US" altLang="zh-CN" sz="105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US" sz="1050" b="0" i="0" u="none" strike="noStrike">
                          <a:solidFill>
                            <a:srgbClr val="000000"/>
                          </a:solidFill>
                          <a:effectLst/>
                          <a:latin typeface="微软雅黑" panose="020B0503020204020204" pitchFamily="34" charset="-122"/>
                          <a:ea typeface="微软雅黑" panose="020B0503020204020204" pitchFamily="34" charset="-122"/>
                        </a:rPr>
                        <a:t>XX</a:t>
                      </a:r>
                      <a:endParaRPr lang="en-US" sz="105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US" sz="1050" b="0" i="0" u="none" strike="noStrike">
                          <a:solidFill>
                            <a:srgbClr val="000000"/>
                          </a:solidFill>
                          <a:effectLst/>
                          <a:latin typeface="微软雅黑" panose="020B0503020204020204" pitchFamily="34" charset="-122"/>
                          <a:ea typeface="微软雅黑" panose="020B0503020204020204" pitchFamily="34" charset="-122"/>
                        </a:rPr>
                        <a:t>XX</a:t>
                      </a:r>
                      <a:endParaRPr lang="en-US" sz="105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r>
              <a:tr h="229282">
                <a:tc>
                  <a:txBody>
                    <a:bodyPr/>
                    <a:lstStyle/>
                    <a:p>
                      <a:pPr algn="l" rtl="0" fontAlgn="ctr"/>
                      <a:r>
                        <a:rPr lang="zh-CN" altLang="en-US" sz="1050" b="0" i="0" u="none" strike="noStrike" dirty="0">
                          <a:solidFill>
                            <a:srgbClr val="000000"/>
                          </a:solidFill>
                          <a:effectLst/>
                          <a:latin typeface="微软雅黑" panose="020B0503020204020204" pitchFamily="34" charset="-122"/>
                          <a:ea typeface="微软雅黑" panose="020B0503020204020204" pitchFamily="34" charset="-122"/>
                        </a:rPr>
                        <a:t>           </a:t>
                      </a:r>
                      <a:r>
                        <a:rPr lang="en-US" altLang="zh-CN" sz="105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rPr>
                        <a:t>1.</a:t>
                      </a:r>
                      <a:r>
                        <a:rPr lang="zh-CN" altLang="en-US" sz="105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rPr>
                        <a:t>一</a:t>
                      </a:r>
                      <a:r>
                        <a:rPr lang="zh-CN" altLang="en-US" sz="1050" b="0" i="0" u="none" strike="noStrike" kern="1200" dirty="0">
                          <a:solidFill>
                            <a:srgbClr val="000000"/>
                          </a:solidFill>
                          <a:effectLst/>
                          <a:latin typeface="微软雅黑" panose="020B0503020204020204" pitchFamily="34" charset="-122"/>
                          <a:ea typeface="微软雅黑" panose="020B0503020204020204" pitchFamily="34" charset="-122"/>
                          <a:cs typeface="+mn-cs"/>
                        </a:rPr>
                        <a:t>般对公贷</a:t>
                      </a:r>
                      <a:r>
                        <a:rPr lang="zh-CN" altLang="en-US" sz="1050" b="0" i="0" u="none" strike="noStrike" dirty="0">
                          <a:solidFill>
                            <a:srgbClr val="000000"/>
                          </a:solidFill>
                          <a:effectLst/>
                          <a:latin typeface="微软雅黑" panose="020B0503020204020204" pitchFamily="34" charset="-122"/>
                          <a:ea typeface="微软雅黑" panose="020B0503020204020204" pitchFamily="34" charset="-122"/>
                        </a:rPr>
                        <a:t>款</a:t>
                      </a:r>
                      <a:endParaRPr lang="zh-CN" altLang="en-US" sz="1050" b="0" i="0" u="none" strike="noStrike" dirty="0">
                        <a:solidFill>
                          <a:srgbClr val="000000"/>
                        </a:solidFill>
                        <a:effectLst/>
                        <a:latin typeface="微软雅黑" panose="020B0503020204020204" pitchFamily="34" charset="-122"/>
                        <a:ea typeface="微软雅黑" panose="020B0503020204020204" pitchFamily="34" charset="-122"/>
                      </a:endParaRPr>
                    </a:p>
                  </a:txBody>
                  <a:tcPr marL="364864" marR="6757" marT="6757"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US" altLang="zh-CN" sz="1050" b="0" i="0" u="none" strike="noStrike" dirty="0">
                          <a:solidFill>
                            <a:srgbClr val="000000"/>
                          </a:solidFill>
                          <a:effectLst/>
                          <a:latin typeface="微软雅黑" panose="020B0503020204020204" pitchFamily="34" charset="-122"/>
                          <a:ea typeface="微软雅黑" panose="020B0503020204020204" pitchFamily="34" charset="-122"/>
                        </a:rPr>
                        <a:t>22,397</a:t>
                      </a:r>
                      <a:endParaRPr lang="en-US" altLang="zh-CN" sz="105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US" sz="1050" b="0" i="0" u="none" strike="noStrike">
                          <a:solidFill>
                            <a:srgbClr val="000000"/>
                          </a:solidFill>
                          <a:effectLst/>
                          <a:latin typeface="微软雅黑" panose="020B0503020204020204" pitchFamily="34" charset="-122"/>
                          <a:ea typeface="微软雅黑" panose="020B0503020204020204" pitchFamily="34" charset="-122"/>
                        </a:rPr>
                        <a:t>XX</a:t>
                      </a:r>
                      <a:endParaRPr lang="en-US" sz="105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US" sz="1050" b="0" i="0" u="none" strike="noStrike">
                          <a:solidFill>
                            <a:srgbClr val="000000"/>
                          </a:solidFill>
                          <a:effectLst/>
                          <a:latin typeface="微软雅黑" panose="020B0503020204020204" pitchFamily="34" charset="-122"/>
                          <a:ea typeface="微软雅黑" panose="020B0503020204020204" pitchFamily="34" charset="-122"/>
                        </a:rPr>
                        <a:t>XX</a:t>
                      </a:r>
                      <a:endParaRPr lang="en-US" sz="105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r>
              <a:tr h="229282">
                <a:tc>
                  <a:txBody>
                    <a:bodyPr/>
                    <a:lstStyle/>
                    <a:p>
                      <a:pPr algn="l" rtl="0" fontAlgn="ctr"/>
                      <a:r>
                        <a:rPr lang="zh-CN" altLang="en-US" sz="1050" b="0" i="0" u="none" strike="noStrike" dirty="0">
                          <a:solidFill>
                            <a:srgbClr val="000000"/>
                          </a:solidFill>
                          <a:effectLst/>
                          <a:latin typeface="微软雅黑" panose="020B0503020204020204" pitchFamily="34" charset="-122"/>
                          <a:ea typeface="微软雅黑" panose="020B0503020204020204" pitchFamily="34" charset="-122"/>
                        </a:rPr>
                        <a:t>                   </a:t>
                      </a:r>
                      <a:r>
                        <a:rPr lang="zh-CN" altLang="en-US" sz="1050" b="0" i="0" u="none" strike="noStrike" dirty="0" smtClean="0">
                          <a:solidFill>
                            <a:srgbClr val="000000"/>
                          </a:solidFill>
                          <a:effectLst/>
                          <a:latin typeface="微软雅黑" panose="020B0503020204020204" pitchFamily="34" charset="-122"/>
                          <a:ea typeface="微软雅黑" panose="020B0503020204020204" pitchFamily="34" charset="-122"/>
                        </a:rPr>
                        <a:t>房</a:t>
                      </a:r>
                      <a:r>
                        <a:rPr lang="zh-CN" altLang="en-US" sz="1050" b="0" i="0" u="none" strike="noStrike" dirty="0">
                          <a:solidFill>
                            <a:srgbClr val="000000"/>
                          </a:solidFill>
                          <a:effectLst/>
                          <a:latin typeface="微软雅黑" panose="020B0503020204020204" pitchFamily="34" charset="-122"/>
                          <a:ea typeface="微软雅黑" panose="020B0503020204020204" pitchFamily="34" charset="-122"/>
                        </a:rPr>
                        <a:t>地产开发贷</a:t>
                      </a:r>
                      <a:endParaRPr lang="zh-CN" altLang="en-US" sz="1050" b="0" i="0" u="none" strike="noStrike" dirty="0">
                        <a:solidFill>
                          <a:srgbClr val="000000"/>
                        </a:solidFill>
                        <a:effectLst/>
                        <a:latin typeface="微软雅黑" panose="020B0503020204020204" pitchFamily="34" charset="-122"/>
                        <a:ea typeface="微软雅黑" panose="020B0503020204020204" pitchFamily="34" charset="-122"/>
                      </a:endParaRPr>
                    </a:p>
                  </a:txBody>
                  <a:tcPr marL="364864" marR="6757" marT="6757"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US" altLang="zh-CN" sz="1050" b="0" i="0" u="none" strike="noStrike">
                          <a:solidFill>
                            <a:srgbClr val="000000"/>
                          </a:solidFill>
                          <a:effectLst/>
                          <a:latin typeface="微软雅黑" panose="020B0503020204020204" pitchFamily="34" charset="-122"/>
                          <a:ea typeface="微软雅黑" panose="020B0503020204020204" pitchFamily="34" charset="-122"/>
                        </a:rPr>
                        <a:t>3,384</a:t>
                      </a:r>
                      <a:endParaRPr lang="en-US" altLang="zh-CN" sz="105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US" sz="1050" b="0" i="0" u="none" strike="noStrike">
                          <a:solidFill>
                            <a:srgbClr val="000000"/>
                          </a:solidFill>
                          <a:effectLst/>
                          <a:latin typeface="微软雅黑" panose="020B0503020204020204" pitchFamily="34" charset="-122"/>
                          <a:ea typeface="微软雅黑" panose="020B0503020204020204" pitchFamily="34" charset="-122"/>
                        </a:rPr>
                        <a:t>XX</a:t>
                      </a:r>
                      <a:endParaRPr lang="en-US" sz="105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US" sz="1050" b="0" i="0" u="none" strike="noStrike">
                          <a:solidFill>
                            <a:srgbClr val="000000"/>
                          </a:solidFill>
                          <a:effectLst/>
                          <a:latin typeface="微软雅黑" panose="020B0503020204020204" pitchFamily="34" charset="-122"/>
                          <a:ea typeface="微软雅黑" panose="020B0503020204020204" pitchFamily="34" charset="-122"/>
                        </a:rPr>
                        <a:t>XX</a:t>
                      </a:r>
                      <a:endParaRPr lang="en-US" sz="105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r>
              <a:tr h="229282">
                <a:tc>
                  <a:txBody>
                    <a:bodyPr/>
                    <a:lstStyle/>
                    <a:p>
                      <a:pPr algn="l" rtl="0" fontAlgn="ctr"/>
                      <a:r>
                        <a:rPr lang="zh-CN" altLang="en-US" sz="1050" b="0" i="0" u="none" strike="noStrike" dirty="0">
                          <a:solidFill>
                            <a:srgbClr val="000000"/>
                          </a:solidFill>
                          <a:effectLst/>
                          <a:latin typeface="微软雅黑" panose="020B0503020204020204" pitchFamily="34" charset="-122"/>
                          <a:ea typeface="微软雅黑" panose="020B0503020204020204" pitchFamily="34" charset="-122"/>
                        </a:rPr>
                        <a:t>                      </a:t>
                      </a:r>
                      <a:r>
                        <a:rPr lang="zh-CN" altLang="en-US" sz="1050" b="0" i="0" u="none" strike="noStrike" dirty="0" smtClean="0">
                          <a:solidFill>
                            <a:srgbClr val="000000"/>
                          </a:solidFill>
                          <a:effectLst/>
                          <a:latin typeface="微软雅黑" panose="020B0503020204020204" pitchFamily="34" charset="-122"/>
                          <a:ea typeface="微软雅黑" panose="020B0503020204020204" pitchFamily="34" charset="-122"/>
                        </a:rPr>
                        <a:t> 居</a:t>
                      </a:r>
                      <a:r>
                        <a:rPr lang="zh-CN" altLang="en-US" sz="1050" b="0" i="0" u="none" strike="noStrike" dirty="0">
                          <a:solidFill>
                            <a:srgbClr val="000000"/>
                          </a:solidFill>
                          <a:effectLst/>
                          <a:latin typeface="微软雅黑" panose="020B0503020204020204" pitchFamily="34" charset="-122"/>
                          <a:ea typeface="微软雅黑" panose="020B0503020204020204" pitchFamily="34" charset="-122"/>
                        </a:rPr>
                        <a:t>住用</a:t>
                      </a:r>
                      <a:endParaRPr lang="zh-CN" altLang="en-US" sz="1050" b="0" i="0" u="none" strike="noStrike" dirty="0">
                        <a:solidFill>
                          <a:srgbClr val="000000"/>
                        </a:solidFill>
                        <a:effectLst/>
                        <a:latin typeface="微软雅黑" panose="020B0503020204020204" pitchFamily="34" charset="-122"/>
                        <a:ea typeface="微软雅黑" panose="020B0503020204020204" pitchFamily="34" charset="-122"/>
                      </a:endParaRPr>
                    </a:p>
                  </a:txBody>
                  <a:tcPr marL="364864" marR="6757" marT="6757"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US" altLang="zh-CN" sz="1050" b="0" i="0" u="none" strike="noStrike">
                          <a:solidFill>
                            <a:srgbClr val="000000"/>
                          </a:solidFill>
                          <a:effectLst/>
                          <a:latin typeface="微软雅黑" panose="020B0503020204020204" pitchFamily="34" charset="-122"/>
                          <a:ea typeface="微软雅黑" panose="020B0503020204020204" pitchFamily="34" charset="-122"/>
                        </a:rPr>
                        <a:t>2,337</a:t>
                      </a:r>
                      <a:endParaRPr lang="en-US" altLang="zh-CN" sz="105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US" sz="1050" b="0" i="0" u="none" strike="noStrike">
                          <a:solidFill>
                            <a:srgbClr val="000000"/>
                          </a:solidFill>
                          <a:effectLst/>
                          <a:latin typeface="微软雅黑" panose="020B0503020204020204" pitchFamily="34" charset="-122"/>
                          <a:ea typeface="微软雅黑" panose="020B0503020204020204" pitchFamily="34" charset="-122"/>
                        </a:rPr>
                        <a:t>XX</a:t>
                      </a:r>
                      <a:endParaRPr lang="en-US" sz="105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US" sz="1050" b="0" i="0" u="none" strike="noStrike">
                          <a:solidFill>
                            <a:srgbClr val="000000"/>
                          </a:solidFill>
                          <a:effectLst/>
                          <a:latin typeface="微软雅黑" panose="020B0503020204020204" pitchFamily="34" charset="-122"/>
                          <a:ea typeface="微软雅黑" panose="020B0503020204020204" pitchFamily="34" charset="-122"/>
                        </a:rPr>
                        <a:t>XX</a:t>
                      </a:r>
                      <a:endParaRPr lang="en-US" sz="105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r>
              <a:tr h="229282">
                <a:tc>
                  <a:txBody>
                    <a:bodyPr/>
                    <a:lstStyle/>
                    <a:p>
                      <a:pPr algn="l" rtl="0" fontAlgn="ctr"/>
                      <a:r>
                        <a:rPr lang="zh-CN" altLang="en-US" sz="1050" b="0" i="0" u="none" strike="noStrike" dirty="0">
                          <a:solidFill>
                            <a:srgbClr val="000000"/>
                          </a:solidFill>
                          <a:effectLst/>
                          <a:latin typeface="微软雅黑" panose="020B0503020204020204" pitchFamily="34" charset="-122"/>
                          <a:ea typeface="微软雅黑" panose="020B0503020204020204" pitchFamily="34" charset="-122"/>
                        </a:rPr>
                        <a:t>                           </a:t>
                      </a:r>
                      <a:r>
                        <a:rPr lang="en-US" altLang="zh-CN" sz="1050" b="0" i="0" u="none" strike="noStrike" dirty="0" smtClean="0">
                          <a:solidFill>
                            <a:srgbClr val="000000"/>
                          </a:solidFill>
                          <a:effectLst/>
                          <a:latin typeface="微软雅黑" panose="020B0503020204020204" pitchFamily="34" charset="-122"/>
                          <a:ea typeface="微软雅黑" panose="020B0503020204020204" pitchFamily="34" charset="-122"/>
                        </a:rPr>
                        <a:t>150</a:t>
                      </a:r>
                      <a:r>
                        <a:rPr lang="en-US" altLang="zh-CN" sz="1050" b="0" i="0" u="none" strike="noStrike" dirty="0">
                          <a:solidFill>
                            <a:srgbClr val="000000"/>
                          </a:solidFill>
                          <a:effectLst/>
                          <a:latin typeface="微软雅黑" panose="020B0503020204020204" pitchFamily="34" charset="-122"/>
                          <a:ea typeface="微软雅黑" panose="020B0503020204020204" pitchFamily="34" charset="-122"/>
                        </a:rPr>
                        <a:t>%</a:t>
                      </a:r>
                      <a:r>
                        <a:rPr lang="zh-CN" altLang="en-US" sz="1050" b="0" i="0" u="none" strike="noStrike" dirty="0">
                          <a:solidFill>
                            <a:srgbClr val="000000"/>
                          </a:solidFill>
                          <a:effectLst/>
                          <a:latin typeface="微软雅黑" panose="020B0503020204020204" pitchFamily="34" charset="-122"/>
                          <a:ea typeface="微软雅黑" panose="020B0503020204020204" pitchFamily="34" charset="-122"/>
                        </a:rPr>
                        <a:t>权重</a:t>
                      </a:r>
                      <a:endParaRPr lang="zh-CN" altLang="en-US" sz="1050" b="0" i="0" u="none" strike="noStrike" dirty="0">
                        <a:solidFill>
                          <a:srgbClr val="000000"/>
                        </a:solidFill>
                        <a:effectLst/>
                        <a:latin typeface="微软雅黑" panose="020B0503020204020204" pitchFamily="34" charset="-122"/>
                        <a:ea typeface="微软雅黑" panose="020B0503020204020204" pitchFamily="34" charset="-122"/>
                      </a:endParaRPr>
                    </a:p>
                  </a:txBody>
                  <a:tcPr marL="364864" marR="6757" marT="6757"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US" altLang="zh-CN" sz="1050" b="0" i="0" u="none" strike="noStrike">
                          <a:solidFill>
                            <a:srgbClr val="000000"/>
                          </a:solidFill>
                          <a:effectLst/>
                          <a:latin typeface="微软雅黑" panose="020B0503020204020204" pitchFamily="34" charset="-122"/>
                          <a:ea typeface="微软雅黑" panose="020B0503020204020204" pitchFamily="34" charset="-122"/>
                        </a:rPr>
                        <a:t>786</a:t>
                      </a:r>
                      <a:endParaRPr lang="en-US" altLang="zh-CN" sz="105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US" sz="1050" b="0" i="0" u="none" strike="noStrike">
                          <a:solidFill>
                            <a:srgbClr val="000000"/>
                          </a:solidFill>
                          <a:effectLst/>
                          <a:latin typeface="微软雅黑" panose="020B0503020204020204" pitchFamily="34" charset="-122"/>
                          <a:ea typeface="微软雅黑" panose="020B0503020204020204" pitchFamily="34" charset="-122"/>
                        </a:rPr>
                        <a:t>XX</a:t>
                      </a:r>
                      <a:endParaRPr lang="en-US" sz="105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US" sz="1050" b="0" i="0" u="none" strike="noStrike">
                          <a:solidFill>
                            <a:srgbClr val="000000"/>
                          </a:solidFill>
                          <a:effectLst/>
                          <a:latin typeface="微软雅黑" panose="020B0503020204020204" pitchFamily="34" charset="-122"/>
                          <a:ea typeface="微软雅黑" panose="020B0503020204020204" pitchFamily="34" charset="-122"/>
                        </a:rPr>
                        <a:t>XX</a:t>
                      </a:r>
                      <a:endParaRPr lang="en-US" sz="105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8CBAD"/>
                    </a:solidFill>
                  </a:tcPr>
                </a:tc>
              </a:tr>
              <a:tr h="229282">
                <a:tc>
                  <a:txBody>
                    <a:bodyPr/>
                    <a:lstStyle/>
                    <a:p>
                      <a:pPr algn="l" rtl="0" fontAlgn="ctr"/>
                      <a:r>
                        <a:rPr lang="zh-CN" altLang="en-US" sz="1050" b="0" i="0" u="none" strike="noStrike" dirty="0">
                          <a:solidFill>
                            <a:srgbClr val="000000"/>
                          </a:solidFill>
                          <a:effectLst/>
                          <a:latin typeface="微软雅黑" panose="020B0503020204020204" pitchFamily="34" charset="-122"/>
                          <a:ea typeface="微软雅黑" panose="020B0503020204020204" pitchFamily="34" charset="-122"/>
                        </a:rPr>
                        <a:t>                       </a:t>
                      </a:r>
                      <a:r>
                        <a:rPr lang="zh-CN" altLang="en-US" sz="1050" b="0" i="0" u="none" strike="noStrike" dirty="0" smtClean="0">
                          <a:solidFill>
                            <a:srgbClr val="000000"/>
                          </a:solidFill>
                          <a:effectLst/>
                          <a:latin typeface="微软雅黑" panose="020B0503020204020204" pitchFamily="34" charset="-122"/>
                          <a:ea typeface="微软雅黑" panose="020B0503020204020204" pitchFamily="34" charset="-122"/>
                        </a:rPr>
                        <a:t>非</a:t>
                      </a:r>
                      <a:r>
                        <a:rPr lang="zh-CN" altLang="en-US" sz="1050" b="0" i="0" u="none" strike="noStrike" dirty="0">
                          <a:solidFill>
                            <a:srgbClr val="000000"/>
                          </a:solidFill>
                          <a:effectLst/>
                          <a:latin typeface="微软雅黑" panose="020B0503020204020204" pitchFamily="34" charset="-122"/>
                          <a:ea typeface="微软雅黑" panose="020B0503020204020204" pitchFamily="34" charset="-122"/>
                        </a:rPr>
                        <a:t>居住用</a:t>
                      </a:r>
                      <a:endParaRPr lang="zh-CN" altLang="en-US" sz="1050" b="0" i="0" u="none" strike="noStrike" dirty="0">
                        <a:solidFill>
                          <a:srgbClr val="000000"/>
                        </a:solidFill>
                        <a:effectLst/>
                        <a:latin typeface="微软雅黑" panose="020B0503020204020204" pitchFamily="34" charset="-122"/>
                        <a:ea typeface="微软雅黑" panose="020B0503020204020204" pitchFamily="34" charset="-122"/>
                      </a:endParaRPr>
                    </a:p>
                  </a:txBody>
                  <a:tcPr marL="364864" marR="6757" marT="6757"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US" altLang="zh-CN" sz="1050" b="0" i="0" u="none" strike="noStrike">
                          <a:solidFill>
                            <a:srgbClr val="000000"/>
                          </a:solidFill>
                          <a:effectLst/>
                          <a:latin typeface="微软雅黑" panose="020B0503020204020204" pitchFamily="34" charset="-122"/>
                          <a:ea typeface="微软雅黑" panose="020B0503020204020204" pitchFamily="34" charset="-122"/>
                        </a:rPr>
                        <a:t>1,046</a:t>
                      </a:r>
                      <a:endParaRPr lang="en-US" altLang="zh-CN" sz="105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US" sz="1050" b="0" i="0" u="none" strike="noStrike">
                          <a:solidFill>
                            <a:srgbClr val="000000"/>
                          </a:solidFill>
                          <a:effectLst/>
                          <a:latin typeface="微软雅黑" panose="020B0503020204020204" pitchFamily="34" charset="-122"/>
                          <a:ea typeface="微软雅黑" panose="020B0503020204020204" pitchFamily="34" charset="-122"/>
                        </a:rPr>
                        <a:t>XX</a:t>
                      </a:r>
                      <a:endParaRPr lang="en-US" sz="105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US" sz="1050" b="0" i="0" u="none" strike="noStrike">
                          <a:solidFill>
                            <a:srgbClr val="000000"/>
                          </a:solidFill>
                          <a:effectLst/>
                          <a:latin typeface="微软雅黑" panose="020B0503020204020204" pitchFamily="34" charset="-122"/>
                          <a:ea typeface="微软雅黑" panose="020B0503020204020204" pitchFamily="34" charset="-122"/>
                        </a:rPr>
                        <a:t>XX</a:t>
                      </a:r>
                      <a:endParaRPr lang="en-US" sz="105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r>
              <a:tr h="229282">
                <a:tc>
                  <a:txBody>
                    <a:bodyPr/>
                    <a:lstStyle/>
                    <a:p>
                      <a:pPr algn="l" rtl="0" fontAlgn="ctr"/>
                      <a:r>
                        <a:rPr lang="zh-CN" altLang="en-US" sz="1050" b="0" i="0" u="none" strike="noStrike" dirty="0">
                          <a:solidFill>
                            <a:srgbClr val="000000"/>
                          </a:solidFill>
                          <a:effectLst/>
                          <a:latin typeface="微软雅黑" panose="020B0503020204020204" pitchFamily="34" charset="-122"/>
                          <a:ea typeface="微软雅黑" panose="020B0503020204020204" pitchFamily="34" charset="-122"/>
                        </a:rPr>
                        <a:t>                   </a:t>
                      </a:r>
                      <a:r>
                        <a:rPr lang="zh-CN" altLang="en-US" sz="1050" b="0" i="0" u="none" strike="noStrike" dirty="0" smtClean="0">
                          <a:solidFill>
                            <a:srgbClr val="000000"/>
                          </a:solidFill>
                          <a:effectLst/>
                          <a:latin typeface="微软雅黑" panose="020B0503020204020204" pitchFamily="34" charset="-122"/>
                          <a:ea typeface="微软雅黑" panose="020B0503020204020204" pitchFamily="34" charset="-122"/>
                        </a:rPr>
                        <a:t>房</a:t>
                      </a:r>
                      <a:r>
                        <a:rPr lang="zh-CN" altLang="en-US" sz="1050" b="0" i="0" u="none" strike="noStrike" dirty="0">
                          <a:solidFill>
                            <a:srgbClr val="000000"/>
                          </a:solidFill>
                          <a:effectLst/>
                          <a:latin typeface="微软雅黑" panose="020B0503020204020204" pitchFamily="34" charset="-122"/>
                          <a:ea typeface="微软雅黑" panose="020B0503020204020204" pitchFamily="34" charset="-122"/>
                        </a:rPr>
                        <a:t>地产抵押贷款</a:t>
                      </a:r>
                      <a:endParaRPr lang="zh-CN" altLang="en-US" sz="1050" b="0" i="0" u="none" strike="noStrike" dirty="0">
                        <a:solidFill>
                          <a:srgbClr val="000000"/>
                        </a:solidFill>
                        <a:effectLst/>
                        <a:latin typeface="微软雅黑" panose="020B0503020204020204" pitchFamily="34" charset="-122"/>
                        <a:ea typeface="微软雅黑" panose="020B0503020204020204" pitchFamily="34" charset="-122"/>
                      </a:endParaRPr>
                    </a:p>
                  </a:txBody>
                  <a:tcPr marL="364864" marR="6757" marT="6757"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US" altLang="zh-CN" sz="1050" b="0" i="0" u="none" strike="noStrike">
                          <a:solidFill>
                            <a:srgbClr val="000000"/>
                          </a:solidFill>
                          <a:effectLst/>
                          <a:latin typeface="微软雅黑" panose="020B0503020204020204" pitchFamily="34" charset="-122"/>
                          <a:ea typeface="微软雅黑" panose="020B0503020204020204" pitchFamily="34" charset="-122"/>
                        </a:rPr>
                        <a:t>2,143</a:t>
                      </a:r>
                      <a:endParaRPr lang="en-US" altLang="zh-CN" sz="105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US" sz="1050" b="0" i="0" u="none" strike="noStrike">
                          <a:solidFill>
                            <a:srgbClr val="000000"/>
                          </a:solidFill>
                          <a:effectLst/>
                          <a:latin typeface="微软雅黑" panose="020B0503020204020204" pitchFamily="34" charset="-122"/>
                          <a:ea typeface="微软雅黑" panose="020B0503020204020204" pitchFamily="34" charset="-122"/>
                        </a:rPr>
                        <a:t>XX</a:t>
                      </a:r>
                      <a:endParaRPr lang="en-US" sz="105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US" sz="1050" b="0" i="0" u="none" strike="noStrike">
                          <a:solidFill>
                            <a:srgbClr val="000000"/>
                          </a:solidFill>
                          <a:effectLst/>
                          <a:latin typeface="微软雅黑" panose="020B0503020204020204" pitchFamily="34" charset="-122"/>
                          <a:ea typeface="微软雅黑" panose="020B0503020204020204" pitchFamily="34" charset="-122"/>
                        </a:rPr>
                        <a:t>XX</a:t>
                      </a:r>
                      <a:endParaRPr lang="en-US" sz="105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r>
              <a:tr h="229282">
                <a:tc>
                  <a:txBody>
                    <a:bodyPr/>
                    <a:lstStyle/>
                    <a:p>
                      <a:pPr algn="l" rtl="0" fontAlgn="ctr"/>
                      <a:r>
                        <a:rPr lang="zh-CN" altLang="en-US" sz="1050" b="0" i="0" u="none" strike="noStrike" dirty="0">
                          <a:solidFill>
                            <a:srgbClr val="000000"/>
                          </a:solidFill>
                          <a:effectLst/>
                          <a:latin typeface="微软雅黑" panose="020B0503020204020204" pitchFamily="34" charset="-122"/>
                          <a:ea typeface="微软雅黑" panose="020B0503020204020204" pitchFamily="34" charset="-122"/>
                        </a:rPr>
                        <a:t>                       </a:t>
                      </a:r>
                      <a:r>
                        <a:rPr lang="zh-CN" altLang="en-US" sz="1050" b="0" i="0" u="none" strike="noStrike" dirty="0" smtClean="0">
                          <a:solidFill>
                            <a:srgbClr val="000000"/>
                          </a:solidFill>
                          <a:effectLst/>
                          <a:latin typeface="微软雅黑" panose="020B0503020204020204" pitchFamily="34" charset="-122"/>
                          <a:ea typeface="微软雅黑" panose="020B0503020204020204" pitchFamily="34" charset="-122"/>
                        </a:rPr>
                        <a:t>居</a:t>
                      </a:r>
                      <a:r>
                        <a:rPr lang="zh-CN" altLang="en-US" sz="1050" b="0" i="0" u="none" strike="noStrike" dirty="0">
                          <a:solidFill>
                            <a:srgbClr val="000000"/>
                          </a:solidFill>
                          <a:effectLst/>
                          <a:latin typeface="微软雅黑" panose="020B0503020204020204" pitchFamily="34" charset="-122"/>
                          <a:ea typeface="微软雅黑" panose="020B0503020204020204" pitchFamily="34" charset="-122"/>
                        </a:rPr>
                        <a:t>住用不依赖审慎</a:t>
                      </a:r>
                      <a:endParaRPr lang="zh-CN" altLang="en-US" sz="1050" b="0" i="0" u="none" strike="noStrike" dirty="0">
                        <a:solidFill>
                          <a:srgbClr val="000000"/>
                        </a:solidFill>
                        <a:effectLst/>
                        <a:latin typeface="微软雅黑" panose="020B0503020204020204" pitchFamily="34" charset="-122"/>
                        <a:ea typeface="微软雅黑" panose="020B0503020204020204" pitchFamily="34" charset="-122"/>
                      </a:endParaRPr>
                    </a:p>
                  </a:txBody>
                  <a:tcPr marL="364864" marR="6757" marT="6757"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US" altLang="zh-CN" sz="1050" b="0" i="0" u="none" strike="noStrike">
                          <a:solidFill>
                            <a:srgbClr val="000000"/>
                          </a:solidFill>
                          <a:effectLst/>
                          <a:latin typeface="微软雅黑" panose="020B0503020204020204" pitchFamily="34" charset="-122"/>
                          <a:ea typeface="微软雅黑" panose="020B0503020204020204" pitchFamily="34" charset="-122"/>
                        </a:rPr>
                        <a:t>652</a:t>
                      </a:r>
                      <a:endParaRPr lang="en-US" altLang="zh-CN" sz="105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US" sz="1050" b="0" i="0" u="none" strike="noStrike">
                          <a:solidFill>
                            <a:srgbClr val="000000"/>
                          </a:solidFill>
                          <a:effectLst/>
                          <a:latin typeface="微软雅黑" panose="020B0503020204020204" pitchFamily="34" charset="-122"/>
                          <a:ea typeface="微软雅黑" panose="020B0503020204020204" pitchFamily="34" charset="-122"/>
                        </a:rPr>
                        <a:t>XX</a:t>
                      </a:r>
                      <a:endParaRPr lang="en-US" sz="105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US" sz="1050" b="0" i="0" u="none" strike="noStrike">
                          <a:solidFill>
                            <a:srgbClr val="000000"/>
                          </a:solidFill>
                          <a:effectLst/>
                          <a:latin typeface="微软雅黑" panose="020B0503020204020204" pitchFamily="34" charset="-122"/>
                          <a:ea typeface="微软雅黑" panose="020B0503020204020204" pitchFamily="34" charset="-122"/>
                        </a:rPr>
                        <a:t>XX</a:t>
                      </a:r>
                      <a:endParaRPr lang="en-US" sz="105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r>
              <a:tr h="229282">
                <a:tc>
                  <a:txBody>
                    <a:bodyPr/>
                    <a:lstStyle/>
                    <a:p>
                      <a:pPr algn="l" rtl="0" fontAlgn="ctr"/>
                      <a:r>
                        <a:rPr lang="zh-CN" altLang="en-US" sz="1050" b="0" i="0" u="none" strike="noStrike" dirty="0">
                          <a:solidFill>
                            <a:srgbClr val="000000"/>
                          </a:solidFill>
                          <a:effectLst/>
                          <a:latin typeface="微软雅黑" panose="020B0503020204020204" pitchFamily="34" charset="-122"/>
                          <a:ea typeface="微软雅黑" panose="020B0503020204020204" pitchFamily="34" charset="-122"/>
                        </a:rPr>
                        <a:t>                       </a:t>
                      </a:r>
                      <a:r>
                        <a:rPr lang="zh-CN" altLang="en-US" sz="1050" b="0" i="0" u="none" strike="noStrike" dirty="0" smtClean="0">
                          <a:solidFill>
                            <a:srgbClr val="000000"/>
                          </a:solidFill>
                          <a:effectLst/>
                          <a:latin typeface="微软雅黑" panose="020B0503020204020204" pitchFamily="34" charset="-122"/>
                          <a:ea typeface="微软雅黑" panose="020B0503020204020204" pitchFamily="34" charset="-122"/>
                        </a:rPr>
                        <a:t>居</a:t>
                      </a:r>
                      <a:r>
                        <a:rPr lang="zh-CN" altLang="en-US" sz="1050" b="0" i="0" u="none" strike="noStrike" dirty="0">
                          <a:solidFill>
                            <a:srgbClr val="000000"/>
                          </a:solidFill>
                          <a:effectLst/>
                          <a:latin typeface="微软雅黑" panose="020B0503020204020204" pitchFamily="34" charset="-122"/>
                          <a:ea typeface="微软雅黑" panose="020B0503020204020204" pitchFamily="34" charset="-122"/>
                        </a:rPr>
                        <a:t>住用 不依赖不审慎</a:t>
                      </a:r>
                      <a:endParaRPr lang="zh-CN" altLang="en-US" sz="1050" b="0" i="0" u="none" strike="noStrike" dirty="0">
                        <a:solidFill>
                          <a:srgbClr val="000000"/>
                        </a:solidFill>
                        <a:effectLst/>
                        <a:latin typeface="微软雅黑" panose="020B0503020204020204" pitchFamily="34" charset="-122"/>
                        <a:ea typeface="微软雅黑" panose="020B0503020204020204" pitchFamily="34" charset="-122"/>
                      </a:endParaRPr>
                    </a:p>
                  </a:txBody>
                  <a:tcPr marL="364864" marR="6757" marT="6757"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US" altLang="zh-CN" sz="1050" b="0" i="0" u="none" strike="noStrike">
                          <a:solidFill>
                            <a:srgbClr val="000000"/>
                          </a:solidFill>
                          <a:effectLst/>
                          <a:latin typeface="微软雅黑" panose="020B0503020204020204" pitchFamily="34" charset="-122"/>
                          <a:ea typeface="微软雅黑" panose="020B0503020204020204" pitchFamily="34" charset="-122"/>
                        </a:rPr>
                        <a:t>21</a:t>
                      </a:r>
                      <a:endParaRPr lang="en-US" altLang="zh-CN" sz="105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US" sz="1050" b="0" i="0" u="none" strike="noStrike">
                          <a:solidFill>
                            <a:srgbClr val="000000"/>
                          </a:solidFill>
                          <a:effectLst/>
                          <a:latin typeface="微软雅黑" panose="020B0503020204020204" pitchFamily="34" charset="-122"/>
                          <a:ea typeface="微软雅黑" panose="020B0503020204020204" pitchFamily="34" charset="-122"/>
                        </a:rPr>
                        <a:t>XX</a:t>
                      </a:r>
                      <a:endParaRPr lang="en-US" sz="105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US" sz="1050" b="0" i="0" u="none" strike="noStrike">
                          <a:solidFill>
                            <a:srgbClr val="000000"/>
                          </a:solidFill>
                          <a:effectLst/>
                          <a:latin typeface="微软雅黑" panose="020B0503020204020204" pitchFamily="34" charset="-122"/>
                          <a:ea typeface="微软雅黑" panose="020B0503020204020204" pitchFamily="34" charset="-122"/>
                        </a:rPr>
                        <a:t>XX</a:t>
                      </a:r>
                      <a:endParaRPr lang="en-US" sz="105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r>
              <a:tr h="229282">
                <a:tc>
                  <a:txBody>
                    <a:bodyPr/>
                    <a:lstStyle/>
                    <a:p>
                      <a:pPr algn="l" rtl="0" fontAlgn="ctr"/>
                      <a:r>
                        <a:rPr lang="zh-CN" altLang="en-US" sz="1050" b="0" i="0" u="none" strike="noStrike" dirty="0">
                          <a:solidFill>
                            <a:srgbClr val="000000"/>
                          </a:solidFill>
                          <a:effectLst/>
                          <a:latin typeface="微软雅黑" panose="020B0503020204020204" pitchFamily="34" charset="-122"/>
                          <a:ea typeface="微软雅黑" panose="020B0503020204020204" pitchFamily="34" charset="-122"/>
                        </a:rPr>
                        <a:t>                       </a:t>
                      </a:r>
                      <a:r>
                        <a:rPr lang="zh-CN" altLang="en-US" sz="1050" b="0" i="0" u="none" strike="noStrike" dirty="0" smtClean="0">
                          <a:solidFill>
                            <a:srgbClr val="000000"/>
                          </a:solidFill>
                          <a:effectLst/>
                          <a:latin typeface="微软雅黑" panose="020B0503020204020204" pitchFamily="34" charset="-122"/>
                          <a:ea typeface="微软雅黑" panose="020B0503020204020204" pitchFamily="34" charset="-122"/>
                        </a:rPr>
                        <a:t>居</a:t>
                      </a:r>
                      <a:r>
                        <a:rPr lang="zh-CN" altLang="en-US" sz="1050" b="0" i="0" u="none" strike="noStrike" dirty="0">
                          <a:solidFill>
                            <a:srgbClr val="000000"/>
                          </a:solidFill>
                          <a:effectLst/>
                          <a:latin typeface="微软雅黑" panose="020B0503020204020204" pitchFamily="34" charset="-122"/>
                          <a:ea typeface="微软雅黑" panose="020B0503020204020204" pitchFamily="34" charset="-122"/>
                        </a:rPr>
                        <a:t>住用 依赖审慎</a:t>
                      </a:r>
                      <a:endParaRPr lang="zh-CN" altLang="en-US" sz="1050" b="0" i="0" u="none" strike="noStrike" dirty="0">
                        <a:solidFill>
                          <a:srgbClr val="000000"/>
                        </a:solidFill>
                        <a:effectLst/>
                        <a:latin typeface="微软雅黑" panose="020B0503020204020204" pitchFamily="34" charset="-122"/>
                        <a:ea typeface="微软雅黑" panose="020B0503020204020204" pitchFamily="34" charset="-122"/>
                      </a:endParaRPr>
                    </a:p>
                  </a:txBody>
                  <a:tcPr marL="364864" marR="6757" marT="6757"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US" altLang="zh-CN" sz="1050" b="0" i="0" u="none" strike="noStrike">
                          <a:solidFill>
                            <a:srgbClr val="000000"/>
                          </a:solidFill>
                          <a:effectLst/>
                          <a:latin typeface="微软雅黑" panose="020B0503020204020204" pitchFamily="34" charset="-122"/>
                          <a:ea typeface="微软雅黑" panose="020B0503020204020204" pitchFamily="34" charset="-122"/>
                        </a:rPr>
                        <a:t>18</a:t>
                      </a:r>
                      <a:endParaRPr lang="en-US" altLang="zh-CN" sz="105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US" sz="1050" b="0" i="0" u="none" strike="noStrike">
                          <a:solidFill>
                            <a:srgbClr val="000000"/>
                          </a:solidFill>
                          <a:effectLst/>
                          <a:latin typeface="微软雅黑" panose="020B0503020204020204" pitchFamily="34" charset="-122"/>
                          <a:ea typeface="微软雅黑" panose="020B0503020204020204" pitchFamily="34" charset="-122"/>
                        </a:rPr>
                        <a:t>XX</a:t>
                      </a:r>
                      <a:endParaRPr lang="en-US" sz="105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US" sz="1050" b="0" i="0" u="none" strike="noStrike">
                          <a:solidFill>
                            <a:srgbClr val="000000"/>
                          </a:solidFill>
                          <a:effectLst/>
                          <a:latin typeface="微软雅黑" panose="020B0503020204020204" pitchFamily="34" charset="-122"/>
                          <a:ea typeface="微软雅黑" panose="020B0503020204020204" pitchFamily="34" charset="-122"/>
                        </a:rPr>
                        <a:t>XX</a:t>
                      </a:r>
                      <a:endParaRPr lang="en-US" sz="105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r>
              <a:tr h="229282">
                <a:tc>
                  <a:txBody>
                    <a:bodyPr/>
                    <a:lstStyle/>
                    <a:p>
                      <a:pPr algn="l" rtl="0" fontAlgn="ctr"/>
                      <a:r>
                        <a:rPr lang="zh-CN" altLang="en-US" sz="1050" b="0" i="0" u="none" strike="noStrike" dirty="0" smtClean="0">
                          <a:solidFill>
                            <a:srgbClr val="000000"/>
                          </a:solidFill>
                          <a:effectLst/>
                          <a:latin typeface="微软雅黑" panose="020B0503020204020204" pitchFamily="34" charset="-122"/>
                          <a:ea typeface="微软雅黑" panose="020B0503020204020204" pitchFamily="34" charset="-122"/>
                        </a:rPr>
                        <a:t>                       居</a:t>
                      </a:r>
                      <a:r>
                        <a:rPr lang="zh-CN" altLang="en-US" sz="1050" b="0" i="0" u="none" strike="noStrike" dirty="0">
                          <a:solidFill>
                            <a:srgbClr val="000000"/>
                          </a:solidFill>
                          <a:effectLst/>
                          <a:latin typeface="微软雅黑" panose="020B0503020204020204" pitchFamily="34" charset="-122"/>
                          <a:ea typeface="微软雅黑" panose="020B0503020204020204" pitchFamily="34" charset="-122"/>
                        </a:rPr>
                        <a:t>住用 依赖不审慎</a:t>
                      </a:r>
                      <a:endParaRPr lang="zh-CN" altLang="en-US" sz="1050" b="0" i="0" u="none" strike="noStrike" dirty="0">
                        <a:solidFill>
                          <a:srgbClr val="000000"/>
                        </a:solidFill>
                        <a:effectLst/>
                        <a:latin typeface="微软雅黑" panose="020B0503020204020204" pitchFamily="34" charset="-122"/>
                        <a:ea typeface="微软雅黑" panose="020B0503020204020204" pitchFamily="34" charset="-122"/>
                      </a:endParaRPr>
                    </a:p>
                  </a:txBody>
                  <a:tcPr marL="364864" marR="6757" marT="6757"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US" altLang="zh-CN" sz="1050" b="0" i="0" u="none" strike="noStrike" dirty="0">
                          <a:solidFill>
                            <a:srgbClr val="000000"/>
                          </a:solidFill>
                          <a:effectLst/>
                          <a:latin typeface="微软雅黑" panose="020B0503020204020204" pitchFamily="34" charset="-122"/>
                          <a:ea typeface="微软雅黑" panose="020B0503020204020204" pitchFamily="34" charset="-122"/>
                        </a:rPr>
                        <a:t>0</a:t>
                      </a:r>
                      <a:endParaRPr lang="en-US" altLang="zh-CN" sz="105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US" sz="1050" b="0" i="0" u="none" strike="noStrike">
                          <a:solidFill>
                            <a:srgbClr val="000000"/>
                          </a:solidFill>
                          <a:effectLst/>
                          <a:latin typeface="微软雅黑" panose="020B0503020204020204" pitchFamily="34" charset="-122"/>
                          <a:ea typeface="微软雅黑" panose="020B0503020204020204" pitchFamily="34" charset="-122"/>
                        </a:rPr>
                        <a:t>XX</a:t>
                      </a:r>
                      <a:endParaRPr lang="en-US" sz="105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US" sz="1050" b="0" i="0" u="none" strike="noStrike">
                          <a:solidFill>
                            <a:srgbClr val="000000"/>
                          </a:solidFill>
                          <a:effectLst/>
                          <a:latin typeface="微软雅黑" panose="020B0503020204020204" pitchFamily="34" charset="-122"/>
                          <a:ea typeface="微软雅黑" panose="020B0503020204020204" pitchFamily="34" charset="-122"/>
                        </a:rPr>
                        <a:t>XX</a:t>
                      </a:r>
                      <a:endParaRPr lang="en-US" sz="105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r>
              <a:tr h="229282">
                <a:tc>
                  <a:txBody>
                    <a:bodyPr/>
                    <a:lstStyle/>
                    <a:p>
                      <a:pPr algn="l" rtl="0" fontAlgn="ctr"/>
                      <a:r>
                        <a:rPr lang="zh-CN" altLang="en-US" sz="1050" b="0" i="0" u="none" strike="noStrike" dirty="0">
                          <a:solidFill>
                            <a:srgbClr val="000000"/>
                          </a:solidFill>
                          <a:effectLst/>
                          <a:latin typeface="微软雅黑" panose="020B0503020204020204" pitchFamily="34" charset="-122"/>
                          <a:ea typeface="微软雅黑" panose="020B0503020204020204" pitchFamily="34" charset="-122"/>
                        </a:rPr>
                        <a:t>                     </a:t>
                      </a:r>
                      <a:r>
                        <a:rPr lang="zh-CN" altLang="en-US" sz="1050" b="0" i="0" u="none" strike="noStrike" dirty="0" smtClean="0">
                          <a:solidFill>
                            <a:srgbClr val="000000"/>
                          </a:solidFill>
                          <a:effectLst/>
                          <a:latin typeface="微软雅黑" panose="020B0503020204020204" pitchFamily="34" charset="-122"/>
                          <a:ea typeface="微软雅黑" panose="020B0503020204020204" pitchFamily="34" charset="-122"/>
                        </a:rPr>
                        <a:t>  商</a:t>
                      </a:r>
                      <a:r>
                        <a:rPr lang="zh-CN" altLang="en-US" sz="1050" b="0" i="0" u="none" strike="noStrike" dirty="0">
                          <a:solidFill>
                            <a:srgbClr val="000000"/>
                          </a:solidFill>
                          <a:effectLst/>
                          <a:latin typeface="微软雅黑" panose="020B0503020204020204" pitchFamily="34" charset="-122"/>
                          <a:ea typeface="微软雅黑" panose="020B0503020204020204" pitchFamily="34" charset="-122"/>
                        </a:rPr>
                        <a:t>用不依赖审慎</a:t>
                      </a:r>
                      <a:endParaRPr lang="zh-CN" altLang="en-US" sz="1050" b="0" i="0" u="none" strike="noStrike" dirty="0">
                        <a:solidFill>
                          <a:srgbClr val="000000"/>
                        </a:solidFill>
                        <a:effectLst/>
                        <a:latin typeface="微软雅黑" panose="020B0503020204020204" pitchFamily="34" charset="-122"/>
                        <a:ea typeface="微软雅黑" panose="020B0503020204020204" pitchFamily="34" charset="-122"/>
                      </a:endParaRPr>
                    </a:p>
                  </a:txBody>
                  <a:tcPr marL="364864" marR="6757" marT="6757"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US" altLang="zh-CN" sz="1050" b="0" i="0" u="none" strike="noStrike">
                          <a:solidFill>
                            <a:srgbClr val="000000"/>
                          </a:solidFill>
                          <a:effectLst/>
                          <a:latin typeface="微软雅黑" panose="020B0503020204020204" pitchFamily="34" charset="-122"/>
                          <a:ea typeface="微软雅黑" panose="020B0503020204020204" pitchFamily="34" charset="-122"/>
                        </a:rPr>
                        <a:t>1,090</a:t>
                      </a:r>
                      <a:endParaRPr lang="en-US" altLang="zh-CN" sz="105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US" sz="1050" b="0" i="0" u="none" strike="noStrike">
                          <a:solidFill>
                            <a:srgbClr val="000000"/>
                          </a:solidFill>
                          <a:effectLst/>
                          <a:latin typeface="微软雅黑" panose="020B0503020204020204" pitchFamily="34" charset="-122"/>
                          <a:ea typeface="微软雅黑" panose="020B0503020204020204" pitchFamily="34" charset="-122"/>
                        </a:rPr>
                        <a:t>XX</a:t>
                      </a:r>
                      <a:endParaRPr lang="en-US" sz="105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US" sz="1050" b="0" i="0" u="none" strike="noStrike">
                          <a:solidFill>
                            <a:srgbClr val="000000"/>
                          </a:solidFill>
                          <a:effectLst/>
                          <a:latin typeface="微软雅黑" panose="020B0503020204020204" pitchFamily="34" charset="-122"/>
                          <a:ea typeface="微软雅黑" panose="020B0503020204020204" pitchFamily="34" charset="-122"/>
                        </a:rPr>
                        <a:t>XX</a:t>
                      </a:r>
                      <a:endParaRPr lang="en-US" sz="105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r>
              <a:tr h="229282">
                <a:tc>
                  <a:txBody>
                    <a:bodyPr/>
                    <a:lstStyle/>
                    <a:p>
                      <a:pPr algn="l" rtl="0" fontAlgn="ctr"/>
                      <a:r>
                        <a:rPr lang="zh-CN" altLang="en-US" sz="1050" b="0" i="0" u="none" strike="noStrike" dirty="0">
                          <a:solidFill>
                            <a:srgbClr val="000000"/>
                          </a:solidFill>
                          <a:effectLst/>
                          <a:latin typeface="微软雅黑" panose="020B0503020204020204" pitchFamily="34" charset="-122"/>
                          <a:ea typeface="微软雅黑" panose="020B0503020204020204" pitchFamily="34" charset="-122"/>
                        </a:rPr>
                        <a:t>                      </a:t>
                      </a:r>
                      <a:r>
                        <a:rPr lang="zh-CN" altLang="en-US" sz="1050" b="0" i="0" u="none" strike="noStrike" dirty="0" smtClean="0">
                          <a:solidFill>
                            <a:srgbClr val="000000"/>
                          </a:solidFill>
                          <a:effectLst/>
                          <a:latin typeface="微软雅黑" panose="020B0503020204020204" pitchFamily="34" charset="-122"/>
                          <a:ea typeface="微软雅黑" panose="020B0503020204020204" pitchFamily="34" charset="-122"/>
                        </a:rPr>
                        <a:t> 商</a:t>
                      </a:r>
                      <a:r>
                        <a:rPr lang="zh-CN" altLang="en-US" sz="1050" b="0" i="0" u="none" strike="noStrike" dirty="0">
                          <a:solidFill>
                            <a:srgbClr val="000000"/>
                          </a:solidFill>
                          <a:effectLst/>
                          <a:latin typeface="微软雅黑" panose="020B0503020204020204" pitchFamily="34" charset="-122"/>
                          <a:ea typeface="微软雅黑" panose="020B0503020204020204" pitchFamily="34" charset="-122"/>
                        </a:rPr>
                        <a:t>用不依赖不审慎</a:t>
                      </a:r>
                      <a:endParaRPr lang="zh-CN" altLang="en-US" sz="1050" b="0" i="0" u="none" strike="noStrike" dirty="0">
                        <a:solidFill>
                          <a:srgbClr val="000000"/>
                        </a:solidFill>
                        <a:effectLst/>
                        <a:latin typeface="微软雅黑" panose="020B0503020204020204" pitchFamily="34" charset="-122"/>
                        <a:ea typeface="微软雅黑" panose="020B0503020204020204" pitchFamily="34" charset="-122"/>
                      </a:endParaRPr>
                    </a:p>
                  </a:txBody>
                  <a:tcPr marL="364864" marR="6757" marT="6757"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US" altLang="zh-CN" sz="1050" b="0" i="0" u="none" strike="noStrike">
                          <a:solidFill>
                            <a:srgbClr val="000000"/>
                          </a:solidFill>
                          <a:effectLst/>
                          <a:latin typeface="微软雅黑" panose="020B0503020204020204" pitchFamily="34" charset="-122"/>
                          <a:ea typeface="微软雅黑" panose="020B0503020204020204" pitchFamily="34" charset="-122"/>
                        </a:rPr>
                        <a:t>44</a:t>
                      </a:r>
                      <a:endParaRPr lang="en-US" altLang="zh-CN" sz="105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US" sz="1050" b="0" i="0" u="none" strike="noStrike">
                          <a:solidFill>
                            <a:srgbClr val="000000"/>
                          </a:solidFill>
                          <a:effectLst/>
                          <a:latin typeface="微软雅黑" panose="020B0503020204020204" pitchFamily="34" charset="-122"/>
                          <a:ea typeface="微软雅黑" panose="020B0503020204020204" pitchFamily="34" charset="-122"/>
                        </a:rPr>
                        <a:t>XX</a:t>
                      </a:r>
                      <a:endParaRPr lang="en-US" sz="105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US" sz="1050" b="0" i="0" u="none" strike="noStrike">
                          <a:solidFill>
                            <a:srgbClr val="000000"/>
                          </a:solidFill>
                          <a:effectLst/>
                          <a:latin typeface="微软雅黑" panose="020B0503020204020204" pitchFamily="34" charset="-122"/>
                          <a:ea typeface="微软雅黑" panose="020B0503020204020204" pitchFamily="34" charset="-122"/>
                        </a:rPr>
                        <a:t>XX</a:t>
                      </a:r>
                      <a:endParaRPr lang="en-US" sz="105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r>
              <a:tr h="229282">
                <a:tc>
                  <a:txBody>
                    <a:bodyPr/>
                    <a:lstStyle/>
                    <a:p>
                      <a:pPr algn="l" rtl="0" fontAlgn="ctr"/>
                      <a:r>
                        <a:rPr lang="zh-CN" altLang="en-US" sz="1050" b="0" i="0" u="none" strike="noStrike" dirty="0">
                          <a:solidFill>
                            <a:srgbClr val="000000"/>
                          </a:solidFill>
                          <a:effectLst/>
                          <a:latin typeface="微软雅黑" panose="020B0503020204020204" pitchFamily="34" charset="-122"/>
                          <a:ea typeface="微软雅黑" panose="020B0503020204020204" pitchFamily="34" charset="-122"/>
                        </a:rPr>
                        <a:t>                       </a:t>
                      </a:r>
                      <a:r>
                        <a:rPr lang="zh-CN" altLang="en-US" sz="1050" b="0" i="0" u="none" strike="noStrike" dirty="0" smtClean="0">
                          <a:solidFill>
                            <a:srgbClr val="000000"/>
                          </a:solidFill>
                          <a:effectLst/>
                          <a:latin typeface="微软雅黑" panose="020B0503020204020204" pitchFamily="34" charset="-122"/>
                          <a:ea typeface="微软雅黑" panose="020B0503020204020204" pitchFamily="34" charset="-122"/>
                        </a:rPr>
                        <a:t>商</a:t>
                      </a:r>
                      <a:r>
                        <a:rPr lang="zh-CN" altLang="en-US" sz="1050" b="0" i="0" u="none" strike="noStrike" dirty="0">
                          <a:solidFill>
                            <a:srgbClr val="000000"/>
                          </a:solidFill>
                          <a:effectLst/>
                          <a:latin typeface="微软雅黑" panose="020B0503020204020204" pitchFamily="34" charset="-122"/>
                          <a:ea typeface="微软雅黑" panose="020B0503020204020204" pitchFamily="34" charset="-122"/>
                        </a:rPr>
                        <a:t>用依赖审慎</a:t>
                      </a:r>
                      <a:endParaRPr lang="zh-CN" altLang="en-US" sz="1050" b="0" i="0" u="none" strike="noStrike" dirty="0">
                        <a:solidFill>
                          <a:srgbClr val="000000"/>
                        </a:solidFill>
                        <a:effectLst/>
                        <a:latin typeface="微软雅黑" panose="020B0503020204020204" pitchFamily="34" charset="-122"/>
                        <a:ea typeface="微软雅黑" panose="020B0503020204020204" pitchFamily="34" charset="-122"/>
                      </a:endParaRPr>
                    </a:p>
                  </a:txBody>
                  <a:tcPr marL="364864" marR="6757" marT="6757"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US" altLang="zh-CN" sz="1050" b="0" i="0" u="none" strike="noStrike" dirty="0">
                          <a:solidFill>
                            <a:srgbClr val="000000"/>
                          </a:solidFill>
                          <a:effectLst/>
                          <a:latin typeface="微软雅黑" panose="020B0503020204020204" pitchFamily="34" charset="-122"/>
                          <a:ea typeface="微软雅黑" panose="020B0503020204020204" pitchFamily="34" charset="-122"/>
                        </a:rPr>
                        <a:t>312</a:t>
                      </a:r>
                      <a:endParaRPr lang="en-US" altLang="zh-CN" sz="105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US" sz="1050" b="0" i="0" u="none" strike="noStrike">
                          <a:solidFill>
                            <a:srgbClr val="000000"/>
                          </a:solidFill>
                          <a:effectLst/>
                          <a:latin typeface="微软雅黑" panose="020B0503020204020204" pitchFamily="34" charset="-122"/>
                          <a:ea typeface="微软雅黑" panose="020B0503020204020204" pitchFamily="34" charset="-122"/>
                        </a:rPr>
                        <a:t>XX</a:t>
                      </a:r>
                      <a:endParaRPr lang="en-US" sz="105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US" sz="1050" b="0" i="0" u="none" strike="noStrike">
                          <a:solidFill>
                            <a:srgbClr val="000000"/>
                          </a:solidFill>
                          <a:effectLst/>
                          <a:latin typeface="微软雅黑" panose="020B0503020204020204" pitchFamily="34" charset="-122"/>
                          <a:ea typeface="微软雅黑" panose="020B0503020204020204" pitchFamily="34" charset="-122"/>
                        </a:rPr>
                        <a:t>XX</a:t>
                      </a:r>
                      <a:endParaRPr lang="en-US" sz="105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r>
              <a:tr h="229282">
                <a:tc>
                  <a:txBody>
                    <a:bodyPr/>
                    <a:lstStyle/>
                    <a:p>
                      <a:pPr algn="l" rtl="0" fontAlgn="ctr"/>
                      <a:r>
                        <a:rPr lang="zh-CN" altLang="en-US" sz="1050" b="0" i="0" u="none" strike="noStrike" dirty="0">
                          <a:solidFill>
                            <a:srgbClr val="000000"/>
                          </a:solidFill>
                          <a:effectLst/>
                          <a:latin typeface="微软雅黑" panose="020B0503020204020204" pitchFamily="34" charset="-122"/>
                          <a:ea typeface="微软雅黑" panose="020B0503020204020204" pitchFamily="34" charset="-122"/>
                        </a:rPr>
                        <a:t>                     </a:t>
                      </a:r>
                      <a:r>
                        <a:rPr lang="zh-CN" altLang="en-US" sz="1050" b="0" i="0" u="none" strike="noStrike" dirty="0" smtClean="0">
                          <a:solidFill>
                            <a:srgbClr val="000000"/>
                          </a:solidFill>
                          <a:effectLst/>
                          <a:latin typeface="微软雅黑" panose="020B0503020204020204" pitchFamily="34" charset="-122"/>
                          <a:ea typeface="微软雅黑" panose="020B0503020204020204" pitchFamily="34" charset="-122"/>
                        </a:rPr>
                        <a:t>  </a:t>
                      </a:r>
                      <a:r>
                        <a:rPr lang="zh-CN" altLang="en-US" sz="1050" b="0" i="0" u="none" strike="noStrike" dirty="0">
                          <a:solidFill>
                            <a:srgbClr val="000000"/>
                          </a:solidFill>
                          <a:effectLst/>
                          <a:latin typeface="微软雅黑" panose="020B0503020204020204" pitchFamily="34" charset="-122"/>
                          <a:ea typeface="微软雅黑" panose="020B0503020204020204" pitchFamily="34" charset="-122"/>
                        </a:rPr>
                        <a:t>商用依赖不审慎</a:t>
                      </a:r>
                      <a:endParaRPr lang="zh-CN" altLang="en-US" sz="1050" b="0" i="0" u="none" strike="noStrike" dirty="0">
                        <a:solidFill>
                          <a:srgbClr val="000000"/>
                        </a:solidFill>
                        <a:effectLst/>
                        <a:latin typeface="微软雅黑" panose="020B0503020204020204" pitchFamily="34" charset="-122"/>
                        <a:ea typeface="微软雅黑" panose="020B0503020204020204" pitchFamily="34" charset="-122"/>
                      </a:endParaRPr>
                    </a:p>
                  </a:txBody>
                  <a:tcPr marL="364864" marR="6757" marT="6757"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US" altLang="zh-CN" sz="1050" b="0" i="0" u="none" strike="noStrike" dirty="0">
                          <a:solidFill>
                            <a:srgbClr val="000000"/>
                          </a:solidFill>
                          <a:effectLst/>
                          <a:latin typeface="微软雅黑" panose="020B0503020204020204" pitchFamily="34" charset="-122"/>
                          <a:ea typeface="微软雅黑" panose="020B0503020204020204" pitchFamily="34" charset="-122"/>
                        </a:rPr>
                        <a:t>5</a:t>
                      </a:r>
                      <a:endParaRPr lang="en-US" altLang="zh-CN" sz="105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US" sz="1050" b="0" i="0" u="none" strike="noStrike">
                          <a:solidFill>
                            <a:srgbClr val="000000"/>
                          </a:solidFill>
                          <a:effectLst/>
                          <a:latin typeface="微软雅黑" panose="020B0503020204020204" pitchFamily="34" charset="-122"/>
                          <a:ea typeface="微软雅黑" panose="020B0503020204020204" pitchFamily="34" charset="-122"/>
                        </a:rPr>
                        <a:t>XX</a:t>
                      </a:r>
                      <a:endParaRPr lang="en-US" sz="105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US" sz="1050" b="0" i="0" u="none" strike="noStrike">
                          <a:solidFill>
                            <a:srgbClr val="000000"/>
                          </a:solidFill>
                          <a:effectLst/>
                          <a:latin typeface="微软雅黑" panose="020B0503020204020204" pitchFamily="34" charset="-122"/>
                          <a:ea typeface="微软雅黑" panose="020B0503020204020204" pitchFamily="34" charset="-122"/>
                        </a:rPr>
                        <a:t>XX</a:t>
                      </a:r>
                      <a:endParaRPr lang="en-US" sz="105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r>
              <a:tr h="229282">
                <a:tc>
                  <a:txBody>
                    <a:bodyPr/>
                    <a:lstStyle/>
                    <a:p>
                      <a:pPr algn="l" rtl="0" fontAlgn="ctr"/>
                      <a:r>
                        <a:rPr lang="zh-CN" altLang="en-US" sz="1050" b="0" i="0" u="none" strike="noStrike" dirty="0">
                          <a:solidFill>
                            <a:srgbClr val="000000"/>
                          </a:solidFill>
                          <a:effectLst/>
                          <a:latin typeface="微软雅黑" panose="020B0503020204020204" pitchFamily="34" charset="-122"/>
                          <a:ea typeface="微软雅黑" panose="020B0503020204020204" pitchFamily="34" charset="-122"/>
                        </a:rPr>
                        <a:t>                 </a:t>
                      </a:r>
                      <a:r>
                        <a:rPr lang="zh-CN" altLang="en-US" sz="1050" b="0" i="0" u="none" strike="noStrike" dirty="0" smtClean="0">
                          <a:solidFill>
                            <a:srgbClr val="000000"/>
                          </a:solidFill>
                          <a:effectLst/>
                          <a:latin typeface="微软雅黑" panose="020B0503020204020204" pitchFamily="34" charset="-122"/>
                          <a:ea typeface="微软雅黑" panose="020B0503020204020204" pitchFamily="34" charset="-122"/>
                        </a:rPr>
                        <a:t>专</a:t>
                      </a:r>
                      <a:r>
                        <a:rPr lang="zh-CN" altLang="en-US" sz="1050" b="0" i="0" u="none" strike="noStrike" dirty="0">
                          <a:solidFill>
                            <a:srgbClr val="000000"/>
                          </a:solidFill>
                          <a:effectLst/>
                          <a:latin typeface="微软雅黑" panose="020B0503020204020204" pitchFamily="34" charset="-122"/>
                          <a:ea typeface="微软雅黑" panose="020B0503020204020204" pitchFamily="34" charset="-122"/>
                        </a:rPr>
                        <a:t>业贷款</a:t>
                      </a:r>
                      <a:endParaRPr lang="zh-CN" altLang="en-US" sz="1050" b="0" i="0" u="none" strike="noStrike" dirty="0">
                        <a:solidFill>
                          <a:srgbClr val="000000"/>
                        </a:solidFill>
                        <a:effectLst/>
                        <a:latin typeface="微软雅黑" panose="020B0503020204020204" pitchFamily="34" charset="-122"/>
                        <a:ea typeface="微软雅黑" panose="020B0503020204020204" pitchFamily="34" charset="-122"/>
                      </a:endParaRPr>
                    </a:p>
                  </a:txBody>
                  <a:tcPr marL="364864" marR="6757" marT="6757"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US" altLang="zh-CN" sz="1050" b="0" i="0" u="none" strike="noStrike">
                          <a:solidFill>
                            <a:srgbClr val="000000"/>
                          </a:solidFill>
                          <a:effectLst/>
                          <a:latin typeface="微软雅黑" panose="020B0503020204020204" pitchFamily="34" charset="-122"/>
                          <a:ea typeface="微软雅黑" panose="020B0503020204020204" pitchFamily="34" charset="-122"/>
                        </a:rPr>
                        <a:t>1,204</a:t>
                      </a:r>
                      <a:endParaRPr lang="en-US" altLang="zh-CN" sz="105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US" sz="1050" b="0" i="0" u="none" strike="noStrike">
                          <a:solidFill>
                            <a:srgbClr val="000000"/>
                          </a:solidFill>
                          <a:effectLst/>
                          <a:latin typeface="微软雅黑" panose="020B0503020204020204" pitchFamily="34" charset="-122"/>
                          <a:ea typeface="微软雅黑" panose="020B0503020204020204" pitchFamily="34" charset="-122"/>
                        </a:rPr>
                        <a:t>XX</a:t>
                      </a:r>
                      <a:endParaRPr lang="en-US" sz="105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US" sz="1050" b="0" i="0" u="none" strike="noStrike">
                          <a:solidFill>
                            <a:srgbClr val="000000"/>
                          </a:solidFill>
                          <a:effectLst/>
                          <a:latin typeface="微软雅黑" panose="020B0503020204020204" pitchFamily="34" charset="-122"/>
                          <a:ea typeface="微软雅黑" panose="020B0503020204020204" pitchFamily="34" charset="-122"/>
                        </a:rPr>
                        <a:t>XX</a:t>
                      </a:r>
                      <a:endParaRPr lang="en-US" sz="105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r>
              <a:tr h="229282">
                <a:tc>
                  <a:txBody>
                    <a:bodyPr/>
                    <a:lstStyle/>
                    <a:p>
                      <a:pPr algn="l" rtl="0" fontAlgn="ctr"/>
                      <a:r>
                        <a:rPr lang="zh-CN" altLang="en-US" sz="1050" b="0" i="0" u="none" strike="noStrike" dirty="0">
                          <a:solidFill>
                            <a:srgbClr val="000000"/>
                          </a:solidFill>
                          <a:effectLst/>
                          <a:latin typeface="微软雅黑" panose="020B0503020204020204" pitchFamily="34" charset="-122"/>
                          <a:ea typeface="微软雅黑" panose="020B0503020204020204" pitchFamily="34" charset="-122"/>
                        </a:rPr>
                        <a:t>                      </a:t>
                      </a:r>
                      <a:r>
                        <a:rPr lang="zh-CN" altLang="en-US" sz="1050" b="0" i="0" u="none" strike="noStrike" dirty="0" smtClean="0">
                          <a:solidFill>
                            <a:srgbClr val="000000"/>
                          </a:solidFill>
                          <a:effectLst/>
                          <a:latin typeface="微软雅黑" panose="020B0503020204020204" pitchFamily="34" charset="-122"/>
                          <a:ea typeface="微软雅黑" panose="020B0503020204020204" pitchFamily="34" charset="-122"/>
                        </a:rPr>
                        <a:t> 运</a:t>
                      </a:r>
                      <a:r>
                        <a:rPr lang="zh-CN" altLang="en-US" sz="1050" b="0" i="0" u="none" strike="noStrike" dirty="0">
                          <a:solidFill>
                            <a:srgbClr val="000000"/>
                          </a:solidFill>
                          <a:effectLst/>
                          <a:latin typeface="微软雅黑" panose="020B0503020204020204" pitchFamily="34" charset="-122"/>
                          <a:ea typeface="微软雅黑" panose="020B0503020204020204" pitchFamily="34" charset="-122"/>
                        </a:rPr>
                        <a:t>营前阶段的项目融资</a:t>
                      </a:r>
                      <a:endParaRPr lang="zh-CN" altLang="en-US" sz="1050" b="0" i="0" u="none" strike="noStrike" dirty="0">
                        <a:solidFill>
                          <a:srgbClr val="000000"/>
                        </a:solidFill>
                        <a:effectLst/>
                        <a:latin typeface="微软雅黑" panose="020B0503020204020204" pitchFamily="34" charset="-122"/>
                        <a:ea typeface="微软雅黑" panose="020B0503020204020204" pitchFamily="34" charset="-122"/>
                      </a:endParaRPr>
                    </a:p>
                  </a:txBody>
                  <a:tcPr marL="364864" marR="6757" marT="6757"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US" altLang="zh-CN" sz="1050" b="0" i="0" u="none" strike="noStrike">
                          <a:solidFill>
                            <a:srgbClr val="000000"/>
                          </a:solidFill>
                          <a:effectLst/>
                          <a:latin typeface="微软雅黑" panose="020B0503020204020204" pitchFamily="34" charset="-122"/>
                          <a:ea typeface="微软雅黑" panose="020B0503020204020204" pitchFamily="34" charset="-122"/>
                        </a:rPr>
                        <a:t>917</a:t>
                      </a:r>
                      <a:endParaRPr lang="en-US" altLang="zh-CN" sz="105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US" sz="1050" b="0" i="0" u="none" strike="noStrike">
                          <a:solidFill>
                            <a:srgbClr val="000000"/>
                          </a:solidFill>
                          <a:effectLst/>
                          <a:latin typeface="微软雅黑" panose="020B0503020204020204" pitchFamily="34" charset="-122"/>
                          <a:ea typeface="微软雅黑" panose="020B0503020204020204" pitchFamily="34" charset="-122"/>
                        </a:rPr>
                        <a:t>XX</a:t>
                      </a:r>
                      <a:endParaRPr lang="en-US" sz="105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US" sz="1050" b="0" i="0" u="none" strike="noStrike">
                          <a:solidFill>
                            <a:srgbClr val="000000"/>
                          </a:solidFill>
                          <a:effectLst/>
                          <a:latin typeface="微软雅黑" panose="020B0503020204020204" pitchFamily="34" charset="-122"/>
                          <a:ea typeface="微软雅黑" panose="020B0503020204020204" pitchFamily="34" charset="-122"/>
                        </a:rPr>
                        <a:t>XX</a:t>
                      </a:r>
                      <a:endParaRPr lang="en-US" sz="105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r>
              <a:tr h="229282">
                <a:tc>
                  <a:txBody>
                    <a:bodyPr/>
                    <a:lstStyle/>
                    <a:p>
                      <a:pPr algn="l" rtl="0" fontAlgn="ctr"/>
                      <a:r>
                        <a:rPr lang="zh-CN" altLang="en-US" sz="1050" b="0" i="0" u="none" strike="noStrike" dirty="0">
                          <a:solidFill>
                            <a:srgbClr val="000000"/>
                          </a:solidFill>
                          <a:effectLst/>
                          <a:latin typeface="微软雅黑" panose="020B0503020204020204" pitchFamily="34" charset="-122"/>
                          <a:ea typeface="微软雅黑" panose="020B0503020204020204" pitchFamily="34" charset="-122"/>
                        </a:rPr>
                        <a:t>                 </a:t>
                      </a:r>
                      <a:r>
                        <a:rPr lang="zh-CN" altLang="en-US" sz="1050" b="0" i="0" u="none" strike="noStrike" dirty="0" smtClean="0">
                          <a:solidFill>
                            <a:srgbClr val="000000"/>
                          </a:solidFill>
                          <a:effectLst/>
                          <a:latin typeface="微软雅黑" panose="020B0503020204020204" pitchFamily="34" charset="-122"/>
                          <a:ea typeface="微软雅黑" panose="020B0503020204020204" pitchFamily="34" charset="-122"/>
                        </a:rPr>
                        <a:t> 投</a:t>
                      </a:r>
                      <a:r>
                        <a:rPr lang="zh-CN" altLang="en-US" sz="1050" b="0" i="0" u="none" strike="noStrike" dirty="0">
                          <a:solidFill>
                            <a:srgbClr val="000000"/>
                          </a:solidFill>
                          <a:effectLst/>
                          <a:latin typeface="微软雅黑" panose="020B0503020204020204" pitchFamily="34" charset="-122"/>
                          <a:ea typeface="微软雅黑" panose="020B0503020204020204" pitchFamily="34" charset="-122"/>
                        </a:rPr>
                        <a:t>资级企业贷款</a:t>
                      </a:r>
                      <a:endParaRPr lang="zh-CN" altLang="en-US" sz="1050" b="0" i="0" u="none" strike="noStrike" dirty="0">
                        <a:solidFill>
                          <a:srgbClr val="000000"/>
                        </a:solidFill>
                        <a:effectLst/>
                        <a:latin typeface="微软雅黑" panose="020B0503020204020204" pitchFamily="34" charset="-122"/>
                        <a:ea typeface="微软雅黑" panose="020B0503020204020204" pitchFamily="34" charset="-122"/>
                      </a:endParaRPr>
                    </a:p>
                  </a:txBody>
                  <a:tcPr marL="364864" marR="6757" marT="6757"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US" altLang="zh-CN" sz="1050" b="0" i="0" u="none" strike="noStrike">
                          <a:solidFill>
                            <a:srgbClr val="000000"/>
                          </a:solidFill>
                          <a:effectLst/>
                          <a:latin typeface="微软雅黑" panose="020B0503020204020204" pitchFamily="34" charset="-122"/>
                          <a:ea typeface="微软雅黑" panose="020B0503020204020204" pitchFamily="34" charset="-122"/>
                        </a:rPr>
                        <a:t>0</a:t>
                      </a:r>
                      <a:endParaRPr lang="en-US" altLang="zh-CN" sz="105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US" sz="1050" b="0" i="0" u="none" strike="noStrike">
                          <a:solidFill>
                            <a:srgbClr val="000000"/>
                          </a:solidFill>
                          <a:effectLst/>
                          <a:latin typeface="微软雅黑" panose="020B0503020204020204" pitchFamily="34" charset="-122"/>
                          <a:ea typeface="微软雅黑" panose="020B0503020204020204" pitchFamily="34" charset="-122"/>
                        </a:rPr>
                        <a:t>XX</a:t>
                      </a:r>
                      <a:endParaRPr lang="en-US" sz="105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US" sz="1050" b="0" i="0" u="none" strike="noStrike">
                          <a:solidFill>
                            <a:srgbClr val="000000"/>
                          </a:solidFill>
                          <a:effectLst/>
                          <a:latin typeface="微软雅黑" panose="020B0503020204020204" pitchFamily="34" charset="-122"/>
                          <a:ea typeface="微软雅黑" panose="020B0503020204020204" pitchFamily="34" charset="-122"/>
                        </a:rPr>
                        <a:t>XX</a:t>
                      </a:r>
                      <a:endParaRPr lang="en-US" sz="105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r>
              <a:tr h="229282">
                <a:tc>
                  <a:txBody>
                    <a:bodyPr/>
                    <a:lstStyle/>
                    <a:p>
                      <a:pPr algn="l" rtl="0" fontAlgn="ctr"/>
                      <a:r>
                        <a:rPr lang="zh-CN" altLang="en-US" sz="1050" b="0" i="0" u="none" strike="noStrike" dirty="0">
                          <a:solidFill>
                            <a:srgbClr val="000000"/>
                          </a:solidFill>
                          <a:effectLst/>
                          <a:latin typeface="微软雅黑" panose="020B0503020204020204" pitchFamily="34" charset="-122"/>
                          <a:ea typeface="微软雅黑" panose="020B0503020204020204" pitchFamily="34" charset="-122"/>
                        </a:rPr>
                        <a:t> </a:t>
                      </a:r>
                      <a:r>
                        <a:rPr lang="zh-CN" altLang="en-US" sz="1050" b="0" i="0" u="none" strike="noStrike" dirty="0" smtClean="0">
                          <a:solidFill>
                            <a:srgbClr val="000000"/>
                          </a:solidFill>
                          <a:effectLst/>
                          <a:latin typeface="微软雅黑" panose="020B0503020204020204" pitchFamily="34" charset="-122"/>
                          <a:ea typeface="微软雅黑" panose="020B0503020204020204" pitchFamily="34" charset="-122"/>
                        </a:rPr>
                        <a:t>二、承</a:t>
                      </a:r>
                      <a:r>
                        <a:rPr lang="zh-CN" altLang="en-US" sz="1050" b="0" i="0" u="none" strike="noStrike" dirty="0">
                          <a:solidFill>
                            <a:srgbClr val="000000"/>
                          </a:solidFill>
                          <a:effectLst/>
                          <a:latin typeface="微软雅黑" panose="020B0503020204020204" pitchFamily="34" charset="-122"/>
                          <a:ea typeface="微软雅黑" panose="020B0503020204020204" pitchFamily="34" charset="-122"/>
                        </a:rPr>
                        <a:t>兑汇票</a:t>
                      </a:r>
                      <a:endParaRPr lang="zh-CN" altLang="en-US" sz="1050" b="0" i="0" u="none" strike="noStrike" dirty="0">
                        <a:solidFill>
                          <a:srgbClr val="000000"/>
                        </a:solidFill>
                        <a:effectLst/>
                        <a:latin typeface="微软雅黑" panose="020B0503020204020204" pitchFamily="34" charset="-122"/>
                        <a:ea typeface="微软雅黑" panose="020B0503020204020204" pitchFamily="34" charset="-122"/>
                      </a:endParaRPr>
                    </a:p>
                  </a:txBody>
                  <a:tcPr marL="182432" marR="6757" marT="6757"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US" altLang="zh-CN" sz="1050" b="0" i="0" u="none" strike="noStrike">
                          <a:solidFill>
                            <a:srgbClr val="000000"/>
                          </a:solidFill>
                          <a:effectLst/>
                          <a:latin typeface="微软雅黑" panose="020B0503020204020204" pitchFamily="34" charset="-122"/>
                          <a:ea typeface="微软雅黑" panose="020B0503020204020204" pitchFamily="34" charset="-122"/>
                        </a:rPr>
                        <a:t>2,862</a:t>
                      </a:r>
                      <a:endParaRPr lang="en-US" altLang="zh-CN" sz="105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US" sz="1050" b="0" i="0" u="none" strike="noStrike">
                          <a:solidFill>
                            <a:srgbClr val="000000"/>
                          </a:solidFill>
                          <a:effectLst/>
                          <a:latin typeface="微软雅黑" panose="020B0503020204020204" pitchFamily="34" charset="-122"/>
                          <a:ea typeface="微软雅黑" panose="020B0503020204020204" pitchFamily="34" charset="-122"/>
                        </a:rPr>
                        <a:t>XX</a:t>
                      </a:r>
                      <a:endParaRPr lang="en-US" sz="105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US" sz="1050" b="0" i="0" u="none" strike="noStrike" dirty="0">
                          <a:solidFill>
                            <a:srgbClr val="000000"/>
                          </a:solidFill>
                          <a:effectLst/>
                          <a:latin typeface="微软雅黑" panose="020B0503020204020204" pitchFamily="34" charset="-122"/>
                          <a:ea typeface="微软雅黑" panose="020B0503020204020204" pitchFamily="34" charset="-122"/>
                        </a:rPr>
                        <a:t>XX</a:t>
                      </a:r>
                      <a:endParaRPr lang="en-US" sz="105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r>
            </a:tbl>
          </a:graphicData>
        </a:graphic>
      </p:graphicFrame>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a:xfrm>
            <a:off x="11091001" y="6459855"/>
            <a:ext cx="912495" cy="299720"/>
          </a:xfrm>
        </p:spPr>
        <p:txBody>
          <a:bodyPr/>
          <a:lstStyle/>
          <a:p>
            <a:fld id="{49AE70B2-8BF9-45C0-BB95-33D1B9D3A854}" type="slidenum">
              <a:rPr lang="zh-CN" altLang="en-US" smtClean="0"/>
            </a:fld>
            <a:endParaRPr lang="zh-CN" altLang="en-US"/>
          </a:p>
        </p:txBody>
      </p:sp>
      <p:sp>
        <p:nvSpPr>
          <p:cNvPr id="3" name="标题 21"/>
          <p:cNvSpPr txBox="1"/>
          <p:nvPr/>
        </p:nvSpPr>
        <p:spPr bwMode="auto">
          <a:xfrm>
            <a:off x="320396" y="197064"/>
            <a:ext cx="7745730" cy="387144"/>
          </a:xfrm>
          <a:prstGeom prst="rect">
            <a:avLst/>
          </a:prstGeom>
        </p:spPr>
        <p:txBody>
          <a:bodyPr lIns="90000" tIns="0" rIns="90000" bIns="0" anchor="b" anchorCtr="0"/>
          <a:lstStyle>
            <a:lvl1pPr algn="l" rtl="0" eaLnBrk="1" fontAlgn="base" hangingPunct="1">
              <a:spcBef>
                <a:spcPct val="0"/>
              </a:spcBef>
              <a:spcAft>
                <a:spcPct val="0"/>
              </a:spcAft>
              <a:defRPr kumimoji="1" lang="en-US" altLang="zh-TW" sz="2200" b="1" kern="0" baseline="0" dirty="0" smtClean="0">
                <a:solidFill>
                  <a:schemeClr val="tx1"/>
                </a:solidFill>
                <a:latin typeface="Arial" panose="020B0604020202020204" pitchFamily="34" charset="0"/>
                <a:ea typeface="楷体_GB2312" panose="02010609030101010101" pitchFamily="49" charset="-122"/>
                <a:cs typeface="+mj-cs"/>
              </a:defRPr>
            </a:lvl1pPr>
            <a:lvl2pPr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2pPr>
            <a:lvl3pPr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3pPr>
            <a:lvl4pPr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4pPr>
            <a:lvl5pPr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5pPr>
            <a:lvl6pPr marL="495300"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6pPr>
            <a:lvl7pPr marL="990600"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7pPr>
            <a:lvl8pPr marL="1485900"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8pPr>
            <a:lvl9pPr marL="1981200"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9pPr>
          </a:lstStyle>
          <a:p>
            <a:pPr>
              <a:defRPr/>
            </a:pPr>
            <a:r>
              <a:rPr lang="zh-CN" altLang="en-US" sz="2400" dirty="0" smtClean="0">
                <a:solidFill>
                  <a:srgbClr val="000000"/>
                </a:solidFill>
                <a:latin typeface="微软雅黑" panose="020B0503020204020204" pitchFamily="34" charset="-122"/>
                <a:ea typeface="微软雅黑" panose="020B0503020204020204" pitchFamily="34" charset="-122"/>
              </a:rPr>
              <a:t>（一）全行情况解析</a:t>
            </a:r>
            <a:endParaRPr lang="zh-CN" altLang="en-US" sz="2400" dirty="0">
              <a:solidFill>
                <a:srgbClr val="000000"/>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320396" y="1379877"/>
            <a:ext cx="5148912" cy="4154984"/>
          </a:xfrm>
          <a:prstGeom prst="rect">
            <a:avLst/>
          </a:prstGeom>
          <a:noFill/>
          <a:ln w="6350">
            <a:solidFill>
              <a:schemeClr val="accent1">
                <a:lumMod val="75000"/>
              </a:schemeClr>
            </a:solidFill>
            <a:prstDash val="dashDot"/>
          </a:ln>
        </p:spPr>
        <p:txBody>
          <a:bodyPr wrap="square" rtlCol="0">
            <a:spAutoFit/>
          </a:bodyPr>
          <a:lstStyle/>
          <a:p>
            <a:pPr marL="360045" indent="-360045" algn="just">
              <a:lnSpc>
                <a:spcPct val="150000"/>
              </a:lnSpc>
              <a:buClr>
                <a:srgbClr val="2E4F85"/>
              </a:buClr>
              <a:buFont typeface="Wingdings" panose="05000000000000000000" pitchFamily="2" charset="2"/>
              <a:buChar char="n"/>
            </a:pPr>
            <a:r>
              <a:rPr lang="zh-CN" altLang="en-US" sz="1600" b="1" dirty="0">
                <a:latin typeface="微软雅黑" panose="020B0503020204020204" pitchFamily="34" charset="-122"/>
                <a:ea typeface="微软雅黑" panose="020B0503020204020204" pitchFamily="34" charset="-122"/>
              </a:rPr>
              <a:t>数</a:t>
            </a:r>
            <a:r>
              <a:rPr lang="zh-CN" altLang="en-US" sz="1600" b="1" dirty="0" smtClean="0">
                <a:latin typeface="微软雅黑" panose="020B0503020204020204" pitchFamily="34" charset="-122"/>
                <a:ea typeface="微软雅黑" panose="020B0503020204020204" pitchFamily="34" charset="-122"/>
              </a:rPr>
              <a:t>据质量方面</a:t>
            </a:r>
            <a:r>
              <a:rPr lang="zh-CN" altLang="en-US" sz="1600" b="1" dirty="0">
                <a:latin typeface="微软雅黑" panose="020B0503020204020204" pitchFamily="34" charset="-122"/>
                <a:ea typeface="微软雅黑" panose="020B0503020204020204" pitchFamily="34" charset="-122"/>
              </a:rPr>
              <a:t>：</a:t>
            </a:r>
            <a:endParaRPr lang="en-US" altLang="zh-CN" sz="1600" dirty="0" smtClean="0">
              <a:latin typeface="微软雅黑" panose="020B0503020204020204" pitchFamily="34" charset="-122"/>
              <a:ea typeface="微软雅黑" panose="020B0503020204020204" pitchFamily="34" charset="-122"/>
            </a:endParaRPr>
          </a:p>
          <a:p>
            <a:pPr algn="just">
              <a:lnSpc>
                <a:spcPct val="150000"/>
              </a:lnSpc>
              <a:buClr>
                <a:srgbClr val="2E4F85"/>
              </a:buClr>
            </a:pPr>
            <a:r>
              <a:rPr lang="en-US" altLang="zh-CN" sz="1600" dirty="0" smtClean="0">
                <a:latin typeface="微软雅黑" panose="020B0503020204020204" pitchFamily="34" charset="-122"/>
                <a:ea typeface="微软雅黑" panose="020B0503020204020204" pitchFamily="34" charset="-122"/>
              </a:rPr>
              <a:t>      </a:t>
            </a:r>
            <a:r>
              <a:rPr lang="en-US" altLang="zh-CN" sz="1600" b="1" dirty="0" smtClean="0">
                <a:latin typeface="微软雅黑" panose="020B0503020204020204" pitchFamily="34" charset="-122"/>
                <a:ea typeface="微软雅黑" panose="020B0503020204020204" pitchFamily="34" charset="-122"/>
              </a:rPr>
              <a:t>①</a:t>
            </a:r>
            <a:r>
              <a:rPr lang="zh-CN" altLang="en-US" sz="1600" b="1" dirty="0">
                <a:latin typeface="微软雅黑" panose="020B0503020204020204" pitchFamily="34" charset="-122"/>
                <a:ea typeface="微软雅黑" panose="020B0503020204020204" pitchFamily="34" charset="-122"/>
              </a:rPr>
              <a:t>个人业</a:t>
            </a:r>
            <a:r>
              <a:rPr lang="zh-CN" altLang="en-US" sz="1600" b="1" dirty="0" smtClean="0">
                <a:latin typeface="微软雅黑" panose="020B0503020204020204" pitchFamily="34" charset="-122"/>
                <a:ea typeface="微软雅黑" panose="020B0503020204020204" pitchFamily="34" charset="-122"/>
              </a:rPr>
              <a:t>务：一是</a:t>
            </a:r>
            <a:r>
              <a:rPr lang="zh-CN" altLang="en-US" sz="1600" dirty="0">
                <a:latin typeface="微软雅黑" panose="020B0503020204020204" pitchFamily="34" charset="-122"/>
                <a:ea typeface="微软雅黑" panose="020B0503020204020204" pitchFamily="34" charset="-122"/>
              </a:rPr>
              <a:t>约</a:t>
            </a:r>
            <a:r>
              <a:rPr lang="en-US" altLang="zh-CN" sz="1600" dirty="0">
                <a:latin typeface="微软雅黑" panose="020B0503020204020204" pitchFamily="34" charset="-122"/>
                <a:ea typeface="微软雅黑" panose="020B0503020204020204" pitchFamily="34" charset="-122"/>
              </a:rPr>
              <a:t>310</a:t>
            </a:r>
            <a:r>
              <a:rPr lang="zh-CN" altLang="en-US" sz="1600" dirty="0">
                <a:latin typeface="微软雅黑" panose="020B0503020204020204" pitchFamily="34" charset="-122"/>
                <a:ea typeface="微软雅黑" panose="020B0503020204020204" pitchFamily="34" charset="-122"/>
              </a:rPr>
              <a:t>亿个贷业务存在币种错</a:t>
            </a:r>
            <a:r>
              <a:rPr lang="zh-CN" altLang="en-US" sz="1600" dirty="0" smtClean="0">
                <a:latin typeface="微软雅黑" panose="020B0503020204020204" pitchFamily="34" charset="-122"/>
                <a:ea typeface="微软雅黑" panose="020B0503020204020204" pitchFamily="34" charset="-122"/>
              </a:rPr>
              <a:t>配，</a:t>
            </a:r>
            <a:r>
              <a:rPr lang="zh-CN" altLang="en-US" sz="1600" dirty="0">
                <a:latin typeface="微软雅黑" panose="020B0503020204020204" pitchFamily="34" charset="-122"/>
                <a:ea typeface="微软雅黑" panose="020B0503020204020204" pitchFamily="34" charset="-122"/>
              </a:rPr>
              <a:t>导致风险加权资产</a:t>
            </a:r>
            <a:r>
              <a:rPr lang="zh-CN" altLang="en-US" sz="1600" b="1" dirty="0">
                <a:solidFill>
                  <a:srgbClr val="C00000"/>
                </a:solidFill>
                <a:latin typeface="微软雅黑" panose="020B0503020204020204" pitchFamily="34" charset="-122"/>
                <a:ea typeface="微软雅黑" panose="020B0503020204020204" pitchFamily="34" charset="-122"/>
              </a:rPr>
              <a:t>增</a:t>
            </a:r>
            <a:r>
              <a:rPr lang="zh-CN" altLang="en-US" sz="1600" b="1" dirty="0" smtClean="0">
                <a:solidFill>
                  <a:srgbClr val="C00000"/>
                </a:solidFill>
                <a:latin typeface="微软雅黑" panose="020B0503020204020204" pitchFamily="34" charset="-122"/>
                <a:ea typeface="微软雅黑" panose="020B0503020204020204" pitchFamily="34" charset="-122"/>
              </a:rPr>
              <a:t>加约</a:t>
            </a:r>
            <a:r>
              <a:rPr lang="en-US" altLang="zh-CN" sz="1600" b="1" dirty="0" smtClean="0">
                <a:solidFill>
                  <a:srgbClr val="C00000"/>
                </a:solidFill>
                <a:latin typeface="微软雅黑" panose="020B0503020204020204" pitchFamily="34" charset="-122"/>
                <a:ea typeface="微软雅黑" panose="020B0503020204020204" pitchFamily="34" charset="-122"/>
              </a:rPr>
              <a:t>450</a:t>
            </a:r>
            <a:r>
              <a:rPr lang="zh-CN" altLang="en-US" sz="1600" b="1" dirty="0">
                <a:solidFill>
                  <a:srgbClr val="C00000"/>
                </a:solidFill>
                <a:latin typeface="微软雅黑" panose="020B0503020204020204" pitchFamily="34" charset="-122"/>
                <a:ea typeface="微软雅黑" panose="020B0503020204020204" pitchFamily="34" charset="-122"/>
              </a:rPr>
              <a:t>亿</a:t>
            </a:r>
            <a:r>
              <a:rPr lang="zh-CN" altLang="en-US" sz="1600" dirty="0">
                <a:latin typeface="微软雅黑" panose="020B0503020204020204" pitchFamily="34" charset="-122"/>
                <a:ea typeface="微软雅黑" panose="020B0503020204020204" pitchFamily="34" charset="-122"/>
              </a:rPr>
              <a:t>；</a:t>
            </a:r>
            <a:r>
              <a:rPr lang="zh-CN" altLang="en-US" sz="1600" b="1" dirty="0">
                <a:latin typeface="微软雅黑" panose="020B0503020204020204" pitchFamily="34" charset="-122"/>
                <a:ea typeface="微软雅黑" panose="020B0503020204020204" pitchFamily="34" charset="-122"/>
              </a:rPr>
              <a:t>二</a:t>
            </a:r>
            <a:r>
              <a:rPr lang="zh-CN" altLang="en-US" sz="1600" b="1" dirty="0" smtClean="0">
                <a:latin typeface="微软雅黑" panose="020B0503020204020204" pitchFamily="34" charset="-122"/>
                <a:ea typeface="微软雅黑" panose="020B0503020204020204" pitchFamily="34" charset="-122"/>
              </a:rPr>
              <a:t>是</a:t>
            </a:r>
            <a:r>
              <a:rPr lang="zh-CN" altLang="en-US" sz="1600" dirty="0">
                <a:latin typeface="微软雅黑" panose="020B0503020204020204" pitchFamily="34" charset="-122"/>
                <a:ea typeface="微软雅黑" panose="020B0503020204020204" pitchFamily="34" charset="-122"/>
              </a:rPr>
              <a:t>部分业务仍</a:t>
            </a:r>
            <a:r>
              <a:rPr lang="zh-CN" altLang="en-US" sz="1600" dirty="0" smtClean="0">
                <a:latin typeface="微软雅黑" panose="020B0503020204020204" pitchFamily="34" charset="-122"/>
                <a:ea typeface="微软雅黑" panose="020B0503020204020204" pitchFamily="34" charset="-122"/>
              </a:rPr>
              <a:t>存</a:t>
            </a:r>
            <a:r>
              <a:rPr lang="zh-CN" altLang="en-US" sz="1600" dirty="0">
                <a:latin typeface="微软雅黑" panose="020B0503020204020204" pitchFamily="34" charset="-122"/>
                <a:ea typeface="微软雅黑" panose="020B0503020204020204" pitchFamily="34" charset="-122"/>
              </a:rPr>
              <a:t>在“已完工</a:t>
            </a:r>
            <a:r>
              <a:rPr lang="zh-CN" altLang="en-US" sz="1600" dirty="0" smtClean="0">
                <a:latin typeface="微软雅黑" panose="020B0503020204020204" pitchFamily="34" charset="-122"/>
                <a:ea typeface="微软雅黑" panose="020B0503020204020204" pitchFamily="34" charset="-122"/>
              </a:rPr>
              <a:t>”字段缺少问题，</a:t>
            </a:r>
            <a:r>
              <a:rPr lang="zh-CN" altLang="en-US" sz="1600" dirty="0">
                <a:latin typeface="微软雅黑" panose="020B0503020204020204" pitchFamily="34" charset="-122"/>
                <a:ea typeface="微软雅黑" panose="020B0503020204020204" pitchFamily="34" charset="-122"/>
              </a:rPr>
              <a:t>导致部分业务按不审慎、高权重</a:t>
            </a:r>
            <a:r>
              <a:rPr lang="zh-CN" altLang="en-US" sz="1600" dirty="0" smtClean="0">
                <a:latin typeface="微软雅黑" panose="020B0503020204020204" pitchFamily="34" charset="-122"/>
                <a:ea typeface="微软雅黑" panose="020B0503020204020204" pitchFamily="34" charset="-122"/>
              </a:rPr>
              <a:t>处理</a:t>
            </a:r>
            <a:r>
              <a:rPr lang="zh-CN" altLang="en-US" sz="1600" dirty="0">
                <a:latin typeface="微软雅黑" panose="020B0503020204020204" pitchFamily="34" charset="-122"/>
                <a:ea typeface="微软雅黑" panose="020B0503020204020204" pitchFamily="34" charset="-122"/>
              </a:rPr>
              <a:t>，</a:t>
            </a:r>
            <a:r>
              <a:rPr lang="zh-CN" altLang="en-US" sz="1600" dirty="0" smtClean="0">
                <a:latin typeface="微软雅黑" panose="020B0503020204020204" pitchFamily="34" charset="-122"/>
                <a:ea typeface="微软雅黑" panose="020B0503020204020204" pitchFamily="34" charset="-122"/>
              </a:rPr>
              <a:t>风险加权资产</a:t>
            </a:r>
            <a:r>
              <a:rPr lang="zh-CN" altLang="en-US" sz="1600" b="1" dirty="0" smtClean="0">
                <a:solidFill>
                  <a:srgbClr val="C00000"/>
                </a:solidFill>
                <a:latin typeface="微软雅黑" panose="020B0503020204020204" pitchFamily="34" charset="-122"/>
                <a:ea typeface="微软雅黑" panose="020B0503020204020204" pitchFamily="34" charset="-122"/>
              </a:rPr>
              <a:t>增加约</a:t>
            </a:r>
            <a:r>
              <a:rPr lang="en-US" altLang="zh-CN" sz="1600" b="1" dirty="0" smtClean="0">
                <a:solidFill>
                  <a:srgbClr val="C00000"/>
                </a:solidFill>
                <a:latin typeface="微软雅黑" panose="020B0503020204020204" pitchFamily="34" charset="-122"/>
                <a:ea typeface="微软雅黑" panose="020B0503020204020204" pitchFamily="34" charset="-122"/>
              </a:rPr>
              <a:t>660</a:t>
            </a:r>
            <a:r>
              <a:rPr lang="zh-CN" altLang="en-US" sz="1600" b="1" dirty="0" smtClean="0">
                <a:solidFill>
                  <a:srgbClr val="C00000"/>
                </a:solidFill>
                <a:latin typeface="微软雅黑" panose="020B0503020204020204" pitchFamily="34" charset="-122"/>
                <a:ea typeface="微软雅黑" panose="020B0503020204020204" pitchFamily="34" charset="-122"/>
              </a:rPr>
              <a:t>亿。</a:t>
            </a:r>
            <a:endParaRPr lang="en-US" altLang="zh-CN" sz="1600" b="1" dirty="0" smtClean="0">
              <a:solidFill>
                <a:srgbClr val="C00000"/>
              </a:solidFill>
              <a:latin typeface="微软雅黑" panose="020B0503020204020204" pitchFamily="34" charset="-122"/>
              <a:ea typeface="微软雅黑" panose="020B0503020204020204" pitchFamily="34" charset="-122"/>
            </a:endParaRPr>
          </a:p>
          <a:p>
            <a:pPr algn="just">
              <a:lnSpc>
                <a:spcPct val="150000"/>
              </a:lnSpc>
              <a:buClr>
                <a:srgbClr val="2E4F85"/>
              </a:buClr>
            </a:pPr>
            <a:r>
              <a:rPr lang="zh-CN" altLang="en-US" sz="1600" b="1" dirty="0" smtClean="0">
                <a:latin typeface="微软雅黑" panose="020B0503020204020204" pitchFamily="34" charset="-122"/>
                <a:ea typeface="微软雅黑" panose="020B0503020204020204" pitchFamily="34" charset="-122"/>
              </a:rPr>
              <a:t>      ②票据业务：</a:t>
            </a:r>
            <a:r>
              <a:rPr lang="zh-CN" altLang="en-US" sz="1600" dirty="0" smtClean="0">
                <a:latin typeface="微软雅黑" panose="020B0503020204020204" pitchFamily="34" charset="-122"/>
                <a:ea typeface="微软雅黑" panose="020B0503020204020204" pitchFamily="34" charset="-122"/>
              </a:rPr>
              <a:t>由于部分商业银行数据治理不到位，导致约</a:t>
            </a:r>
            <a:r>
              <a:rPr lang="en-US" altLang="zh-CN" sz="1600" dirty="0" smtClean="0">
                <a:latin typeface="微软雅黑" panose="020B0503020204020204" pitchFamily="34" charset="-122"/>
                <a:ea typeface="微软雅黑" panose="020B0503020204020204" pitchFamily="34" charset="-122"/>
              </a:rPr>
              <a:t>90</a:t>
            </a:r>
            <a:r>
              <a:rPr lang="zh-CN" altLang="en-US" sz="1600" dirty="0" smtClean="0">
                <a:latin typeface="微软雅黑" panose="020B0503020204020204" pitchFamily="34" charset="-122"/>
                <a:ea typeface="微软雅黑" panose="020B0503020204020204" pitchFamily="34" charset="-122"/>
              </a:rPr>
              <a:t>亿票据或商业银行业务按</a:t>
            </a:r>
            <a:r>
              <a:rPr lang="en-US" altLang="zh-CN" sz="1600" dirty="0" smtClean="0">
                <a:latin typeface="微软雅黑" panose="020B0503020204020204" pitchFamily="34" charset="-122"/>
                <a:ea typeface="微软雅黑" panose="020B0503020204020204" pitchFamily="34" charset="-122"/>
              </a:rPr>
              <a:t>C</a:t>
            </a:r>
            <a:r>
              <a:rPr lang="zh-CN" altLang="en-US" sz="1600" dirty="0" smtClean="0">
                <a:latin typeface="微软雅黑" panose="020B0503020204020204" pitchFamily="34" charset="-122"/>
                <a:ea typeface="微软雅黑" panose="020B0503020204020204" pitchFamily="34" charset="-122"/>
              </a:rPr>
              <a:t>级、</a:t>
            </a:r>
            <a:r>
              <a:rPr lang="en-US" altLang="zh-CN" sz="1600" dirty="0" smtClean="0">
                <a:latin typeface="微软雅黑" panose="020B0503020204020204" pitchFamily="34" charset="-122"/>
                <a:ea typeface="微软雅黑" panose="020B0503020204020204" pitchFamily="34" charset="-122"/>
              </a:rPr>
              <a:t>150%</a:t>
            </a:r>
            <a:r>
              <a:rPr lang="zh-CN" altLang="en-US" sz="1600" dirty="0" smtClean="0">
                <a:latin typeface="微软雅黑" panose="020B0503020204020204" pitchFamily="34" charset="-122"/>
                <a:ea typeface="微软雅黑" panose="020B0503020204020204" pitchFamily="34" charset="-122"/>
              </a:rPr>
              <a:t>权重处理，导致风险加权资产</a:t>
            </a:r>
            <a:r>
              <a:rPr lang="zh-CN" altLang="en-US" sz="1600" b="1" dirty="0" smtClean="0">
                <a:solidFill>
                  <a:srgbClr val="C00000"/>
                </a:solidFill>
                <a:latin typeface="微软雅黑" panose="020B0503020204020204" pitchFamily="34" charset="-122"/>
                <a:ea typeface="微软雅黑" panose="020B0503020204020204" pitchFamily="34" charset="-122"/>
              </a:rPr>
              <a:t>多增约</a:t>
            </a:r>
            <a:r>
              <a:rPr lang="en-US" altLang="zh-CN" sz="1600" b="1" dirty="0" smtClean="0">
                <a:solidFill>
                  <a:srgbClr val="C00000"/>
                </a:solidFill>
                <a:latin typeface="微软雅黑" panose="020B0503020204020204" pitchFamily="34" charset="-122"/>
                <a:ea typeface="微软雅黑" panose="020B0503020204020204" pitchFamily="34" charset="-122"/>
              </a:rPr>
              <a:t>100</a:t>
            </a:r>
            <a:r>
              <a:rPr lang="zh-CN" altLang="en-US" sz="1600" b="1" dirty="0" smtClean="0">
                <a:solidFill>
                  <a:srgbClr val="C00000"/>
                </a:solidFill>
                <a:latin typeface="微软雅黑" panose="020B0503020204020204" pitchFamily="34" charset="-122"/>
                <a:ea typeface="微软雅黑" panose="020B0503020204020204" pitchFamily="34" charset="-122"/>
              </a:rPr>
              <a:t>亿</a:t>
            </a:r>
            <a:r>
              <a:rPr lang="zh-CN" altLang="en-US" sz="1600" dirty="0" smtClean="0">
                <a:latin typeface="微软雅黑" panose="020B0503020204020204" pitchFamily="34" charset="-122"/>
                <a:ea typeface="微软雅黑" panose="020B0503020204020204" pitchFamily="34" charset="-122"/>
              </a:rPr>
              <a:t>。</a:t>
            </a:r>
            <a:endParaRPr lang="en-US" altLang="zh-CN" sz="1600" dirty="0" smtClean="0">
              <a:latin typeface="微软雅黑" panose="020B0503020204020204" pitchFamily="34" charset="-122"/>
              <a:ea typeface="微软雅黑" panose="020B0503020204020204" pitchFamily="34" charset="-122"/>
            </a:endParaRPr>
          </a:p>
          <a:p>
            <a:pPr algn="just">
              <a:lnSpc>
                <a:spcPct val="150000"/>
              </a:lnSpc>
              <a:buClr>
                <a:srgbClr val="2E4F85"/>
              </a:buClr>
            </a:pPr>
            <a:r>
              <a:rPr lang="en-US" altLang="zh-CN" sz="1600" b="1" dirty="0" smtClean="0">
                <a:latin typeface="微软雅黑" panose="020B0503020204020204" pitchFamily="34" charset="-122"/>
                <a:ea typeface="微软雅黑" panose="020B0503020204020204" pitchFamily="34" charset="-122"/>
              </a:rPr>
              <a:t>      ③</a:t>
            </a:r>
            <a:r>
              <a:rPr lang="zh-CN" altLang="en-US" sz="1600" b="1" dirty="0">
                <a:latin typeface="微软雅黑" panose="020B0503020204020204" pitchFamily="34" charset="-122"/>
                <a:ea typeface="微软雅黑" panose="020B0503020204020204" pitchFamily="34" charset="-122"/>
              </a:rPr>
              <a:t>应收投资款（</a:t>
            </a:r>
            <a:r>
              <a:rPr lang="en-US" altLang="zh-CN" sz="1600" b="1" dirty="0">
                <a:latin typeface="微软雅黑" panose="020B0503020204020204" pitchFamily="34" charset="-122"/>
                <a:ea typeface="微软雅黑" panose="020B0503020204020204" pitchFamily="34" charset="-122"/>
              </a:rPr>
              <a:t>155</a:t>
            </a:r>
            <a:r>
              <a:rPr lang="zh-CN" altLang="en-US" sz="1600" b="1" dirty="0">
                <a:latin typeface="微软雅黑" panose="020B0503020204020204" pitchFamily="34" charset="-122"/>
                <a:ea typeface="微软雅黑" panose="020B0503020204020204" pitchFamily="34" charset="-122"/>
              </a:rPr>
              <a:t>科目</a:t>
            </a:r>
            <a:r>
              <a:rPr lang="zh-CN" altLang="en-US" sz="1600" b="1" dirty="0" smtClean="0">
                <a:latin typeface="微软雅黑" panose="020B0503020204020204" pitchFamily="34" charset="-122"/>
                <a:ea typeface="微软雅黑" panose="020B0503020204020204" pitchFamily="34" charset="-122"/>
              </a:rPr>
              <a:t>）：</a:t>
            </a:r>
            <a:r>
              <a:rPr lang="zh-CN" altLang="en-US" sz="1600" dirty="0" smtClean="0">
                <a:latin typeface="微软雅黑" panose="020B0503020204020204" pitchFamily="34" charset="-122"/>
                <a:ea typeface="微软雅黑" panose="020B0503020204020204" pitchFamily="34" charset="-122"/>
              </a:rPr>
              <a:t>由于</a:t>
            </a:r>
            <a:r>
              <a:rPr lang="zh-CN" altLang="en-US" sz="1600" dirty="0">
                <a:latin typeface="微软雅黑" panose="020B0503020204020204" pitchFamily="34" charset="-122"/>
                <a:ea typeface="微软雅黑" panose="020B0503020204020204" pitchFamily="34" charset="-122"/>
              </a:rPr>
              <a:t>穿</a:t>
            </a:r>
            <a:r>
              <a:rPr lang="zh-CN" altLang="en-US" sz="1600" dirty="0" smtClean="0">
                <a:latin typeface="微软雅黑" panose="020B0503020204020204" pitchFamily="34" charset="-122"/>
                <a:ea typeface="微软雅黑" panose="020B0503020204020204" pitchFamily="34" charset="-122"/>
              </a:rPr>
              <a:t>透数据缺失或</a:t>
            </a:r>
            <a:r>
              <a:rPr lang="zh-CN" altLang="en-US" sz="1600" dirty="0">
                <a:latin typeface="微软雅黑" panose="020B0503020204020204" pitchFamily="34" charset="-122"/>
                <a:ea typeface="微软雅黑" panose="020B0503020204020204" pitchFamily="34" charset="-122"/>
              </a:rPr>
              <a:t>不满足要求，导致约</a:t>
            </a:r>
            <a:r>
              <a:rPr lang="en-US" altLang="zh-CN" sz="1600" dirty="0">
                <a:latin typeface="微软雅黑" panose="020B0503020204020204" pitchFamily="34" charset="-122"/>
                <a:ea typeface="微软雅黑" panose="020B0503020204020204" pitchFamily="34" charset="-122"/>
              </a:rPr>
              <a:t>270</a:t>
            </a:r>
            <a:r>
              <a:rPr lang="zh-CN" altLang="en-US" sz="1600" dirty="0">
                <a:latin typeface="微软雅黑" panose="020B0503020204020204" pitchFamily="34" charset="-122"/>
                <a:ea typeface="微软雅黑" panose="020B0503020204020204" pitchFamily="34" charset="-122"/>
              </a:rPr>
              <a:t>亿业务按未穿透、</a:t>
            </a:r>
            <a:r>
              <a:rPr lang="en-US" altLang="zh-CN" sz="1600" dirty="0" smtClean="0">
                <a:latin typeface="微软雅黑" panose="020B0503020204020204" pitchFamily="34" charset="-122"/>
                <a:ea typeface="微软雅黑" panose="020B0503020204020204" pitchFamily="34" charset="-122"/>
              </a:rPr>
              <a:t>1250%</a:t>
            </a:r>
            <a:r>
              <a:rPr lang="zh-CN" altLang="en-US" sz="1600" dirty="0" smtClean="0">
                <a:latin typeface="微软雅黑" panose="020B0503020204020204" pitchFamily="34" charset="-122"/>
                <a:ea typeface="微软雅黑" panose="020B0503020204020204" pitchFamily="34" charset="-122"/>
              </a:rPr>
              <a:t>权重处理，导致风</a:t>
            </a:r>
            <a:r>
              <a:rPr lang="zh-CN" altLang="en-US" sz="1600" dirty="0">
                <a:latin typeface="微软雅黑" panose="020B0503020204020204" pitchFamily="34" charset="-122"/>
                <a:ea typeface="微软雅黑" panose="020B0503020204020204" pitchFamily="34" charset="-122"/>
              </a:rPr>
              <a:t>险加权资</a:t>
            </a:r>
            <a:r>
              <a:rPr lang="zh-CN" altLang="en-US" sz="1600" dirty="0" smtClean="0">
                <a:latin typeface="微软雅黑" panose="020B0503020204020204" pitchFamily="34" charset="-122"/>
                <a:ea typeface="微软雅黑" panose="020B0503020204020204" pitchFamily="34" charset="-122"/>
              </a:rPr>
              <a:t>产</a:t>
            </a:r>
            <a:r>
              <a:rPr lang="zh-CN" altLang="en-US" sz="1600" b="1" dirty="0" smtClean="0">
                <a:solidFill>
                  <a:srgbClr val="C00000"/>
                </a:solidFill>
                <a:latin typeface="微软雅黑" panose="020B0503020204020204" pitchFamily="34" charset="-122"/>
                <a:ea typeface="微软雅黑" panose="020B0503020204020204" pitchFamily="34" charset="-122"/>
              </a:rPr>
              <a:t>多</a:t>
            </a:r>
            <a:r>
              <a:rPr lang="zh-CN" altLang="en-US" sz="1600" b="1" dirty="0">
                <a:solidFill>
                  <a:srgbClr val="C00000"/>
                </a:solidFill>
                <a:latin typeface="微软雅黑" panose="020B0503020204020204" pitchFamily="34" charset="-122"/>
                <a:ea typeface="微软雅黑" panose="020B0503020204020204" pitchFamily="34" charset="-122"/>
              </a:rPr>
              <a:t>增</a:t>
            </a:r>
            <a:r>
              <a:rPr lang="en-US" altLang="zh-CN" sz="1600" b="1" dirty="0">
                <a:solidFill>
                  <a:srgbClr val="C00000"/>
                </a:solidFill>
                <a:latin typeface="微软雅黑" panose="020B0503020204020204" pitchFamily="34" charset="-122"/>
                <a:ea typeface="微软雅黑" panose="020B0503020204020204" pitchFamily="34" charset="-122"/>
              </a:rPr>
              <a:t>2800</a:t>
            </a:r>
            <a:r>
              <a:rPr lang="zh-CN" altLang="en-US" sz="1600" b="1" dirty="0">
                <a:solidFill>
                  <a:srgbClr val="C00000"/>
                </a:solidFill>
                <a:latin typeface="微软雅黑" panose="020B0503020204020204" pitchFamily="34" charset="-122"/>
                <a:ea typeface="微软雅黑" panose="020B0503020204020204" pitchFamily="34" charset="-122"/>
              </a:rPr>
              <a:t>亿</a:t>
            </a:r>
            <a:r>
              <a:rPr lang="zh-CN" altLang="en-US" sz="1600" b="1" dirty="0" smtClean="0">
                <a:solidFill>
                  <a:srgbClr val="C00000"/>
                </a:solidFill>
                <a:latin typeface="微软雅黑" panose="020B0503020204020204" pitchFamily="34" charset="-122"/>
                <a:ea typeface="微软雅黑" panose="020B0503020204020204" pitchFamily="34" charset="-122"/>
              </a:rPr>
              <a:t>。</a:t>
            </a:r>
            <a:endParaRPr lang="en-US" altLang="zh-CN" sz="1600" b="1" dirty="0">
              <a:solidFill>
                <a:srgbClr val="C00000"/>
              </a:solidFill>
              <a:latin typeface="微软雅黑" panose="020B0503020204020204" pitchFamily="34" charset="-122"/>
              <a:ea typeface="微软雅黑" panose="020B0503020204020204" pitchFamily="34" charset="-122"/>
            </a:endParaRPr>
          </a:p>
        </p:txBody>
      </p:sp>
      <p:graphicFrame>
        <p:nvGraphicFramePr>
          <p:cNvPr id="7" name="表格 6"/>
          <p:cNvGraphicFramePr>
            <a:graphicFrameLocks noGrp="1"/>
          </p:cNvGraphicFramePr>
          <p:nvPr/>
        </p:nvGraphicFramePr>
        <p:xfrm>
          <a:off x="5768412" y="1377717"/>
          <a:ext cx="5956417" cy="5082138"/>
        </p:xfrm>
        <a:graphic>
          <a:graphicData uri="http://schemas.openxmlformats.org/drawingml/2006/table">
            <a:tbl>
              <a:tblPr/>
              <a:tblGrid>
                <a:gridCol w="2532133"/>
                <a:gridCol w="1141428"/>
                <a:gridCol w="1141428"/>
                <a:gridCol w="1141428"/>
              </a:tblGrid>
              <a:tr h="282341">
                <a:tc rowSpan="2">
                  <a:txBody>
                    <a:bodyPr/>
                    <a:lstStyle/>
                    <a:p>
                      <a:pPr algn="ctr" rtl="0" fontAlgn="ctr"/>
                      <a:r>
                        <a:rPr lang="zh-CN" altLang="en-US" sz="1050" b="1" i="0" u="none" strike="noStrike" dirty="0">
                          <a:solidFill>
                            <a:srgbClr val="FFFFFF"/>
                          </a:solidFill>
                          <a:effectLst/>
                          <a:latin typeface="微软雅黑" panose="020B0503020204020204" pitchFamily="34" charset="-122"/>
                          <a:ea typeface="微软雅黑" panose="020B0503020204020204" pitchFamily="34" charset="-122"/>
                        </a:rPr>
                        <a:t>产品类型</a:t>
                      </a:r>
                      <a:endParaRPr lang="zh-CN" altLang="en-US" sz="1050" b="1" i="0" u="none" strike="noStrike" dirty="0">
                        <a:solidFill>
                          <a:srgbClr val="FFFFFF"/>
                        </a:solidFill>
                        <a:effectLst/>
                        <a:latin typeface="微软雅黑" panose="020B0503020204020204" pitchFamily="34" charset="-122"/>
                        <a:ea typeface="微软雅黑" panose="020B0503020204020204" pitchFamily="34" charset="-122"/>
                      </a:endParaRPr>
                    </a:p>
                  </a:txBody>
                  <a:tcPr marL="7620" marR="7620" marT="762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2E4F85"/>
                    </a:solidFill>
                  </a:tcPr>
                </a:tc>
                <a:tc gridSpan="3">
                  <a:txBody>
                    <a:bodyPr/>
                    <a:lstStyle/>
                    <a:p>
                      <a:pPr algn="ctr" rtl="0" fontAlgn="ctr"/>
                      <a:r>
                        <a:rPr lang="zh-CN" altLang="en-US" sz="1050" b="1" i="0" u="none" strike="noStrike" dirty="0">
                          <a:solidFill>
                            <a:srgbClr val="FFFFFF"/>
                          </a:solidFill>
                          <a:effectLst/>
                          <a:latin typeface="微软雅黑" panose="020B0503020204020204" pitchFamily="34" charset="-122"/>
                          <a:ea typeface="微软雅黑" panose="020B0503020204020204" pitchFamily="34" charset="-122"/>
                        </a:rPr>
                        <a:t>风险加权资产</a:t>
                      </a:r>
                      <a:endParaRPr lang="zh-CN" altLang="en-US" sz="1050" b="1" i="0" u="none" strike="noStrike" dirty="0">
                        <a:solidFill>
                          <a:srgbClr val="FFFFFF"/>
                        </a:solidFill>
                        <a:effectLst/>
                        <a:latin typeface="微软雅黑" panose="020B0503020204020204" pitchFamily="34" charset="-122"/>
                        <a:ea typeface="微软雅黑" panose="020B0503020204020204" pitchFamily="34" charset="-122"/>
                      </a:endParaRPr>
                    </a:p>
                  </a:txBody>
                  <a:tcPr marL="7620" marR="7620" marT="762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2E4F85"/>
                    </a:solidFill>
                  </a:tcPr>
                </a:tc>
                <a:tc hMerge="1">
                  <a:tcPr/>
                </a:tc>
                <a:tc hMerge="1">
                  <a:tcPr/>
                </a:tc>
              </a:tr>
              <a:tr h="282341">
                <a:tc vMerge="1">
                  <a:tcPr/>
                </a:tc>
                <a:tc>
                  <a:txBody>
                    <a:bodyPr/>
                    <a:lstStyle/>
                    <a:p>
                      <a:pPr algn="ctr" rtl="0" fontAlgn="ctr"/>
                      <a:r>
                        <a:rPr lang="zh-CN" altLang="en-US" sz="1050" b="1" i="0" u="none" strike="noStrike" dirty="0">
                          <a:solidFill>
                            <a:srgbClr val="FFFFFF"/>
                          </a:solidFill>
                          <a:effectLst/>
                          <a:latin typeface="微软雅黑" panose="020B0503020204020204" pitchFamily="34" charset="-122"/>
                          <a:ea typeface="微软雅黑" panose="020B0503020204020204" pitchFamily="34" charset="-122"/>
                        </a:rPr>
                        <a:t>现行办法</a:t>
                      </a:r>
                      <a:endParaRPr lang="zh-CN" altLang="en-US" sz="1050" b="1" i="0" u="none" strike="noStrike" dirty="0">
                        <a:solidFill>
                          <a:srgbClr val="FFFFFF"/>
                        </a:solidFill>
                        <a:effectLst/>
                        <a:latin typeface="微软雅黑" panose="020B0503020204020204" pitchFamily="34" charset="-122"/>
                        <a:ea typeface="微软雅黑" panose="020B0503020204020204" pitchFamily="34" charset="-122"/>
                      </a:endParaRPr>
                    </a:p>
                  </a:txBody>
                  <a:tcPr marL="7620" marR="7620" marT="762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2E4F85"/>
                    </a:solidFill>
                  </a:tcPr>
                </a:tc>
                <a:tc>
                  <a:txBody>
                    <a:bodyPr/>
                    <a:lstStyle/>
                    <a:p>
                      <a:pPr algn="ctr" rtl="0" fontAlgn="ctr"/>
                      <a:r>
                        <a:rPr lang="zh-CN" altLang="en-US" sz="1050" b="1" i="0" u="none" strike="noStrike" dirty="0">
                          <a:solidFill>
                            <a:srgbClr val="FFFFFF"/>
                          </a:solidFill>
                          <a:effectLst/>
                          <a:latin typeface="微软雅黑" panose="020B0503020204020204" pitchFamily="34" charset="-122"/>
                          <a:ea typeface="微软雅黑" panose="020B0503020204020204" pitchFamily="34" charset="-122"/>
                        </a:rPr>
                        <a:t>资本新规</a:t>
                      </a:r>
                      <a:endParaRPr lang="zh-CN" altLang="en-US" sz="1050" b="1" i="0" u="none" strike="noStrike" dirty="0">
                        <a:solidFill>
                          <a:srgbClr val="FFFFFF"/>
                        </a:solidFill>
                        <a:effectLst/>
                        <a:latin typeface="微软雅黑" panose="020B0503020204020204" pitchFamily="34" charset="-122"/>
                        <a:ea typeface="微软雅黑" panose="020B0503020204020204" pitchFamily="34" charset="-122"/>
                      </a:endParaRPr>
                    </a:p>
                  </a:txBody>
                  <a:tcPr marL="7620" marR="7620" marT="762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2E4F85"/>
                    </a:solidFill>
                  </a:tcPr>
                </a:tc>
                <a:tc>
                  <a:txBody>
                    <a:bodyPr/>
                    <a:lstStyle/>
                    <a:p>
                      <a:pPr algn="ctr" rtl="0" fontAlgn="ctr"/>
                      <a:r>
                        <a:rPr lang="zh-CN" altLang="en-US" sz="1050" b="1" i="0" u="none" strike="noStrike" dirty="0">
                          <a:solidFill>
                            <a:srgbClr val="FFFFFF"/>
                          </a:solidFill>
                          <a:effectLst/>
                          <a:latin typeface="微软雅黑" panose="020B0503020204020204" pitchFamily="34" charset="-122"/>
                          <a:ea typeface="微软雅黑" panose="020B0503020204020204" pitchFamily="34" charset="-122"/>
                        </a:rPr>
                        <a:t>差</a:t>
                      </a:r>
                      <a:r>
                        <a:rPr lang="zh-CN" altLang="en-US" sz="1050" b="1" i="0" u="none" strike="noStrike" dirty="0" smtClean="0">
                          <a:solidFill>
                            <a:srgbClr val="FFFFFF"/>
                          </a:solidFill>
                          <a:effectLst/>
                          <a:latin typeface="微软雅黑" panose="020B0503020204020204" pitchFamily="34" charset="-122"/>
                          <a:ea typeface="微软雅黑" panose="020B0503020204020204" pitchFamily="34" charset="-122"/>
                        </a:rPr>
                        <a:t>值</a:t>
                      </a:r>
                      <a:endParaRPr lang="zh-CN" altLang="en-US" sz="1050" b="1" i="0" u="none" strike="noStrike" dirty="0">
                        <a:solidFill>
                          <a:srgbClr val="FFFFFF"/>
                        </a:solidFill>
                        <a:effectLst/>
                        <a:latin typeface="微软雅黑" panose="020B0503020204020204" pitchFamily="34" charset="-122"/>
                        <a:ea typeface="微软雅黑" panose="020B0503020204020204" pitchFamily="34" charset="-122"/>
                      </a:endParaRPr>
                    </a:p>
                  </a:txBody>
                  <a:tcPr marL="7620" marR="7620" marT="762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2E4F85"/>
                    </a:solidFill>
                  </a:tcPr>
                </a:tc>
              </a:tr>
              <a:tr h="282341">
                <a:tc>
                  <a:txBody>
                    <a:bodyPr/>
                    <a:lstStyle/>
                    <a:p>
                      <a:pPr algn="l" rtl="0" fontAlgn="ctr"/>
                      <a:r>
                        <a:rPr lang="zh-CN" altLang="en-US" sz="1050" b="1" i="0" u="none" strike="noStrike" dirty="0">
                          <a:solidFill>
                            <a:srgbClr val="000000"/>
                          </a:solidFill>
                          <a:effectLst/>
                          <a:latin typeface="微软雅黑" panose="020B0503020204020204" pitchFamily="34" charset="-122"/>
                          <a:ea typeface="微软雅黑" panose="020B0503020204020204" pitchFamily="34" charset="-122"/>
                        </a:rPr>
                        <a:t>合计</a:t>
                      </a:r>
                      <a:endParaRPr lang="zh-CN" altLang="en-US" sz="1050" b="1"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rtl="0" fontAlgn="ctr"/>
                      <a:r>
                        <a:rPr lang="en-US" altLang="zh-CN" sz="1050" b="1" i="0" u="none" strike="noStrike" dirty="0">
                          <a:solidFill>
                            <a:srgbClr val="000000"/>
                          </a:solidFill>
                          <a:effectLst/>
                          <a:latin typeface="微软雅黑" panose="020B0503020204020204" pitchFamily="34" charset="-122"/>
                          <a:ea typeface="微软雅黑" panose="020B0503020204020204" pitchFamily="34" charset="-122"/>
                        </a:rPr>
                        <a:t>57,709</a:t>
                      </a:r>
                      <a:endParaRPr lang="en-US" altLang="zh-CN" sz="1050" b="1"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rtl="0" fontAlgn="ctr"/>
                      <a:r>
                        <a:rPr lang="en-US" sz="1050" b="1" i="0" u="none" strike="noStrike" dirty="0">
                          <a:solidFill>
                            <a:srgbClr val="000000"/>
                          </a:solidFill>
                          <a:effectLst/>
                          <a:latin typeface="微软雅黑" panose="020B0503020204020204" pitchFamily="34" charset="-122"/>
                          <a:ea typeface="微软雅黑" panose="020B0503020204020204" pitchFamily="34" charset="-122"/>
                        </a:rPr>
                        <a:t>XX</a:t>
                      </a:r>
                      <a:endParaRPr lang="en-US" sz="1050" b="1"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rtl="0" fontAlgn="ctr"/>
                      <a:r>
                        <a:rPr lang="en-US" sz="1050" b="1" i="0" u="none" strike="noStrike">
                          <a:solidFill>
                            <a:srgbClr val="000000"/>
                          </a:solidFill>
                          <a:effectLst/>
                          <a:latin typeface="微软雅黑" panose="020B0503020204020204" pitchFamily="34" charset="-122"/>
                          <a:ea typeface="微软雅黑" panose="020B0503020204020204" pitchFamily="34" charset="-122"/>
                        </a:rPr>
                        <a:t>XX</a:t>
                      </a:r>
                      <a:endParaRPr lang="en-US" sz="1050" b="1"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FFFFF"/>
                    </a:solidFill>
                  </a:tcPr>
                </a:tc>
              </a:tr>
              <a:tr h="282341">
                <a:tc>
                  <a:txBody>
                    <a:bodyPr/>
                    <a:lstStyle/>
                    <a:p>
                      <a:pPr algn="l" rtl="0" fontAlgn="ctr"/>
                      <a:r>
                        <a:rPr lang="zh-CN" altLang="en-US" sz="1050" b="0" i="0" u="none" strike="noStrike" dirty="0">
                          <a:solidFill>
                            <a:srgbClr val="000000"/>
                          </a:solidFill>
                          <a:effectLst/>
                          <a:latin typeface="微软雅黑" panose="020B0503020204020204" pitchFamily="34" charset="-122"/>
                          <a:ea typeface="微软雅黑" panose="020B0503020204020204" pitchFamily="34" charset="-122"/>
                        </a:rPr>
                        <a:t>        其中：票据直贴</a:t>
                      </a:r>
                      <a:r>
                        <a:rPr lang="en-US" altLang="zh-CN" sz="1050" b="0" i="0" u="none" strike="noStrike" dirty="0">
                          <a:solidFill>
                            <a:srgbClr val="000000"/>
                          </a:solidFill>
                          <a:effectLst/>
                          <a:latin typeface="微软雅黑" panose="020B0503020204020204" pitchFamily="34" charset="-122"/>
                          <a:ea typeface="微软雅黑" panose="020B0503020204020204" pitchFamily="34" charset="-122"/>
                        </a:rPr>
                        <a:t>/</a:t>
                      </a:r>
                      <a:r>
                        <a:rPr lang="zh-CN" altLang="en-US" sz="1050" b="0" i="0" u="none" strike="noStrike" dirty="0">
                          <a:solidFill>
                            <a:srgbClr val="000000"/>
                          </a:solidFill>
                          <a:effectLst/>
                          <a:latin typeface="微软雅黑" panose="020B0503020204020204" pitchFamily="34" charset="-122"/>
                          <a:ea typeface="微软雅黑" panose="020B0503020204020204" pitchFamily="34" charset="-122"/>
                        </a:rPr>
                        <a:t>转贴</a:t>
                      </a:r>
                      <a:endParaRPr lang="zh-CN" altLang="en-US" sz="105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rtl="0" fontAlgn="ctr"/>
                      <a:r>
                        <a:rPr lang="en-US" altLang="zh-CN" sz="1050" b="0" i="0" u="none" strike="noStrike" dirty="0">
                          <a:solidFill>
                            <a:srgbClr val="000000"/>
                          </a:solidFill>
                          <a:effectLst/>
                          <a:latin typeface="微软雅黑" panose="020B0503020204020204" pitchFamily="34" charset="-122"/>
                          <a:ea typeface="微软雅黑" panose="020B0503020204020204" pitchFamily="34" charset="-122"/>
                        </a:rPr>
                        <a:t>1,055</a:t>
                      </a:r>
                      <a:endParaRPr lang="en-US" altLang="zh-CN" sz="105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rtl="0" fontAlgn="ctr"/>
                      <a:r>
                        <a:rPr lang="en-US" sz="1050" b="0" i="0" u="none" strike="noStrike">
                          <a:solidFill>
                            <a:srgbClr val="000000"/>
                          </a:solidFill>
                          <a:effectLst/>
                          <a:latin typeface="微软雅黑" panose="020B0503020204020204" pitchFamily="34" charset="-122"/>
                          <a:ea typeface="微软雅黑" panose="020B0503020204020204" pitchFamily="34" charset="-122"/>
                        </a:rPr>
                        <a:t>XX</a:t>
                      </a:r>
                      <a:endParaRPr lang="en-US" sz="105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rtl="0" fontAlgn="ctr"/>
                      <a:r>
                        <a:rPr lang="en-US" sz="1050" b="0" i="0" u="none" strike="noStrike">
                          <a:solidFill>
                            <a:srgbClr val="000000"/>
                          </a:solidFill>
                          <a:effectLst/>
                          <a:latin typeface="微软雅黑" panose="020B0503020204020204" pitchFamily="34" charset="-122"/>
                          <a:ea typeface="微软雅黑" panose="020B0503020204020204" pitchFamily="34" charset="-122"/>
                        </a:rPr>
                        <a:t>XX</a:t>
                      </a:r>
                      <a:endParaRPr lang="en-US" sz="105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r>
              <a:tr h="282341">
                <a:tc>
                  <a:txBody>
                    <a:bodyPr/>
                    <a:lstStyle/>
                    <a:p>
                      <a:pPr algn="l" rtl="0" fontAlgn="ctr"/>
                      <a:r>
                        <a:rPr lang="en-US" sz="1050" b="0" i="0" u="none" strike="noStrike" dirty="0">
                          <a:solidFill>
                            <a:srgbClr val="000000"/>
                          </a:solidFill>
                          <a:effectLst/>
                          <a:latin typeface="微软雅黑" panose="020B0503020204020204" pitchFamily="34" charset="-122"/>
                          <a:ea typeface="微软雅黑" panose="020B0503020204020204" pitchFamily="34" charset="-122"/>
                        </a:rPr>
                        <a:t>             C</a:t>
                      </a:r>
                      <a:r>
                        <a:rPr lang="zh-CN" altLang="en-US" sz="1050" b="0" i="0" u="none" strike="noStrike" dirty="0">
                          <a:solidFill>
                            <a:srgbClr val="000000"/>
                          </a:solidFill>
                          <a:effectLst/>
                          <a:latin typeface="微软雅黑" panose="020B0503020204020204" pitchFamily="34" charset="-122"/>
                          <a:ea typeface="微软雅黑" panose="020B0503020204020204" pitchFamily="34" charset="-122"/>
                        </a:rPr>
                        <a:t>级银行</a:t>
                      </a:r>
                      <a:endParaRPr lang="zh-CN" altLang="en-US" sz="1050" b="0" i="0" u="none" strike="noStrike" dirty="0">
                        <a:solidFill>
                          <a:srgbClr val="000000"/>
                        </a:solidFill>
                        <a:effectLst/>
                        <a:latin typeface="微软雅黑" panose="020B0503020204020204" pitchFamily="34" charset="-122"/>
                        <a:ea typeface="微软雅黑" panose="020B0503020204020204" pitchFamily="34" charset="-122"/>
                      </a:endParaRPr>
                    </a:p>
                  </a:txBody>
                  <a:tcPr marL="411480" marR="7620" marT="762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rtl="0" fontAlgn="ctr"/>
                      <a:r>
                        <a:rPr lang="en-US" altLang="zh-CN" sz="1050" b="0" i="0" u="none" strike="noStrike">
                          <a:solidFill>
                            <a:srgbClr val="000000"/>
                          </a:solidFill>
                          <a:effectLst/>
                          <a:latin typeface="微软雅黑" panose="020B0503020204020204" pitchFamily="34" charset="-122"/>
                          <a:ea typeface="微软雅黑" panose="020B0503020204020204" pitchFamily="34" charset="-122"/>
                        </a:rPr>
                        <a:t>7</a:t>
                      </a:r>
                      <a:endParaRPr lang="en-US" altLang="zh-CN" sz="105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rtl="0" fontAlgn="ctr"/>
                      <a:r>
                        <a:rPr lang="en-US" sz="1050" b="0" i="0" u="none" strike="noStrike">
                          <a:solidFill>
                            <a:srgbClr val="000000"/>
                          </a:solidFill>
                          <a:effectLst/>
                          <a:latin typeface="微软雅黑" panose="020B0503020204020204" pitchFamily="34" charset="-122"/>
                          <a:ea typeface="微软雅黑" panose="020B0503020204020204" pitchFamily="34" charset="-122"/>
                        </a:rPr>
                        <a:t>XX</a:t>
                      </a:r>
                      <a:endParaRPr lang="en-US" sz="105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rtl="0" fontAlgn="ctr"/>
                      <a:r>
                        <a:rPr lang="en-US" sz="1050" b="0" i="0" u="none" strike="noStrike">
                          <a:solidFill>
                            <a:srgbClr val="000000"/>
                          </a:solidFill>
                          <a:effectLst/>
                          <a:latin typeface="微软雅黑" panose="020B0503020204020204" pitchFamily="34" charset="-122"/>
                          <a:ea typeface="微软雅黑" panose="020B0503020204020204" pitchFamily="34" charset="-122"/>
                        </a:rPr>
                        <a:t>XX</a:t>
                      </a:r>
                      <a:endParaRPr lang="en-US" sz="105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2">
                        <a:lumMod val="40000"/>
                        <a:lumOff val="60000"/>
                      </a:schemeClr>
                    </a:solidFill>
                  </a:tcPr>
                </a:tc>
              </a:tr>
              <a:tr h="282341">
                <a:tc>
                  <a:txBody>
                    <a:bodyPr/>
                    <a:lstStyle/>
                    <a:p>
                      <a:pPr algn="l" rtl="0" fontAlgn="ctr"/>
                      <a:r>
                        <a:rPr lang="zh-CN" altLang="en-US" sz="1050" b="0" i="0" u="none" strike="noStrike" dirty="0">
                          <a:solidFill>
                            <a:srgbClr val="000000"/>
                          </a:solidFill>
                          <a:effectLst/>
                          <a:latin typeface="微软雅黑" panose="020B0503020204020204" pitchFamily="34" charset="-122"/>
                          <a:ea typeface="微软雅黑" panose="020B0503020204020204" pitchFamily="34" charset="-122"/>
                        </a:rPr>
                        <a:t>                 卖出票据</a:t>
                      </a:r>
                      <a:endParaRPr lang="zh-CN" altLang="en-US" sz="105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rtl="0" fontAlgn="ctr"/>
                      <a:r>
                        <a:rPr lang="en-US" altLang="zh-CN" sz="1050" b="0" i="0" u="none" strike="noStrike">
                          <a:solidFill>
                            <a:srgbClr val="000000"/>
                          </a:solidFill>
                          <a:effectLst/>
                          <a:latin typeface="微软雅黑" panose="020B0503020204020204" pitchFamily="34" charset="-122"/>
                          <a:ea typeface="微软雅黑" panose="020B0503020204020204" pitchFamily="34" charset="-122"/>
                        </a:rPr>
                        <a:t>1,167</a:t>
                      </a:r>
                      <a:endParaRPr lang="en-US" altLang="zh-CN" sz="105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rtl="0" fontAlgn="ctr"/>
                      <a:r>
                        <a:rPr lang="en-US" sz="1050" b="0" i="0" u="none" strike="noStrike">
                          <a:solidFill>
                            <a:srgbClr val="000000"/>
                          </a:solidFill>
                          <a:effectLst/>
                          <a:latin typeface="微软雅黑" panose="020B0503020204020204" pitchFamily="34" charset="-122"/>
                          <a:ea typeface="微软雅黑" panose="020B0503020204020204" pitchFamily="34" charset="-122"/>
                        </a:rPr>
                        <a:t>XX</a:t>
                      </a:r>
                      <a:endParaRPr lang="en-US" sz="105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rtl="0" fontAlgn="ctr"/>
                      <a:r>
                        <a:rPr lang="en-US" sz="1050" b="0" i="0" u="none" strike="noStrike">
                          <a:solidFill>
                            <a:srgbClr val="000000"/>
                          </a:solidFill>
                          <a:effectLst/>
                          <a:latin typeface="微软雅黑" panose="020B0503020204020204" pitchFamily="34" charset="-122"/>
                          <a:ea typeface="微软雅黑" panose="020B0503020204020204" pitchFamily="34" charset="-122"/>
                        </a:rPr>
                        <a:t>XX</a:t>
                      </a:r>
                      <a:endParaRPr lang="en-US" sz="105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r>
              <a:tr h="282341">
                <a:tc>
                  <a:txBody>
                    <a:bodyPr/>
                    <a:lstStyle/>
                    <a:p>
                      <a:pPr algn="l" rtl="0" fontAlgn="ctr"/>
                      <a:r>
                        <a:rPr lang="en-US" sz="1050" b="0" i="0" u="none" strike="noStrike">
                          <a:solidFill>
                            <a:srgbClr val="000000"/>
                          </a:solidFill>
                          <a:effectLst/>
                          <a:latin typeface="微软雅黑" panose="020B0503020204020204" pitchFamily="34" charset="-122"/>
                          <a:ea typeface="微软雅黑" panose="020B0503020204020204" pitchFamily="34" charset="-122"/>
                        </a:rPr>
                        <a:t>             C</a:t>
                      </a:r>
                      <a:r>
                        <a:rPr lang="zh-CN" altLang="en-US" sz="1050" b="0" i="0" u="none" strike="noStrike">
                          <a:solidFill>
                            <a:srgbClr val="000000"/>
                          </a:solidFill>
                          <a:effectLst/>
                          <a:latin typeface="微软雅黑" panose="020B0503020204020204" pitchFamily="34" charset="-122"/>
                          <a:ea typeface="微软雅黑" panose="020B0503020204020204" pitchFamily="34" charset="-122"/>
                        </a:rPr>
                        <a:t>级银行</a:t>
                      </a:r>
                      <a:endParaRPr lang="zh-CN" altLang="en-US" sz="1050" b="0" i="0" u="none" strike="noStrike">
                        <a:solidFill>
                          <a:srgbClr val="000000"/>
                        </a:solidFill>
                        <a:effectLst/>
                        <a:latin typeface="微软雅黑" panose="020B0503020204020204" pitchFamily="34" charset="-122"/>
                        <a:ea typeface="微软雅黑" panose="020B0503020204020204" pitchFamily="34" charset="-122"/>
                      </a:endParaRPr>
                    </a:p>
                  </a:txBody>
                  <a:tcPr marL="411480" marR="7620" marT="762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3 </a:t>
                      </a:r>
                      <a:endParaRPr lang="en-US" altLang="zh-CN" sz="11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微软雅黑" panose="020B0503020204020204" pitchFamily="34" charset="-122"/>
                          <a:ea typeface="微软雅黑" panose="020B0503020204020204" pitchFamily="34" charset="-122"/>
                        </a:rPr>
                        <a:t>XX</a:t>
                      </a:r>
                      <a:endParaRPr lang="en-US" sz="11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微软雅黑" panose="020B0503020204020204" pitchFamily="34" charset="-122"/>
                          <a:ea typeface="微软雅黑" panose="020B0503020204020204" pitchFamily="34" charset="-122"/>
                        </a:rPr>
                        <a:t>XX</a:t>
                      </a:r>
                      <a:endParaRPr lang="en-US" sz="11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2">
                        <a:lumMod val="40000"/>
                        <a:lumOff val="60000"/>
                      </a:schemeClr>
                    </a:solidFill>
                  </a:tcPr>
                </a:tc>
              </a:tr>
              <a:tr h="282341">
                <a:tc>
                  <a:txBody>
                    <a:bodyPr/>
                    <a:lstStyle/>
                    <a:p>
                      <a:pPr algn="l" rtl="0" fontAlgn="ctr"/>
                      <a:r>
                        <a:rPr lang="zh-CN" altLang="en-US" sz="1050" b="0" i="0" u="none" strike="noStrike" dirty="0">
                          <a:solidFill>
                            <a:srgbClr val="000000"/>
                          </a:solidFill>
                          <a:effectLst/>
                          <a:latin typeface="微软雅黑" panose="020B0503020204020204" pitchFamily="34" charset="-122"/>
                          <a:ea typeface="微软雅黑" panose="020B0503020204020204" pitchFamily="34" charset="-122"/>
                        </a:rPr>
                        <a:t>            存放同业</a:t>
                      </a:r>
                      <a:endParaRPr lang="zh-CN" altLang="en-US" sz="1050" b="0" i="0" u="none" strike="noStrike" dirty="0">
                        <a:solidFill>
                          <a:srgbClr val="000000"/>
                        </a:solidFill>
                        <a:effectLst/>
                        <a:latin typeface="微软雅黑" panose="020B0503020204020204" pitchFamily="34" charset="-122"/>
                        <a:ea typeface="微软雅黑" panose="020B0503020204020204" pitchFamily="34" charset="-122"/>
                      </a:endParaRPr>
                    </a:p>
                  </a:txBody>
                  <a:tcPr marL="205740" marR="7620" marT="762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rtl="0" fontAlgn="ctr"/>
                      <a:r>
                        <a:rPr lang="en-US" altLang="zh-CN" sz="1050" b="0" i="0" u="none" strike="noStrike">
                          <a:solidFill>
                            <a:srgbClr val="000000"/>
                          </a:solidFill>
                          <a:effectLst/>
                          <a:latin typeface="微软雅黑" panose="020B0503020204020204" pitchFamily="34" charset="-122"/>
                          <a:ea typeface="微软雅黑" panose="020B0503020204020204" pitchFamily="34" charset="-122"/>
                        </a:rPr>
                        <a:t>245</a:t>
                      </a:r>
                      <a:endParaRPr lang="en-US" altLang="zh-CN" sz="105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rtl="0" fontAlgn="ctr"/>
                      <a:r>
                        <a:rPr lang="en-US" sz="1050" b="0" i="0" u="none" strike="noStrike">
                          <a:solidFill>
                            <a:srgbClr val="000000"/>
                          </a:solidFill>
                          <a:effectLst/>
                          <a:latin typeface="微软雅黑" panose="020B0503020204020204" pitchFamily="34" charset="-122"/>
                          <a:ea typeface="微软雅黑" panose="020B0503020204020204" pitchFamily="34" charset="-122"/>
                        </a:rPr>
                        <a:t>XX</a:t>
                      </a:r>
                      <a:endParaRPr lang="en-US" sz="105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rtl="0" fontAlgn="ctr"/>
                      <a:r>
                        <a:rPr lang="en-US" sz="1050" b="0" i="0" u="none" strike="noStrike">
                          <a:solidFill>
                            <a:srgbClr val="000000"/>
                          </a:solidFill>
                          <a:effectLst/>
                          <a:latin typeface="微软雅黑" panose="020B0503020204020204" pitchFamily="34" charset="-122"/>
                          <a:ea typeface="微软雅黑" panose="020B0503020204020204" pitchFamily="34" charset="-122"/>
                        </a:rPr>
                        <a:t>XX</a:t>
                      </a:r>
                      <a:endParaRPr lang="en-US" sz="105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r>
              <a:tr h="282341">
                <a:tc>
                  <a:txBody>
                    <a:bodyPr/>
                    <a:lstStyle/>
                    <a:p>
                      <a:pPr algn="l" rtl="0" fontAlgn="ctr"/>
                      <a:r>
                        <a:rPr lang="en-US" sz="1050" b="0" i="0" u="none" strike="noStrike">
                          <a:solidFill>
                            <a:srgbClr val="000000"/>
                          </a:solidFill>
                          <a:effectLst/>
                          <a:latin typeface="微软雅黑" panose="020B0503020204020204" pitchFamily="34" charset="-122"/>
                          <a:ea typeface="微软雅黑" panose="020B0503020204020204" pitchFamily="34" charset="-122"/>
                        </a:rPr>
                        <a:t>             C</a:t>
                      </a:r>
                      <a:r>
                        <a:rPr lang="zh-CN" altLang="en-US" sz="1050" b="0" i="0" u="none" strike="noStrike">
                          <a:solidFill>
                            <a:srgbClr val="000000"/>
                          </a:solidFill>
                          <a:effectLst/>
                          <a:latin typeface="微软雅黑" panose="020B0503020204020204" pitchFamily="34" charset="-122"/>
                          <a:ea typeface="微软雅黑" panose="020B0503020204020204" pitchFamily="34" charset="-122"/>
                        </a:rPr>
                        <a:t>级银行</a:t>
                      </a:r>
                      <a:endParaRPr lang="zh-CN" altLang="en-US" sz="1050" b="0" i="0" u="none" strike="noStrike">
                        <a:solidFill>
                          <a:srgbClr val="000000"/>
                        </a:solidFill>
                        <a:effectLst/>
                        <a:latin typeface="微软雅黑" panose="020B0503020204020204" pitchFamily="34" charset="-122"/>
                        <a:ea typeface="微软雅黑" panose="020B0503020204020204" pitchFamily="34" charset="-122"/>
                      </a:endParaRPr>
                    </a:p>
                  </a:txBody>
                  <a:tcPr marL="411480" marR="7620" marT="762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rtl="0" fontAlgn="ctr"/>
                      <a:r>
                        <a:rPr lang="en-US" altLang="zh-CN" sz="1050" b="0" i="0" u="none" strike="noStrike">
                          <a:solidFill>
                            <a:srgbClr val="000000"/>
                          </a:solidFill>
                          <a:effectLst/>
                          <a:latin typeface="微软雅黑" panose="020B0503020204020204" pitchFamily="34" charset="-122"/>
                          <a:ea typeface="微软雅黑" panose="020B0503020204020204" pitchFamily="34" charset="-122"/>
                        </a:rPr>
                        <a:t>15</a:t>
                      </a:r>
                      <a:endParaRPr lang="en-US" altLang="zh-CN" sz="105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rtl="0" fontAlgn="ctr"/>
                      <a:r>
                        <a:rPr lang="en-US" sz="1050" b="0" i="0" u="none" strike="noStrike">
                          <a:solidFill>
                            <a:srgbClr val="000000"/>
                          </a:solidFill>
                          <a:effectLst/>
                          <a:latin typeface="微软雅黑" panose="020B0503020204020204" pitchFamily="34" charset="-122"/>
                          <a:ea typeface="微软雅黑" panose="020B0503020204020204" pitchFamily="34" charset="-122"/>
                        </a:rPr>
                        <a:t>XX</a:t>
                      </a:r>
                      <a:endParaRPr lang="en-US" sz="105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rtl="0" fontAlgn="ctr"/>
                      <a:r>
                        <a:rPr lang="en-US" sz="1050" b="0" i="0" u="none" strike="noStrike">
                          <a:solidFill>
                            <a:srgbClr val="000000"/>
                          </a:solidFill>
                          <a:effectLst/>
                          <a:latin typeface="微软雅黑" panose="020B0503020204020204" pitchFamily="34" charset="-122"/>
                          <a:ea typeface="微软雅黑" panose="020B0503020204020204" pitchFamily="34" charset="-122"/>
                        </a:rPr>
                        <a:t>XX</a:t>
                      </a:r>
                      <a:endParaRPr lang="en-US" sz="105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2">
                        <a:lumMod val="40000"/>
                        <a:lumOff val="60000"/>
                      </a:schemeClr>
                    </a:solidFill>
                  </a:tcPr>
                </a:tc>
              </a:tr>
              <a:tr h="282341">
                <a:tc>
                  <a:txBody>
                    <a:bodyPr/>
                    <a:lstStyle/>
                    <a:p>
                      <a:pPr algn="l" rtl="0" fontAlgn="ctr"/>
                      <a:r>
                        <a:rPr lang="zh-CN" altLang="en-US" sz="1050" b="0" i="0" u="none" strike="noStrike">
                          <a:solidFill>
                            <a:srgbClr val="000000"/>
                          </a:solidFill>
                          <a:effectLst/>
                          <a:latin typeface="微软雅黑" panose="020B0503020204020204" pitchFamily="34" charset="-122"/>
                          <a:ea typeface="微软雅黑" panose="020B0503020204020204" pitchFamily="34" charset="-122"/>
                        </a:rPr>
                        <a:t>            应收投资款</a:t>
                      </a:r>
                      <a:endParaRPr lang="zh-CN" altLang="en-US" sz="1050" b="0" i="0" u="none" strike="noStrike">
                        <a:solidFill>
                          <a:srgbClr val="000000"/>
                        </a:solidFill>
                        <a:effectLst/>
                        <a:latin typeface="微软雅黑" panose="020B0503020204020204" pitchFamily="34" charset="-122"/>
                        <a:ea typeface="微软雅黑" panose="020B0503020204020204" pitchFamily="34" charset="-122"/>
                      </a:endParaRPr>
                    </a:p>
                  </a:txBody>
                  <a:tcPr marL="205740" marR="7620" marT="762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rtl="0" fontAlgn="ctr"/>
                      <a:r>
                        <a:rPr lang="en-US" altLang="zh-CN" sz="1050" b="0" i="0" u="none" strike="noStrike">
                          <a:solidFill>
                            <a:srgbClr val="000000"/>
                          </a:solidFill>
                          <a:effectLst/>
                          <a:latin typeface="微软雅黑" panose="020B0503020204020204" pitchFamily="34" charset="-122"/>
                          <a:ea typeface="微软雅黑" panose="020B0503020204020204" pitchFamily="34" charset="-122"/>
                        </a:rPr>
                        <a:t>2,260</a:t>
                      </a:r>
                      <a:endParaRPr lang="en-US" altLang="zh-CN" sz="105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rtl="0" fontAlgn="ctr"/>
                      <a:r>
                        <a:rPr lang="en-US" sz="1050" b="0" i="0" u="none" strike="noStrike">
                          <a:solidFill>
                            <a:srgbClr val="000000"/>
                          </a:solidFill>
                          <a:effectLst/>
                          <a:latin typeface="微软雅黑" panose="020B0503020204020204" pitchFamily="34" charset="-122"/>
                          <a:ea typeface="微软雅黑" panose="020B0503020204020204" pitchFamily="34" charset="-122"/>
                        </a:rPr>
                        <a:t>XX</a:t>
                      </a:r>
                      <a:endParaRPr lang="en-US" sz="105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rtl="0" fontAlgn="ctr"/>
                      <a:r>
                        <a:rPr lang="en-US" sz="1050" b="0" i="0" u="none" strike="noStrike">
                          <a:solidFill>
                            <a:srgbClr val="000000"/>
                          </a:solidFill>
                          <a:effectLst/>
                          <a:latin typeface="微软雅黑" panose="020B0503020204020204" pitchFamily="34" charset="-122"/>
                          <a:ea typeface="微软雅黑" panose="020B0503020204020204" pitchFamily="34" charset="-122"/>
                        </a:rPr>
                        <a:t>XX</a:t>
                      </a:r>
                      <a:endParaRPr lang="en-US" sz="105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r>
              <a:tr h="282341">
                <a:tc>
                  <a:txBody>
                    <a:bodyPr/>
                    <a:lstStyle/>
                    <a:p>
                      <a:pPr algn="l" rtl="0" fontAlgn="ctr"/>
                      <a:r>
                        <a:rPr lang="zh-CN" altLang="en-US" sz="1050" b="0" i="0" u="none" strike="noStrike" dirty="0">
                          <a:solidFill>
                            <a:srgbClr val="000000"/>
                          </a:solidFill>
                          <a:effectLst/>
                          <a:latin typeface="微软雅黑" panose="020B0503020204020204" pitchFamily="34" charset="-122"/>
                          <a:ea typeface="微软雅黑" panose="020B0503020204020204" pitchFamily="34" charset="-122"/>
                        </a:rPr>
                        <a:t>             数据缺</a:t>
                      </a:r>
                      <a:r>
                        <a:rPr lang="zh-CN" altLang="en-US" sz="1050" b="0" i="0" u="none" strike="noStrike" dirty="0" smtClean="0">
                          <a:solidFill>
                            <a:srgbClr val="000000"/>
                          </a:solidFill>
                          <a:effectLst/>
                          <a:latin typeface="微软雅黑" panose="020B0503020204020204" pitchFamily="34" charset="-122"/>
                          <a:ea typeface="微软雅黑" panose="020B0503020204020204" pitchFamily="34" charset="-122"/>
                        </a:rPr>
                        <a:t>失或不满足要求</a:t>
                      </a:r>
                      <a:endParaRPr lang="zh-CN" altLang="en-US" sz="1050" b="0" i="0" u="none" strike="noStrike" dirty="0">
                        <a:solidFill>
                          <a:srgbClr val="000000"/>
                        </a:solidFill>
                        <a:effectLst/>
                        <a:latin typeface="微软雅黑" panose="020B0503020204020204" pitchFamily="34" charset="-122"/>
                        <a:ea typeface="微软雅黑" panose="020B0503020204020204" pitchFamily="34" charset="-122"/>
                      </a:endParaRPr>
                    </a:p>
                  </a:txBody>
                  <a:tcPr marL="411480" marR="7620" marT="762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rtl="0" fontAlgn="ctr"/>
                      <a:r>
                        <a:rPr lang="en-US" altLang="zh-CN" sz="1050" b="0" i="0" u="none" strike="noStrike">
                          <a:solidFill>
                            <a:srgbClr val="000000"/>
                          </a:solidFill>
                          <a:effectLst/>
                          <a:latin typeface="微软雅黑" panose="020B0503020204020204" pitchFamily="34" charset="-122"/>
                          <a:ea typeface="微软雅黑" panose="020B0503020204020204" pitchFamily="34" charset="-122"/>
                        </a:rPr>
                        <a:t>242</a:t>
                      </a:r>
                      <a:endParaRPr lang="en-US" altLang="zh-CN" sz="105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rtl="0" fontAlgn="ctr"/>
                      <a:r>
                        <a:rPr lang="en-US" sz="1050" b="0" i="0" u="none" strike="noStrike">
                          <a:solidFill>
                            <a:srgbClr val="000000"/>
                          </a:solidFill>
                          <a:effectLst/>
                          <a:latin typeface="微软雅黑" panose="020B0503020204020204" pitchFamily="34" charset="-122"/>
                          <a:ea typeface="微软雅黑" panose="020B0503020204020204" pitchFamily="34" charset="-122"/>
                        </a:rPr>
                        <a:t>XX</a:t>
                      </a:r>
                      <a:endParaRPr lang="en-US" sz="105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rtl="0" fontAlgn="ctr"/>
                      <a:r>
                        <a:rPr lang="en-US" sz="1050" b="0" i="0" u="none" strike="noStrike">
                          <a:solidFill>
                            <a:srgbClr val="000000"/>
                          </a:solidFill>
                          <a:effectLst/>
                          <a:latin typeface="微软雅黑" panose="020B0503020204020204" pitchFamily="34" charset="-122"/>
                          <a:ea typeface="微软雅黑" panose="020B0503020204020204" pitchFamily="34" charset="-122"/>
                        </a:rPr>
                        <a:t>XX</a:t>
                      </a:r>
                      <a:endParaRPr lang="en-US" sz="105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2">
                        <a:lumMod val="40000"/>
                        <a:lumOff val="60000"/>
                      </a:schemeClr>
                    </a:solidFill>
                  </a:tcPr>
                </a:tc>
              </a:tr>
              <a:tr h="282341">
                <a:tc>
                  <a:txBody>
                    <a:bodyPr/>
                    <a:lstStyle/>
                    <a:p>
                      <a:pPr algn="l" rtl="0" fontAlgn="ctr"/>
                      <a:r>
                        <a:rPr lang="zh-CN" altLang="en-US" sz="1050" b="0" i="0" u="none" strike="noStrike">
                          <a:solidFill>
                            <a:srgbClr val="000000"/>
                          </a:solidFill>
                          <a:effectLst/>
                          <a:latin typeface="微软雅黑" panose="020B0503020204020204" pitchFamily="34" charset="-122"/>
                          <a:ea typeface="微软雅黑" panose="020B0503020204020204" pitchFamily="34" charset="-122"/>
                        </a:rPr>
                        <a:t>      个人贷款</a:t>
                      </a:r>
                      <a:endParaRPr lang="zh-CN" altLang="en-US" sz="1050" b="0" i="0" u="none" strike="noStrike">
                        <a:solidFill>
                          <a:srgbClr val="000000"/>
                        </a:solidFill>
                        <a:effectLst/>
                        <a:latin typeface="微软雅黑" panose="020B0503020204020204" pitchFamily="34" charset="-122"/>
                        <a:ea typeface="微软雅黑" panose="020B0503020204020204" pitchFamily="34" charset="-122"/>
                      </a:endParaRPr>
                    </a:p>
                  </a:txBody>
                  <a:tcPr marL="411480" marR="7620" marT="762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rtl="0" fontAlgn="ctr"/>
                      <a:r>
                        <a:rPr lang="en-US" altLang="zh-CN" sz="1050" b="0" i="0" u="none" strike="noStrike">
                          <a:solidFill>
                            <a:srgbClr val="000000"/>
                          </a:solidFill>
                          <a:effectLst/>
                          <a:latin typeface="微软雅黑" panose="020B0503020204020204" pitchFamily="34" charset="-122"/>
                          <a:ea typeface="微软雅黑" panose="020B0503020204020204" pitchFamily="34" charset="-122"/>
                        </a:rPr>
                        <a:t>9,904</a:t>
                      </a:r>
                      <a:endParaRPr lang="en-US" altLang="zh-CN" sz="105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rtl="0" fontAlgn="ctr"/>
                      <a:r>
                        <a:rPr lang="en-US" sz="1050" b="0" i="0" u="none" strike="noStrike">
                          <a:solidFill>
                            <a:srgbClr val="000000"/>
                          </a:solidFill>
                          <a:effectLst/>
                          <a:latin typeface="微软雅黑" panose="020B0503020204020204" pitchFamily="34" charset="-122"/>
                          <a:ea typeface="微软雅黑" panose="020B0503020204020204" pitchFamily="34" charset="-122"/>
                        </a:rPr>
                        <a:t>XX</a:t>
                      </a:r>
                      <a:endParaRPr lang="en-US" sz="105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rtl="0" fontAlgn="ctr"/>
                      <a:r>
                        <a:rPr lang="en-US" sz="1050" b="0" i="0" u="none" strike="noStrike">
                          <a:solidFill>
                            <a:srgbClr val="000000"/>
                          </a:solidFill>
                          <a:effectLst/>
                          <a:latin typeface="微软雅黑" panose="020B0503020204020204" pitchFamily="34" charset="-122"/>
                          <a:ea typeface="微软雅黑" panose="020B0503020204020204" pitchFamily="34" charset="-122"/>
                        </a:rPr>
                        <a:t>XX</a:t>
                      </a:r>
                      <a:endParaRPr lang="en-US" sz="105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r>
              <a:tr h="282341">
                <a:tc>
                  <a:txBody>
                    <a:bodyPr/>
                    <a:lstStyle/>
                    <a:p>
                      <a:pPr algn="l" rtl="0" fontAlgn="ctr"/>
                      <a:r>
                        <a:rPr lang="zh-CN" altLang="en-US" sz="1050" b="0" i="0" u="none" strike="noStrike">
                          <a:solidFill>
                            <a:srgbClr val="000000"/>
                          </a:solidFill>
                          <a:effectLst/>
                          <a:latin typeface="微软雅黑" panose="020B0503020204020204" pitchFamily="34" charset="-122"/>
                          <a:ea typeface="微软雅黑" panose="020B0503020204020204" pitchFamily="34" charset="-122"/>
                        </a:rPr>
                        <a:t>              房地产抵押</a:t>
                      </a:r>
                      <a:endParaRPr lang="zh-CN" altLang="en-US" sz="1050" b="0" i="0" u="none" strike="noStrike">
                        <a:solidFill>
                          <a:srgbClr val="000000"/>
                        </a:solidFill>
                        <a:effectLst/>
                        <a:latin typeface="微软雅黑" panose="020B0503020204020204" pitchFamily="34" charset="-122"/>
                        <a:ea typeface="微软雅黑" panose="020B0503020204020204" pitchFamily="34" charset="-122"/>
                      </a:endParaRPr>
                    </a:p>
                  </a:txBody>
                  <a:tcPr marL="411480" marR="7620" marT="762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rtl="0" fontAlgn="ctr"/>
                      <a:r>
                        <a:rPr lang="en-US" altLang="zh-CN" sz="1050" b="0" i="0" u="none" strike="noStrike">
                          <a:solidFill>
                            <a:srgbClr val="000000"/>
                          </a:solidFill>
                          <a:effectLst/>
                          <a:latin typeface="微软雅黑" panose="020B0503020204020204" pitchFamily="34" charset="-122"/>
                          <a:ea typeface="微软雅黑" panose="020B0503020204020204" pitchFamily="34" charset="-122"/>
                        </a:rPr>
                        <a:t>8,019</a:t>
                      </a:r>
                      <a:endParaRPr lang="en-US" altLang="zh-CN" sz="105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rtl="0" fontAlgn="ctr"/>
                      <a:r>
                        <a:rPr lang="en-US" sz="1050" b="0" i="0" u="none" strike="noStrike">
                          <a:solidFill>
                            <a:srgbClr val="000000"/>
                          </a:solidFill>
                          <a:effectLst/>
                          <a:latin typeface="微软雅黑" panose="020B0503020204020204" pitchFamily="34" charset="-122"/>
                          <a:ea typeface="微软雅黑" panose="020B0503020204020204" pitchFamily="34" charset="-122"/>
                        </a:rPr>
                        <a:t>XX</a:t>
                      </a:r>
                      <a:endParaRPr lang="en-US" sz="105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rtl="0" fontAlgn="ctr"/>
                      <a:r>
                        <a:rPr lang="en-US" sz="1050" b="0" i="0" u="none" strike="noStrike">
                          <a:solidFill>
                            <a:srgbClr val="000000"/>
                          </a:solidFill>
                          <a:effectLst/>
                          <a:latin typeface="微软雅黑" panose="020B0503020204020204" pitchFamily="34" charset="-122"/>
                          <a:ea typeface="微软雅黑" panose="020B0503020204020204" pitchFamily="34" charset="-122"/>
                        </a:rPr>
                        <a:t>XX</a:t>
                      </a:r>
                      <a:endParaRPr lang="en-US" sz="105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r>
              <a:tr h="282341">
                <a:tc>
                  <a:txBody>
                    <a:bodyPr/>
                    <a:lstStyle/>
                    <a:p>
                      <a:pPr algn="l" rtl="0" fontAlgn="ctr"/>
                      <a:r>
                        <a:rPr lang="zh-CN" altLang="en-US" sz="1050" b="0" i="0" u="none" strike="noStrike">
                          <a:solidFill>
                            <a:srgbClr val="000000"/>
                          </a:solidFill>
                          <a:effectLst/>
                          <a:latin typeface="微软雅黑" panose="020B0503020204020204" pitchFamily="34" charset="-122"/>
                          <a:ea typeface="微软雅黑" panose="020B0503020204020204" pitchFamily="34" charset="-122"/>
                        </a:rPr>
                        <a:t>                     居住用不依赖审慎</a:t>
                      </a:r>
                      <a:endParaRPr lang="zh-CN" altLang="en-US" sz="1050" b="0" i="0" u="none" strike="noStrike">
                        <a:solidFill>
                          <a:srgbClr val="000000"/>
                        </a:solidFill>
                        <a:effectLst/>
                        <a:latin typeface="微软雅黑" panose="020B0503020204020204" pitchFamily="34" charset="-122"/>
                        <a:ea typeface="微软雅黑" panose="020B0503020204020204" pitchFamily="34" charset="-122"/>
                      </a:endParaRPr>
                    </a:p>
                  </a:txBody>
                  <a:tcPr marL="411480" marR="7620" marT="762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6,308 </a:t>
                      </a:r>
                      <a:endParaRPr lang="en-US" altLang="zh-CN" sz="11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微软雅黑" panose="020B0503020204020204" pitchFamily="34" charset="-122"/>
                          <a:ea typeface="微软雅黑" panose="020B0503020204020204" pitchFamily="34" charset="-122"/>
                        </a:rPr>
                        <a:t>XX</a:t>
                      </a:r>
                      <a:endParaRPr lang="en-US" sz="11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微软雅黑" panose="020B0503020204020204" pitchFamily="34" charset="-122"/>
                          <a:ea typeface="微软雅黑" panose="020B0503020204020204" pitchFamily="34" charset="-122"/>
                        </a:rPr>
                        <a:t>XX</a:t>
                      </a:r>
                      <a:endParaRPr lang="en-US" sz="11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r>
              <a:tr h="282341">
                <a:tc>
                  <a:txBody>
                    <a:bodyPr/>
                    <a:lstStyle/>
                    <a:p>
                      <a:pPr algn="l" rtl="0" fontAlgn="ctr"/>
                      <a:r>
                        <a:rPr lang="zh-CN" altLang="en-US" sz="1050" b="0" i="0" u="none" strike="noStrike">
                          <a:solidFill>
                            <a:srgbClr val="000000"/>
                          </a:solidFill>
                          <a:effectLst/>
                          <a:latin typeface="微软雅黑" panose="020B0503020204020204" pitchFamily="34" charset="-122"/>
                          <a:ea typeface="微软雅黑" panose="020B0503020204020204" pitchFamily="34" charset="-122"/>
                        </a:rPr>
                        <a:t>                     居住用不依赖不审慎</a:t>
                      </a:r>
                      <a:endParaRPr lang="zh-CN" altLang="en-US" sz="1050" b="0" i="0" u="none" strike="noStrike">
                        <a:solidFill>
                          <a:srgbClr val="000000"/>
                        </a:solidFill>
                        <a:effectLst/>
                        <a:latin typeface="微软雅黑" panose="020B0503020204020204" pitchFamily="34" charset="-122"/>
                        <a:ea typeface="微软雅黑" panose="020B0503020204020204" pitchFamily="34" charset="-122"/>
                      </a:endParaRPr>
                    </a:p>
                  </a:txBody>
                  <a:tcPr marL="411480" marR="7620" marT="762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1,575 </a:t>
                      </a:r>
                      <a:endParaRPr lang="en-US" altLang="zh-CN" sz="11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微软雅黑" panose="020B0503020204020204" pitchFamily="34" charset="-122"/>
                          <a:ea typeface="微软雅黑" panose="020B0503020204020204" pitchFamily="34" charset="-122"/>
                        </a:rPr>
                        <a:t>XX</a:t>
                      </a:r>
                      <a:endParaRPr lang="en-US" sz="11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微软雅黑" panose="020B0503020204020204" pitchFamily="34" charset="-122"/>
                          <a:ea typeface="微软雅黑" panose="020B0503020204020204" pitchFamily="34" charset="-122"/>
                        </a:rPr>
                        <a:t>XX</a:t>
                      </a:r>
                      <a:endParaRPr lang="en-US" sz="11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2">
                        <a:lumMod val="40000"/>
                        <a:lumOff val="60000"/>
                      </a:schemeClr>
                    </a:solidFill>
                  </a:tcPr>
                </a:tc>
              </a:tr>
              <a:tr h="282341">
                <a:tc>
                  <a:txBody>
                    <a:bodyPr/>
                    <a:lstStyle/>
                    <a:p>
                      <a:pPr algn="l" rtl="0" fontAlgn="ctr"/>
                      <a:r>
                        <a:rPr lang="zh-CN" altLang="en-US" sz="1050" b="0" i="0" u="none" strike="noStrike">
                          <a:solidFill>
                            <a:srgbClr val="000000"/>
                          </a:solidFill>
                          <a:effectLst/>
                          <a:latin typeface="微软雅黑" panose="020B0503020204020204" pitchFamily="34" charset="-122"/>
                          <a:ea typeface="微软雅黑" panose="020B0503020204020204" pitchFamily="34" charset="-122"/>
                        </a:rPr>
                        <a:t>                          商用不依赖审慎</a:t>
                      </a:r>
                      <a:endParaRPr lang="zh-CN" altLang="en-US" sz="1050" b="0" i="0" u="none" strike="noStrike">
                        <a:solidFill>
                          <a:srgbClr val="000000"/>
                        </a:solidFill>
                        <a:effectLst/>
                        <a:latin typeface="微软雅黑" panose="020B0503020204020204" pitchFamily="34" charset="-122"/>
                        <a:ea typeface="微软雅黑" panose="020B0503020204020204" pitchFamily="34" charset="-122"/>
                      </a:endParaRPr>
                    </a:p>
                  </a:txBody>
                  <a:tcPr marL="205740" marR="7620" marT="762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93 </a:t>
                      </a:r>
                      <a:endParaRPr lang="en-US" altLang="zh-CN" sz="11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微软雅黑" panose="020B0503020204020204" pitchFamily="34" charset="-122"/>
                          <a:ea typeface="微软雅黑" panose="020B0503020204020204" pitchFamily="34" charset="-122"/>
                        </a:rPr>
                        <a:t>XX</a:t>
                      </a:r>
                      <a:endParaRPr lang="en-US" sz="11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微软雅黑" panose="020B0503020204020204" pitchFamily="34" charset="-122"/>
                          <a:ea typeface="微软雅黑" panose="020B0503020204020204" pitchFamily="34" charset="-122"/>
                        </a:rPr>
                        <a:t>XX</a:t>
                      </a:r>
                      <a:endParaRPr lang="en-US" sz="11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r>
              <a:tr h="282341">
                <a:tc>
                  <a:txBody>
                    <a:bodyPr/>
                    <a:lstStyle/>
                    <a:p>
                      <a:pPr algn="l" rtl="0" fontAlgn="ctr"/>
                      <a:r>
                        <a:rPr lang="zh-CN" altLang="en-US" sz="1050" b="0" i="0" u="none" strike="noStrike">
                          <a:solidFill>
                            <a:srgbClr val="000000"/>
                          </a:solidFill>
                          <a:effectLst/>
                          <a:latin typeface="微软雅黑" panose="020B0503020204020204" pitchFamily="34" charset="-122"/>
                          <a:ea typeface="微软雅黑" panose="020B0503020204020204" pitchFamily="34" charset="-122"/>
                        </a:rPr>
                        <a:t>                     商用不依赖不审慎</a:t>
                      </a:r>
                      <a:endParaRPr lang="zh-CN" altLang="en-US" sz="1050" b="0" i="0" u="none" strike="noStrike">
                        <a:solidFill>
                          <a:srgbClr val="000000"/>
                        </a:solidFill>
                        <a:effectLst/>
                        <a:latin typeface="微软雅黑" panose="020B0503020204020204" pitchFamily="34" charset="-122"/>
                        <a:ea typeface="微软雅黑" panose="020B0503020204020204" pitchFamily="34" charset="-122"/>
                      </a:endParaRPr>
                    </a:p>
                  </a:txBody>
                  <a:tcPr marL="411480" marR="7620" marT="762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30 </a:t>
                      </a:r>
                      <a:endParaRPr lang="en-US" altLang="zh-CN" sz="11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微软雅黑" panose="020B0503020204020204" pitchFamily="34" charset="-122"/>
                          <a:ea typeface="微软雅黑" panose="020B0503020204020204" pitchFamily="34" charset="-122"/>
                        </a:rPr>
                        <a:t>XX</a:t>
                      </a:r>
                      <a:endParaRPr lang="en-US" sz="11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微软雅黑" panose="020B0503020204020204" pitchFamily="34" charset="-122"/>
                          <a:ea typeface="微软雅黑" panose="020B0503020204020204" pitchFamily="34" charset="-122"/>
                        </a:rPr>
                        <a:t>XX</a:t>
                      </a:r>
                      <a:endParaRPr lang="en-US" sz="11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r>
              <a:tr h="282341">
                <a:tc>
                  <a:txBody>
                    <a:bodyPr/>
                    <a:lstStyle/>
                    <a:p>
                      <a:pPr algn="l" rtl="0" fontAlgn="ctr"/>
                      <a:r>
                        <a:rPr lang="zh-CN" altLang="en-US" sz="1050" b="0" i="0" u="none" strike="noStrike" dirty="0">
                          <a:solidFill>
                            <a:srgbClr val="000000"/>
                          </a:solidFill>
                          <a:effectLst/>
                          <a:latin typeface="微软雅黑" panose="020B0503020204020204" pitchFamily="34" charset="-122"/>
                          <a:ea typeface="微软雅黑" panose="020B0503020204020204" pitchFamily="34" charset="-122"/>
                        </a:rPr>
                        <a:t>              存在币种错配</a:t>
                      </a:r>
                      <a:endParaRPr lang="zh-CN" altLang="en-US" sz="1050" b="0" i="0" u="none" strike="noStrike" dirty="0">
                        <a:solidFill>
                          <a:srgbClr val="000000"/>
                        </a:solidFill>
                        <a:effectLst/>
                        <a:latin typeface="微软雅黑" panose="020B0503020204020204" pitchFamily="34" charset="-122"/>
                        <a:ea typeface="微软雅黑" panose="020B0503020204020204" pitchFamily="34" charset="-122"/>
                      </a:endParaRPr>
                    </a:p>
                  </a:txBody>
                  <a:tcPr marL="411480" marR="7620" marT="762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fontAlgn="ct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0 </a:t>
                      </a:r>
                      <a:endParaRPr lang="en-US" altLang="zh-CN" sz="11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微软雅黑" panose="020B0503020204020204" pitchFamily="34" charset="-122"/>
                          <a:ea typeface="微软雅黑" panose="020B0503020204020204" pitchFamily="34" charset="-122"/>
                        </a:rPr>
                        <a:t>XX</a:t>
                      </a:r>
                      <a:endParaRPr lang="en-US" sz="11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rtl="0" fontAlgn="ctr"/>
                      <a:r>
                        <a:rPr lang="en-US" sz="1100" b="0" i="0" u="none" strike="noStrike" dirty="0">
                          <a:solidFill>
                            <a:srgbClr val="000000"/>
                          </a:solidFill>
                          <a:effectLst/>
                          <a:latin typeface="微软雅黑" panose="020B0503020204020204" pitchFamily="34" charset="-122"/>
                          <a:ea typeface="微软雅黑" panose="020B0503020204020204" pitchFamily="34" charset="-122"/>
                        </a:rPr>
                        <a:t>XX</a:t>
                      </a:r>
                      <a:endParaRPr 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2">
                        <a:lumMod val="40000"/>
                        <a:lumOff val="60000"/>
                      </a:schemeClr>
                    </a:solidFill>
                  </a:tcPr>
                </a:tc>
              </a:tr>
            </a:tbl>
          </a:graphicData>
        </a:graphic>
      </p:graphicFrame>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a:xfrm>
            <a:off x="11091001" y="6459855"/>
            <a:ext cx="912495" cy="299720"/>
          </a:xfrm>
        </p:spPr>
        <p:txBody>
          <a:bodyPr/>
          <a:lstStyle/>
          <a:p>
            <a:fld id="{49AE70B2-8BF9-45C0-BB95-33D1B9D3A854}" type="slidenum">
              <a:rPr lang="zh-CN" altLang="en-US" smtClean="0"/>
            </a:fld>
            <a:endParaRPr lang="zh-CN" altLang="en-US"/>
          </a:p>
        </p:txBody>
      </p:sp>
      <p:sp>
        <p:nvSpPr>
          <p:cNvPr id="3" name="标题 21"/>
          <p:cNvSpPr txBox="1"/>
          <p:nvPr/>
        </p:nvSpPr>
        <p:spPr bwMode="auto">
          <a:xfrm>
            <a:off x="320396" y="197064"/>
            <a:ext cx="7745730" cy="387144"/>
          </a:xfrm>
          <a:prstGeom prst="rect">
            <a:avLst/>
          </a:prstGeom>
        </p:spPr>
        <p:txBody>
          <a:bodyPr lIns="90000" tIns="0" rIns="90000" bIns="0" anchor="b" anchorCtr="0"/>
          <a:lstStyle>
            <a:lvl1pPr algn="l" rtl="0" eaLnBrk="1" fontAlgn="base" hangingPunct="1">
              <a:spcBef>
                <a:spcPct val="0"/>
              </a:spcBef>
              <a:spcAft>
                <a:spcPct val="0"/>
              </a:spcAft>
              <a:defRPr kumimoji="1" lang="en-US" altLang="zh-TW" sz="2200" b="1" kern="0" baseline="0" dirty="0" smtClean="0">
                <a:solidFill>
                  <a:schemeClr val="tx1"/>
                </a:solidFill>
                <a:latin typeface="Arial" panose="020B0604020202020204" pitchFamily="34" charset="0"/>
                <a:ea typeface="楷体_GB2312" panose="02010609030101010101" pitchFamily="49" charset="-122"/>
                <a:cs typeface="+mj-cs"/>
              </a:defRPr>
            </a:lvl1pPr>
            <a:lvl2pPr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2pPr>
            <a:lvl3pPr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3pPr>
            <a:lvl4pPr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4pPr>
            <a:lvl5pPr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5pPr>
            <a:lvl6pPr marL="495300"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6pPr>
            <a:lvl7pPr marL="990600"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7pPr>
            <a:lvl8pPr marL="1485900"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8pPr>
            <a:lvl9pPr marL="1981200"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9pPr>
          </a:lstStyle>
          <a:p>
            <a:pPr>
              <a:defRPr/>
            </a:pPr>
            <a:r>
              <a:rPr lang="zh-CN" altLang="en-US" sz="2400" dirty="0" smtClean="0">
                <a:solidFill>
                  <a:srgbClr val="000000"/>
                </a:solidFill>
                <a:latin typeface="微软雅黑" panose="020B0503020204020204" pitchFamily="34" charset="-122"/>
                <a:ea typeface="微软雅黑" panose="020B0503020204020204" pitchFamily="34" charset="-122"/>
              </a:rPr>
              <a:t>（二）分行情况解析</a:t>
            </a:r>
            <a:endParaRPr lang="zh-CN" altLang="en-US" sz="2400" dirty="0">
              <a:solidFill>
                <a:srgbClr val="000000"/>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320396" y="892588"/>
            <a:ext cx="11548875" cy="461665"/>
          </a:xfrm>
          <a:prstGeom prst="rect">
            <a:avLst/>
          </a:prstGeom>
          <a:noFill/>
        </p:spPr>
        <p:txBody>
          <a:bodyPr wrap="square" rtlCol="0">
            <a:spAutoFit/>
          </a:bodyPr>
          <a:lstStyle/>
          <a:p>
            <a:pPr marL="360045" indent="-360045" algn="just">
              <a:lnSpc>
                <a:spcPct val="150000"/>
              </a:lnSpc>
              <a:buClr>
                <a:srgbClr val="2E4F85"/>
              </a:buClr>
              <a:buFont typeface="Wingdings" panose="05000000000000000000" pitchFamily="2" charset="2"/>
              <a:buChar char="Ø"/>
            </a:pPr>
            <a:r>
              <a:rPr lang="zh-CN" altLang="en-US" sz="1600" dirty="0" smtClean="0">
                <a:latin typeface="微软雅黑" panose="020B0503020204020204" pitchFamily="34" charset="-122"/>
                <a:ea typeface="微软雅黑" panose="020B0503020204020204" pitchFamily="34" charset="-122"/>
              </a:rPr>
              <a:t>从分行情况</a:t>
            </a:r>
            <a:r>
              <a:rPr lang="zh-CN" altLang="en-US" sz="1600" dirty="0">
                <a:latin typeface="微软雅黑" panose="020B0503020204020204" pitchFamily="34" charset="-122"/>
                <a:ea typeface="微软雅黑" panose="020B0503020204020204" pitchFamily="34" charset="-122"/>
              </a:rPr>
              <a:t>看</a:t>
            </a:r>
            <a:r>
              <a:rPr lang="zh-CN" altLang="en-US" sz="1600" dirty="0" smtClean="0">
                <a:latin typeface="微软雅黑" panose="020B0503020204020204" pitchFamily="34" charset="-122"/>
                <a:ea typeface="微软雅黑" panose="020B0503020204020204" pitchFamily="34" charset="-122"/>
              </a:rPr>
              <a:t>，</a:t>
            </a:r>
            <a:r>
              <a:rPr lang="zh-CN" altLang="en-US" sz="1600" b="1" dirty="0" smtClean="0">
                <a:latin typeface="微软雅黑" panose="020B0503020204020204" pitchFamily="34" charset="-122"/>
                <a:ea typeface="微软雅黑" panose="020B0503020204020204" pitchFamily="34" charset="-122"/>
              </a:rPr>
              <a:t>资本新</a:t>
            </a:r>
            <a:r>
              <a:rPr lang="zh-CN" altLang="en-US" sz="1600" b="1" dirty="0">
                <a:latin typeface="微软雅黑" panose="020B0503020204020204" pitchFamily="34" charset="-122"/>
                <a:ea typeface="微软雅黑" panose="020B0503020204020204" pitchFamily="34" charset="-122"/>
              </a:rPr>
              <a:t>规较现</a:t>
            </a:r>
            <a:r>
              <a:rPr lang="zh-CN" altLang="en-US" sz="1600" b="1" dirty="0" smtClean="0">
                <a:latin typeface="微软雅黑" panose="020B0503020204020204" pitchFamily="34" charset="-122"/>
                <a:ea typeface="微软雅黑" panose="020B0503020204020204" pitchFamily="34" charset="-122"/>
              </a:rPr>
              <a:t>行风</a:t>
            </a:r>
            <a:r>
              <a:rPr lang="zh-CN" altLang="en-US" sz="1600" b="1" dirty="0">
                <a:latin typeface="微软雅黑" panose="020B0503020204020204" pitchFamily="34" charset="-122"/>
                <a:ea typeface="微软雅黑" panose="020B0503020204020204" pitchFamily="34" charset="-122"/>
              </a:rPr>
              <a:t>险加权资产增</a:t>
            </a:r>
            <a:r>
              <a:rPr lang="zh-CN" altLang="en-US" sz="1600" b="1" dirty="0" smtClean="0">
                <a:latin typeface="微软雅黑" panose="020B0503020204020204" pitchFamily="34" charset="-122"/>
                <a:ea typeface="微软雅黑" panose="020B0503020204020204" pitchFamily="34" charset="-122"/>
              </a:rPr>
              <a:t>加约</a:t>
            </a:r>
            <a:r>
              <a:rPr lang="en-US" altLang="zh-CN" sz="1600" b="1" dirty="0">
                <a:latin typeface="微软雅黑" panose="020B0503020204020204" pitchFamily="34" charset="-122"/>
                <a:ea typeface="微软雅黑" panose="020B0503020204020204" pitchFamily="34" charset="-122"/>
              </a:rPr>
              <a:t>XX</a:t>
            </a:r>
            <a:r>
              <a:rPr lang="zh-CN" altLang="en-US" sz="1600" b="1" dirty="0" smtClean="0">
                <a:latin typeface="微软雅黑" panose="020B0503020204020204" pitchFamily="34" charset="-122"/>
                <a:ea typeface="微软雅黑" panose="020B0503020204020204" pitchFamily="34" charset="-122"/>
              </a:rPr>
              <a:t>亿，整体触目惊心。</a:t>
            </a:r>
            <a:endParaRPr lang="zh-CN" altLang="en-US" sz="1600" b="1" dirty="0">
              <a:latin typeface="微软雅黑" panose="020B0503020204020204" pitchFamily="34" charset="-122"/>
              <a:ea typeface="微软雅黑" panose="020B0503020204020204" pitchFamily="34" charset="-122"/>
            </a:endParaRPr>
          </a:p>
        </p:txBody>
      </p:sp>
      <p:sp>
        <p:nvSpPr>
          <p:cNvPr id="12" name="文本框 11"/>
          <p:cNvSpPr txBox="1"/>
          <p:nvPr/>
        </p:nvSpPr>
        <p:spPr>
          <a:xfrm>
            <a:off x="320395" y="1662633"/>
            <a:ext cx="4379791" cy="3416320"/>
          </a:xfrm>
          <a:prstGeom prst="rect">
            <a:avLst/>
          </a:prstGeom>
          <a:noFill/>
          <a:ln w="6350">
            <a:solidFill>
              <a:schemeClr val="accent1">
                <a:lumMod val="75000"/>
              </a:schemeClr>
            </a:solidFill>
            <a:prstDash val="dashDot"/>
          </a:ln>
        </p:spPr>
        <p:txBody>
          <a:bodyPr wrap="square" rtlCol="0">
            <a:spAutoFit/>
          </a:bodyPr>
          <a:lstStyle/>
          <a:p>
            <a:pPr marL="360045" indent="-360045" algn="just">
              <a:lnSpc>
                <a:spcPct val="150000"/>
              </a:lnSpc>
              <a:buClr>
                <a:srgbClr val="2E4F85"/>
              </a:buClr>
              <a:buFont typeface="Wingdings" panose="05000000000000000000" pitchFamily="2" charset="2"/>
              <a:buChar char="n"/>
            </a:pPr>
            <a:r>
              <a:rPr lang="zh-CN" altLang="en-US" sz="1600" b="1" dirty="0" smtClean="0">
                <a:latin typeface="微软雅黑" panose="020B0503020204020204" pitchFamily="34" charset="-122"/>
                <a:ea typeface="微软雅黑" panose="020B0503020204020204" pitchFamily="34" charset="-122"/>
              </a:rPr>
              <a:t>从增量看：</a:t>
            </a:r>
            <a:r>
              <a:rPr lang="zh-CN" altLang="en-US" sz="1600" dirty="0">
                <a:latin typeface="微软雅黑" panose="020B0503020204020204" pitchFamily="34" charset="-122"/>
                <a:ea typeface="微软雅黑" panose="020B0503020204020204" pitchFamily="34" charset="-122"/>
              </a:rPr>
              <a:t>深圳</a:t>
            </a:r>
            <a:r>
              <a:rPr lang="zh-CN" altLang="en-US" sz="1600" dirty="0" smtClean="0">
                <a:latin typeface="微软雅黑" panose="020B0503020204020204" pitchFamily="34" charset="-122"/>
                <a:ea typeface="微软雅黑" panose="020B0503020204020204" pitchFamily="34" charset="-122"/>
              </a:rPr>
              <a:t>、南京、杭州、合肥、济南、郑州、广州、福州、宁波、石家庄、南昌、长沙、</a:t>
            </a:r>
            <a:r>
              <a:rPr lang="zh-CN" altLang="en-US" sz="1600" dirty="0">
                <a:latin typeface="微软雅黑" panose="020B0503020204020204" pitchFamily="34" charset="-122"/>
                <a:ea typeface="微软雅黑" panose="020B0503020204020204" pitchFamily="34" charset="-122"/>
              </a:rPr>
              <a:t>青岛</a:t>
            </a:r>
            <a:r>
              <a:rPr lang="zh-CN" altLang="en-US" sz="1600" dirty="0" smtClean="0">
                <a:latin typeface="微软雅黑" panose="020B0503020204020204" pitchFamily="34" charset="-122"/>
                <a:ea typeface="微软雅黑" panose="020B0503020204020204" pitchFamily="34" charset="-122"/>
              </a:rPr>
              <a:t>和武汉等</a:t>
            </a:r>
            <a:r>
              <a:rPr lang="en-US" altLang="zh-CN" sz="1600" dirty="0" smtClean="0">
                <a:latin typeface="微软雅黑" panose="020B0503020204020204" pitchFamily="34" charset="-122"/>
                <a:ea typeface="微软雅黑" panose="020B0503020204020204" pitchFamily="34" charset="-122"/>
              </a:rPr>
              <a:t>14</a:t>
            </a:r>
            <a:r>
              <a:rPr lang="zh-CN" altLang="en-US" sz="1600" dirty="0" smtClean="0">
                <a:latin typeface="微软雅黑" panose="020B0503020204020204" pitchFamily="34" charset="-122"/>
                <a:ea typeface="微软雅黑" panose="020B0503020204020204" pitchFamily="34" charset="-122"/>
              </a:rPr>
              <a:t>家分行增量超过</a:t>
            </a:r>
            <a:r>
              <a:rPr lang="en-US" altLang="zh-CN" sz="1600" dirty="0" smtClean="0">
                <a:latin typeface="微软雅黑" panose="020B0503020204020204" pitchFamily="34" charset="-122"/>
                <a:ea typeface="微软雅黑" panose="020B0503020204020204" pitchFamily="34" charset="-122"/>
              </a:rPr>
              <a:t>100</a:t>
            </a:r>
            <a:r>
              <a:rPr lang="zh-CN" altLang="en-US" sz="1600" dirty="0" smtClean="0">
                <a:latin typeface="微软雅黑" panose="020B0503020204020204" pitchFamily="34" charset="-122"/>
                <a:ea typeface="微软雅黑" panose="020B0503020204020204" pitchFamily="34" charset="-122"/>
              </a:rPr>
              <a:t>亿。</a:t>
            </a:r>
            <a:endParaRPr lang="en-US" altLang="zh-CN" sz="1600" dirty="0" smtClean="0">
              <a:latin typeface="微软雅黑" panose="020B0503020204020204" pitchFamily="34" charset="-122"/>
              <a:ea typeface="微软雅黑" panose="020B0503020204020204" pitchFamily="34" charset="-122"/>
            </a:endParaRPr>
          </a:p>
          <a:p>
            <a:pPr marL="360045" indent="-360045" algn="just">
              <a:lnSpc>
                <a:spcPct val="150000"/>
              </a:lnSpc>
              <a:buClr>
                <a:srgbClr val="2E4F85"/>
              </a:buClr>
              <a:buFont typeface="Wingdings" panose="05000000000000000000" pitchFamily="2" charset="2"/>
              <a:buChar char="n"/>
            </a:pPr>
            <a:endParaRPr lang="en-US" altLang="zh-CN" sz="1600" dirty="0" smtClean="0">
              <a:latin typeface="微软雅黑" panose="020B0503020204020204" pitchFamily="34" charset="-122"/>
              <a:ea typeface="微软雅黑" panose="020B0503020204020204" pitchFamily="34" charset="-122"/>
            </a:endParaRPr>
          </a:p>
          <a:p>
            <a:pPr marL="360045" indent="-360045" algn="just">
              <a:lnSpc>
                <a:spcPct val="150000"/>
              </a:lnSpc>
              <a:buClr>
                <a:srgbClr val="2E4F85"/>
              </a:buClr>
              <a:buFont typeface="Wingdings" panose="05000000000000000000" pitchFamily="2" charset="2"/>
              <a:buChar char="n"/>
            </a:pPr>
            <a:r>
              <a:rPr lang="zh-CN" altLang="en-US" sz="1600" b="1" dirty="0" smtClean="0">
                <a:latin typeface="微软雅黑" panose="020B0503020204020204" pitchFamily="34" charset="-122"/>
                <a:ea typeface="微软雅黑" panose="020B0503020204020204" pitchFamily="34" charset="-122"/>
              </a:rPr>
              <a:t>从</a:t>
            </a:r>
            <a:r>
              <a:rPr lang="zh-CN" altLang="en-US" sz="1600" b="1" dirty="0">
                <a:latin typeface="微软雅黑" panose="020B0503020204020204" pitchFamily="34" charset="-122"/>
                <a:ea typeface="微软雅黑" panose="020B0503020204020204" pitchFamily="34" charset="-122"/>
              </a:rPr>
              <a:t>增幅看</a:t>
            </a:r>
            <a:r>
              <a:rPr lang="zh-CN" altLang="en-US" sz="1600" b="1" dirty="0" smtClean="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深圳</a:t>
            </a:r>
            <a:r>
              <a:rPr lang="zh-CN" altLang="en-US" sz="1600" dirty="0" smtClean="0">
                <a:latin typeface="微软雅黑" panose="020B0503020204020204" pitchFamily="34" charset="-122"/>
                <a:ea typeface="微软雅黑" panose="020B0503020204020204" pitchFamily="34" charset="-122"/>
              </a:rPr>
              <a:t>、合肥、厦门</a:t>
            </a:r>
            <a:r>
              <a:rPr lang="zh-CN" altLang="en-US" sz="1600" dirty="0">
                <a:latin typeface="微软雅黑" panose="020B0503020204020204" pitchFamily="34" charset="-122"/>
                <a:ea typeface="微软雅黑" panose="020B0503020204020204" pitchFamily="34" charset="-122"/>
              </a:rPr>
              <a:t>、</a:t>
            </a:r>
            <a:r>
              <a:rPr lang="zh-CN" altLang="en-US" sz="1600" dirty="0" smtClean="0">
                <a:latin typeface="微软雅黑" panose="020B0503020204020204" pitchFamily="34" charset="-122"/>
                <a:ea typeface="微软雅黑" panose="020B0503020204020204" pitchFamily="34" charset="-122"/>
              </a:rPr>
              <a:t>济南、福州、太原、宁波、南昌、哈尔滨、郑州、石家庄、西安、昆明、长沙、南京、兰州、南宁和沈阳等</a:t>
            </a:r>
            <a:r>
              <a:rPr lang="en-US" altLang="zh-CN" sz="1600" dirty="0" smtClean="0">
                <a:latin typeface="微软雅黑" panose="020B0503020204020204" pitchFamily="34" charset="-122"/>
                <a:ea typeface="微软雅黑" panose="020B0503020204020204" pitchFamily="34" charset="-122"/>
              </a:rPr>
              <a:t>18</a:t>
            </a:r>
            <a:r>
              <a:rPr lang="zh-CN" altLang="en-US" sz="1600" dirty="0" smtClean="0">
                <a:latin typeface="微软雅黑" panose="020B0503020204020204" pitchFamily="34" charset="-122"/>
                <a:ea typeface="微软雅黑" panose="020B0503020204020204" pitchFamily="34" charset="-122"/>
              </a:rPr>
              <a:t>家</a:t>
            </a:r>
            <a:r>
              <a:rPr lang="zh-CN" altLang="en-US" sz="1600" dirty="0">
                <a:latin typeface="微软雅黑" panose="020B0503020204020204" pitchFamily="34" charset="-122"/>
                <a:ea typeface="微软雅黑" panose="020B0503020204020204" pitchFamily="34" charset="-122"/>
              </a:rPr>
              <a:t>分行增幅超过</a:t>
            </a:r>
            <a:r>
              <a:rPr lang="en-US" altLang="zh-CN" sz="1600" dirty="0">
                <a:latin typeface="微软雅黑" panose="020B0503020204020204" pitchFamily="34" charset="-122"/>
                <a:ea typeface="微软雅黑" panose="020B0503020204020204" pitchFamily="34" charset="-122"/>
              </a:rPr>
              <a:t>10</a:t>
            </a:r>
            <a:r>
              <a:rPr lang="en-US" altLang="zh-CN" sz="1600" dirty="0" smtClean="0">
                <a:latin typeface="微软雅黑" panose="020B0503020204020204" pitchFamily="34" charset="-122"/>
                <a:ea typeface="微软雅黑" panose="020B0503020204020204" pitchFamily="34" charset="-122"/>
              </a:rPr>
              <a:t>%</a:t>
            </a:r>
            <a:r>
              <a:rPr lang="zh-CN" altLang="en-US" sz="1600" dirty="0" smtClean="0">
                <a:latin typeface="微软雅黑" panose="020B0503020204020204" pitchFamily="34" charset="-122"/>
                <a:ea typeface="微软雅黑" panose="020B0503020204020204" pitchFamily="34" charset="-122"/>
              </a:rPr>
              <a:t>。</a:t>
            </a:r>
            <a:endParaRPr lang="zh-CN" altLang="en-US" sz="1600" dirty="0">
              <a:latin typeface="微软雅黑" panose="020B0503020204020204" pitchFamily="34" charset="-122"/>
              <a:ea typeface="微软雅黑" panose="020B0503020204020204" pitchFamily="34" charset="-122"/>
            </a:endParaRPr>
          </a:p>
        </p:txBody>
      </p:sp>
      <p:graphicFrame>
        <p:nvGraphicFramePr>
          <p:cNvPr id="14" name="表格 13"/>
          <p:cNvGraphicFramePr>
            <a:graphicFrameLocks noGrp="1"/>
          </p:cNvGraphicFramePr>
          <p:nvPr/>
        </p:nvGraphicFramePr>
        <p:xfrm>
          <a:off x="5082594" y="1404640"/>
          <a:ext cx="6590424" cy="5414090"/>
        </p:xfrm>
        <a:graphic>
          <a:graphicData uri="http://schemas.openxmlformats.org/drawingml/2006/table">
            <a:tbl>
              <a:tblPr/>
              <a:tblGrid>
                <a:gridCol w="1248598"/>
                <a:gridCol w="998878"/>
                <a:gridCol w="998878"/>
                <a:gridCol w="1172596"/>
                <a:gridCol w="1172596"/>
                <a:gridCol w="998878"/>
              </a:tblGrid>
              <a:tr h="273768">
                <a:tc gridSpan="6">
                  <a:txBody>
                    <a:bodyPr/>
                    <a:lstStyle/>
                    <a:p>
                      <a:pPr algn="ctr" fontAlgn="ctr"/>
                      <a:r>
                        <a:rPr lang="zh-CN" altLang="en-US" sz="1200" b="0" i="0" u="none" strike="noStrike" dirty="0" smtClean="0">
                          <a:solidFill>
                            <a:srgbClr val="000000"/>
                          </a:solidFill>
                          <a:effectLst/>
                          <a:latin typeface="微软雅黑" panose="020B0503020204020204" pitchFamily="34" charset="-122"/>
                          <a:ea typeface="微软雅黑" panose="020B0503020204020204" pitchFamily="34" charset="-122"/>
                        </a:rPr>
                        <a:t>各</a:t>
                      </a:r>
                      <a:r>
                        <a:rPr lang="zh-CN" altLang="en-US" sz="1200" b="0" i="0" u="none" strike="noStrike" dirty="0">
                          <a:solidFill>
                            <a:srgbClr val="000000"/>
                          </a:solidFill>
                          <a:effectLst/>
                          <a:latin typeface="微软雅黑" panose="020B0503020204020204" pitchFamily="34" charset="-122"/>
                          <a:ea typeface="微软雅黑" panose="020B0503020204020204" pitchFamily="34" charset="-122"/>
                        </a:rPr>
                        <a:t>分行新老系统风险资产变动</a:t>
                      </a:r>
                      <a:r>
                        <a:rPr lang="zh-CN" altLang="en-US" sz="1200" b="0" i="0" u="none" strike="noStrike" dirty="0" smtClean="0">
                          <a:solidFill>
                            <a:srgbClr val="000000"/>
                          </a:solidFill>
                          <a:effectLst/>
                          <a:latin typeface="微软雅黑" panose="020B0503020204020204" pitchFamily="34" charset="-122"/>
                          <a:ea typeface="微软雅黑" panose="020B0503020204020204" pitchFamily="34" charset="-122"/>
                        </a:rPr>
                        <a:t>表</a:t>
                      </a:r>
                      <a:endParaRPr lang="zh-CN" altLang="en-US" sz="1200" b="0" i="0" u="none" strike="noStrike" dirty="0">
                        <a:solidFill>
                          <a:srgbClr val="000000"/>
                        </a:solidFill>
                        <a:effectLst/>
                        <a:latin typeface="微软雅黑" panose="020B0503020204020204" pitchFamily="34" charset="-122"/>
                        <a:ea typeface="微软雅黑" panose="020B0503020204020204" pitchFamily="34" charset="-122"/>
                      </a:endParaRPr>
                    </a:p>
                  </a:txBody>
                  <a:tcPr marL="4475" marR="4475" marT="4475" marB="0" anchor="ctr">
                    <a:lnL>
                      <a:noFill/>
                    </a:lnL>
                    <a:lnR>
                      <a:noFill/>
                    </a:lnR>
                    <a:lnT>
                      <a:noFill/>
                    </a:lnT>
                    <a:lnB w="12700" cap="flat" cmpd="sng" algn="ctr">
                      <a:solidFill>
                        <a:schemeClr val="bg1">
                          <a:lumMod val="75000"/>
                        </a:schemeClr>
                      </a:solidFill>
                      <a:prstDash val="solid"/>
                      <a:round/>
                      <a:headEnd type="none" w="med" len="med"/>
                      <a:tailEnd type="none" w="med" len="med"/>
                    </a:lnB>
                  </a:tcPr>
                </a:tc>
                <a:tc hMerge="1">
                  <a:tcPr/>
                </a:tc>
                <a:tc hMerge="1">
                  <a:tcPr/>
                </a:tc>
                <a:tc hMerge="1">
                  <a:tcPr/>
                </a:tc>
                <a:tc hMerge="1">
                  <a:tcPr/>
                </a:tc>
                <a:tc hMerge="1">
                  <a:tcPr/>
                </a:tc>
              </a:tr>
              <a:tr h="127631">
                <a:tc rowSpan="2">
                  <a:txBody>
                    <a:bodyPr/>
                    <a:lstStyle/>
                    <a:p>
                      <a:pPr algn="ctr" fontAlgn="ctr"/>
                      <a:r>
                        <a:rPr lang="zh-CN" altLang="en-US" sz="800" b="1" i="0" u="none" strike="noStrike" dirty="0">
                          <a:solidFill>
                            <a:schemeClr val="bg1"/>
                          </a:solidFill>
                          <a:effectLst/>
                          <a:latin typeface="微软雅黑" panose="020B0503020204020204" pitchFamily="34" charset="-122"/>
                          <a:ea typeface="微软雅黑" panose="020B0503020204020204" pitchFamily="34" charset="-122"/>
                        </a:rPr>
                        <a:t>一级分行名称</a:t>
                      </a:r>
                      <a:endParaRPr lang="zh-CN" altLang="en-US" sz="800" b="1" i="0" u="none" strike="noStrike" dirty="0">
                        <a:solidFill>
                          <a:schemeClr val="bg1"/>
                        </a:solidFill>
                        <a:effectLst/>
                        <a:latin typeface="微软雅黑" panose="020B0503020204020204" pitchFamily="34" charset="-122"/>
                        <a:ea typeface="微软雅黑" panose="020B0503020204020204" pitchFamily="34" charset="-122"/>
                      </a:endParaRPr>
                    </a:p>
                  </a:txBody>
                  <a:tcPr marL="4475" marR="4475" marT="447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2E4F85"/>
                    </a:solidFill>
                  </a:tcPr>
                </a:tc>
                <a:tc gridSpan="5">
                  <a:txBody>
                    <a:bodyPr/>
                    <a:lstStyle/>
                    <a:p>
                      <a:pPr algn="ctr" fontAlgn="ctr"/>
                      <a:r>
                        <a:rPr lang="zh-CN" altLang="en-US" sz="800" b="1" i="0" u="none" strike="noStrike" dirty="0" smtClean="0">
                          <a:solidFill>
                            <a:schemeClr val="bg1"/>
                          </a:solidFill>
                          <a:effectLst/>
                          <a:latin typeface="微软雅黑" panose="020B0503020204020204" pitchFamily="34" charset="-122"/>
                          <a:ea typeface="微软雅黑" panose="020B0503020204020204" pitchFamily="34" charset="-122"/>
                        </a:rPr>
                        <a:t>风险加权资产</a:t>
                      </a:r>
                      <a:endParaRPr lang="zh-CN" altLang="en-US" sz="800" b="1" i="0" u="none" strike="noStrike" dirty="0">
                        <a:solidFill>
                          <a:schemeClr val="bg1"/>
                        </a:solidFill>
                        <a:effectLst/>
                        <a:latin typeface="微软雅黑" panose="020B0503020204020204" pitchFamily="34" charset="-122"/>
                        <a:ea typeface="微软雅黑" panose="020B0503020204020204" pitchFamily="34" charset="-122"/>
                      </a:endParaRPr>
                    </a:p>
                  </a:txBody>
                  <a:tcPr marL="4475" marR="4475" marT="447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2E4F85"/>
                    </a:solidFill>
                  </a:tcPr>
                </a:tc>
                <a:tc hMerge="1">
                  <a:tcPr marL="4475" marR="4475" marT="44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E4F85"/>
                    </a:solidFill>
                  </a:tcPr>
                </a:tc>
                <a:tc hMerge="1">
                  <a:tcPr marL="4475" marR="4475" marT="44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E4F85"/>
                    </a:solidFill>
                  </a:tcPr>
                </a:tc>
                <a:tc hMerge="1">
                  <a:tcPr/>
                </a:tc>
                <a:tc hMerge="1">
                  <a:tcPr/>
                </a:tc>
              </a:tr>
              <a:tr h="149226">
                <a:tc vMerge="1">
                  <a:tcPr/>
                </a:tc>
                <a:tc>
                  <a:txBody>
                    <a:bodyPr/>
                    <a:lstStyle/>
                    <a:p>
                      <a:pPr algn="ctr" fontAlgn="ctr"/>
                      <a:r>
                        <a:rPr lang="zh-CN" altLang="en-US" sz="800" b="1" i="0" u="none" strike="noStrike" dirty="0" smtClean="0">
                          <a:solidFill>
                            <a:schemeClr val="bg1"/>
                          </a:solidFill>
                          <a:effectLst/>
                          <a:latin typeface="微软雅黑" panose="020B0503020204020204" pitchFamily="34" charset="-122"/>
                          <a:ea typeface="微软雅黑" panose="020B0503020204020204" pitchFamily="34" charset="-122"/>
                        </a:rPr>
                        <a:t>现行办法</a:t>
                      </a:r>
                      <a:endParaRPr lang="en-US" sz="800" b="1" i="0" u="none" strike="noStrike" dirty="0">
                        <a:solidFill>
                          <a:schemeClr val="bg1"/>
                        </a:solidFill>
                        <a:effectLst/>
                        <a:latin typeface="微软雅黑" panose="020B0503020204020204" pitchFamily="34" charset="-122"/>
                        <a:ea typeface="微软雅黑" panose="020B0503020204020204" pitchFamily="34" charset="-122"/>
                      </a:endParaRPr>
                    </a:p>
                  </a:txBody>
                  <a:tcPr marL="4475" marR="4475" marT="447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2E4F85"/>
                    </a:solidFill>
                  </a:tcPr>
                </a:tc>
                <a:tc>
                  <a:txBody>
                    <a:bodyPr/>
                    <a:lstStyle/>
                    <a:p>
                      <a:pPr algn="ctr" fontAlgn="ctr"/>
                      <a:r>
                        <a:rPr lang="zh-CN" altLang="en-US" sz="800" b="1" i="0" u="none" strike="noStrike" dirty="0" smtClean="0">
                          <a:solidFill>
                            <a:schemeClr val="bg1"/>
                          </a:solidFill>
                          <a:effectLst/>
                          <a:latin typeface="微软雅黑" panose="020B0503020204020204" pitchFamily="34" charset="-122"/>
                          <a:ea typeface="微软雅黑" panose="020B0503020204020204" pitchFamily="34" charset="-122"/>
                        </a:rPr>
                        <a:t>资本新规</a:t>
                      </a:r>
                      <a:endParaRPr lang="en-US" sz="800" b="1" i="0" u="none" strike="noStrike" dirty="0">
                        <a:solidFill>
                          <a:schemeClr val="bg1"/>
                        </a:solidFill>
                        <a:effectLst/>
                        <a:latin typeface="微软雅黑" panose="020B0503020204020204" pitchFamily="34" charset="-122"/>
                        <a:ea typeface="微软雅黑" panose="020B0503020204020204" pitchFamily="34" charset="-122"/>
                      </a:endParaRPr>
                    </a:p>
                  </a:txBody>
                  <a:tcPr marL="4475" marR="4475" marT="447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2E4F85"/>
                    </a:solidFill>
                  </a:tcPr>
                </a:tc>
                <a:tc>
                  <a:txBody>
                    <a:bodyPr/>
                    <a:lstStyle/>
                    <a:p>
                      <a:pPr algn="ctr" fontAlgn="ctr"/>
                      <a:r>
                        <a:rPr lang="zh-CN" altLang="en-US" sz="800" b="1" i="0" u="none" strike="noStrike" dirty="0" smtClean="0">
                          <a:solidFill>
                            <a:schemeClr val="bg1"/>
                          </a:solidFill>
                          <a:effectLst/>
                          <a:latin typeface="微软雅黑" panose="020B0503020204020204" pitchFamily="34" charset="-122"/>
                          <a:ea typeface="微软雅黑" panose="020B0503020204020204" pitchFamily="34" charset="-122"/>
                        </a:rPr>
                        <a:t>差值</a:t>
                      </a:r>
                      <a:endParaRPr lang="en-US" sz="800" b="1" i="0" u="none" strike="noStrike" dirty="0">
                        <a:solidFill>
                          <a:schemeClr val="bg1"/>
                        </a:solidFill>
                        <a:effectLst/>
                        <a:latin typeface="微软雅黑" panose="020B0503020204020204" pitchFamily="34" charset="-122"/>
                        <a:ea typeface="微软雅黑" panose="020B0503020204020204" pitchFamily="34" charset="-122"/>
                      </a:endParaRPr>
                    </a:p>
                  </a:txBody>
                  <a:tcPr marL="4475" marR="4475" marT="447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2E4F85"/>
                    </a:solidFill>
                  </a:tcPr>
                </a:tc>
                <a:tc>
                  <a:txBody>
                    <a:bodyPr/>
                    <a:lstStyle/>
                    <a:p>
                      <a:pPr algn="ctr" fontAlgn="ctr"/>
                      <a:r>
                        <a:rPr lang="zh-CN" altLang="en-US" sz="800" b="1" i="0" u="none" strike="noStrike" dirty="0">
                          <a:solidFill>
                            <a:schemeClr val="bg1"/>
                          </a:solidFill>
                          <a:effectLst/>
                          <a:latin typeface="微软雅黑" panose="020B0503020204020204" pitchFamily="34" charset="-122"/>
                          <a:ea typeface="微软雅黑" panose="020B0503020204020204" pitchFamily="34" charset="-122"/>
                        </a:rPr>
                        <a:t>风险资产增幅</a:t>
                      </a:r>
                      <a:endParaRPr lang="zh-CN" altLang="en-US" sz="800" b="1" i="0" u="none" strike="noStrike" dirty="0">
                        <a:solidFill>
                          <a:schemeClr val="bg1"/>
                        </a:solidFill>
                        <a:effectLst/>
                        <a:latin typeface="微软雅黑" panose="020B0503020204020204" pitchFamily="34" charset="-122"/>
                        <a:ea typeface="微软雅黑" panose="020B0503020204020204" pitchFamily="34" charset="-122"/>
                      </a:endParaRPr>
                    </a:p>
                  </a:txBody>
                  <a:tcPr marL="4475" marR="4475" marT="447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2E4F85"/>
                    </a:solidFill>
                  </a:tcPr>
                </a:tc>
                <a:tc>
                  <a:txBody>
                    <a:bodyPr/>
                    <a:lstStyle/>
                    <a:p>
                      <a:pPr algn="ctr" fontAlgn="ctr"/>
                      <a:r>
                        <a:rPr lang="zh-CN" altLang="en-US" sz="800" b="1" i="0" u="none" strike="noStrike" dirty="0">
                          <a:solidFill>
                            <a:schemeClr val="bg1"/>
                          </a:solidFill>
                          <a:effectLst/>
                          <a:latin typeface="微软雅黑" panose="020B0503020204020204" pitchFamily="34" charset="-122"/>
                          <a:ea typeface="微软雅黑" panose="020B0503020204020204" pitchFamily="34" charset="-122"/>
                        </a:rPr>
                        <a:t>增幅排名</a:t>
                      </a:r>
                      <a:endParaRPr lang="zh-CN" altLang="en-US" sz="800" b="1" i="0" u="none" strike="noStrike" dirty="0">
                        <a:solidFill>
                          <a:schemeClr val="bg1"/>
                        </a:solidFill>
                        <a:effectLst/>
                        <a:latin typeface="微软雅黑" panose="020B0503020204020204" pitchFamily="34" charset="-122"/>
                        <a:ea typeface="微软雅黑" panose="020B0503020204020204" pitchFamily="34" charset="-122"/>
                      </a:endParaRPr>
                    </a:p>
                  </a:txBody>
                  <a:tcPr marL="4475" marR="4475" marT="447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2E4F85"/>
                    </a:solidFill>
                  </a:tcPr>
                </a:tc>
              </a:tr>
              <a:tr h="126131">
                <a:tc>
                  <a:txBody>
                    <a:bodyPr/>
                    <a:lstStyle/>
                    <a:p>
                      <a:pPr algn="ctr" rtl="0" fontAlgn="ctr"/>
                      <a:r>
                        <a:rPr lang="zh-CN" altLang="en-US" sz="800" b="0" i="0" u="none" strike="noStrike" dirty="0">
                          <a:solidFill>
                            <a:srgbClr val="000000"/>
                          </a:solidFill>
                          <a:effectLst/>
                          <a:latin typeface="微软雅黑" panose="020B0503020204020204" pitchFamily="34" charset="-122"/>
                          <a:ea typeface="微软雅黑" panose="020B0503020204020204" pitchFamily="34" charset="-122"/>
                        </a:rPr>
                        <a:t>深圳分行</a:t>
                      </a:r>
                      <a:endParaRPr lang="zh-CN" altLang="en-US" sz="8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fontAlgn="ctr"/>
                      <a:r>
                        <a:rPr lang="en-US" altLang="zh-CN" sz="800" b="0" i="0" u="none" strike="noStrike">
                          <a:solidFill>
                            <a:srgbClr val="000000"/>
                          </a:solidFill>
                          <a:effectLst/>
                          <a:latin typeface="微软雅黑" panose="020B0503020204020204" pitchFamily="34" charset="-122"/>
                          <a:ea typeface="微软雅黑" panose="020B0503020204020204" pitchFamily="34" charset="-122"/>
                        </a:rPr>
                        <a:t>2,776.83 </a:t>
                      </a:r>
                      <a:endParaRPr lang="en-US" altLang="zh-CN" sz="8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fontAlgn="ctr"/>
                      <a:r>
                        <a:rPr lang="en-US" altLang="zh-CN" sz="800" b="0" i="0" u="none" strike="noStrike">
                          <a:solidFill>
                            <a:srgbClr val="000000"/>
                          </a:solidFill>
                          <a:effectLst/>
                          <a:latin typeface="微软雅黑" panose="020B0503020204020204" pitchFamily="34" charset="-122"/>
                          <a:ea typeface="微软雅黑" panose="020B0503020204020204" pitchFamily="34" charset="-122"/>
                        </a:rPr>
                        <a:t>4,208.63 </a:t>
                      </a:r>
                      <a:endParaRPr lang="en-US" altLang="zh-CN" sz="8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fontAlgn="ctr"/>
                      <a:r>
                        <a:rPr lang="en-US" altLang="zh-CN" sz="800" b="0" i="0" u="none" strike="noStrike">
                          <a:solidFill>
                            <a:srgbClr val="000000"/>
                          </a:solidFill>
                          <a:effectLst/>
                          <a:latin typeface="微软雅黑" panose="020B0503020204020204" pitchFamily="34" charset="-122"/>
                          <a:ea typeface="微软雅黑" panose="020B0503020204020204" pitchFamily="34" charset="-122"/>
                        </a:rPr>
                        <a:t>1,431.80 </a:t>
                      </a:r>
                      <a:endParaRPr lang="en-US" altLang="zh-CN" sz="8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fontAlgn="ctr"/>
                      <a:r>
                        <a:rPr lang="en-US" altLang="zh-CN" sz="800" b="0" i="0" u="none" strike="noStrike" dirty="0">
                          <a:solidFill>
                            <a:srgbClr val="000000"/>
                          </a:solidFill>
                          <a:effectLst/>
                          <a:latin typeface="微软雅黑" panose="020B0503020204020204" pitchFamily="34" charset="-122"/>
                          <a:ea typeface="微软雅黑" panose="020B0503020204020204" pitchFamily="34" charset="-122"/>
                        </a:rPr>
                        <a:t>51.56%</a:t>
                      </a:r>
                      <a:endParaRPr lang="en-US" altLang="zh-CN" sz="8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fontAlgn="ctr"/>
                      <a:r>
                        <a:rPr lang="en-US" altLang="zh-CN" sz="800" b="0" i="0" u="none" strike="noStrike">
                          <a:solidFill>
                            <a:srgbClr val="000000"/>
                          </a:solidFill>
                          <a:effectLst/>
                          <a:latin typeface="微软雅黑" panose="020B0503020204020204" pitchFamily="34" charset="-122"/>
                          <a:ea typeface="微软雅黑" panose="020B0503020204020204" pitchFamily="34" charset="-122"/>
                        </a:rPr>
                        <a:t>1</a:t>
                      </a:r>
                      <a:endParaRPr lang="en-US" altLang="zh-CN" sz="8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r>
              <a:tr h="126131">
                <a:tc>
                  <a:txBody>
                    <a:bodyPr/>
                    <a:lstStyle/>
                    <a:p>
                      <a:pPr algn="ctr" rtl="0" fontAlgn="ctr"/>
                      <a:r>
                        <a:rPr lang="zh-CN" altLang="en-US" sz="800" b="0" i="0" u="none" strike="noStrike">
                          <a:solidFill>
                            <a:srgbClr val="000000"/>
                          </a:solidFill>
                          <a:effectLst/>
                          <a:latin typeface="微软雅黑" panose="020B0503020204020204" pitchFamily="34" charset="-122"/>
                          <a:ea typeface="微软雅黑" panose="020B0503020204020204" pitchFamily="34" charset="-122"/>
                        </a:rPr>
                        <a:t>南京分行</a:t>
                      </a:r>
                      <a:endParaRPr lang="zh-CN" altLang="en-US" sz="8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fontAlgn="ctr"/>
                      <a:r>
                        <a:rPr lang="en-US" altLang="zh-CN" sz="800" b="0" i="0" u="none" strike="noStrike">
                          <a:solidFill>
                            <a:srgbClr val="000000"/>
                          </a:solidFill>
                          <a:effectLst/>
                          <a:latin typeface="微软雅黑" panose="020B0503020204020204" pitchFamily="34" charset="-122"/>
                          <a:ea typeface="微软雅黑" panose="020B0503020204020204" pitchFamily="34" charset="-122"/>
                        </a:rPr>
                        <a:t>4,179.96 </a:t>
                      </a:r>
                      <a:endParaRPr lang="en-US" altLang="zh-CN" sz="8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fontAlgn="ctr"/>
                      <a:r>
                        <a:rPr lang="en-US" altLang="zh-CN" sz="800" b="0" i="0" u="none" strike="noStrike">
                          <a:solidFill>
                            <a:srgbClr val="000000"/>
                          </a:solidFill>
                          <a:effectLst/>
                          <a:latin typeface="微软雅黑" panose="020B0503020204020204" pitchFamily="34" charset="-122"/>
                          <a:ea typeface="微软雅黑" panose="020B0503020204020204" pitchFamily="34" charset="-122"/>
                        </a:rPr>
                        <a:t>4,644.30 </a:t>
                      </a:r>
                      <a:endParaRPr lang="en-US" altLang="zh-CN" sz="8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fontAlgn="ctr"/>
                      <a:r>
                        <a:rPr lang="en-US" altLang="zh-CN" sz="800" b="0" i="0" u="none" strike="noStrike" dirty="0">
                          <a:solidFill>
                            <a:srgbClr val="000000"/>
                          </a:solidFill>
                          <a:effectLst/>
                          <a:latin typeface="微软雅黑" panose="020B0503020204020204" pitchFamily="34" charset="-122"/>
                          <a:ea typeface="微软雅黑" panose="020B0503020204020204" pitchFamily="34" charset="-122"/>
                        </a:rPr>
                        <a:t>464.35 </a:t>
                      </a:r>
                      <a:endParaRPr lang="en-US" altLang="zh-CN" sz="8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fontAlgn="ctr"/>
                      <a:r>
                        <a:rPr lang="en-US" altLang="zh-CN" sz="800" b="0" i="0" u="none" strike="noStrike" dirty="0">
                          <a:solidFill>
                            <a:srgbClr val="000000"/>
                          </a:solidFill>
                          <a:effectLst/>
                          <a:latin typeface="微软雅黑" panose="020B0503020204020204" pitchFamily="34" charset="-122"/>
                          <a:ea typeface="微软雅黑" panose="020B0503020204020204" pitchFamily="34" charset="-122"/>
                        </a:rPr>
                        <a:t>11.11%</a:t>
                      </a:r>
                      <a:endParaRPr lang="en-US" altLang="zh-CN" sz="8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fontAlgn="ctr"/>
                      <a:r>
                        <a:rPr lang="en-US" altLang="zh-CN" sz="800" b="0" i="0" u="none" strike="noStrike">
                          <a:solidFill>
                            <a:srgbClr val="000000"/>
                          </a:solidFill>
                          <a:effectLst/>
                          <a:latin typeface="微软雅黑" panose="020B0503020204020204" pitchFamily="34" charset="-122"/>
                          <a:ea typeface="微软雅黑" panose="020B0503020204020204" pitchFamily="34" charset="-122"/>
                        </a:rPr>
                        <a:t>15</a:t>
                      </a:r>
                      <a:endParaRPr lang="en-US" altLang="zh-CN" sz="8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r>
              <a:tr h="126131">
                <a:tc>
                  <a:txBody>
                    <a:bodyPr/>
                    <a:lstStyle/>
                    <a:p>
                      <a:pPr algn="ctr" rtl="0" fontAlgn="ctr"/>
                      <a:r>
                        <a:rPr lang="zh-CN" altLang="en-US" sz="800" b="0" i="0" u="none" strike="noStrike">
                          <a:solidFill>
                            <a:srgbClr val="000000"/>
                          </a:solidFill>
                          <a:effectLst/>
                          <a:latin typeface="微软雅黑" panose="020B0503020204020204" pitchFamily="34" charset="-122"/>
                          <a:ea typeface="微软雅黑" panose="020B0503020204020204" pitchFamily="34" charset="-122"/>
                        </a:rPr>
                        <a:t>杭州分行</a:t>
                      </a:r>
                      <a:endParaRPr lang="zh-CN" altLang="en-US" sz="8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fontAlgn="ctr"/>
                      <a:r>
                        <a:rPr lang="en-US" altLang="zh-CN" sz="800" b="0" i="0" u="none" strike="noStrike">
                          <a:solidFill>
                            <a:srgbClr val="000000"/>
                          </a:solidFill>
                          <a:effectLst/>
                          <a:latin typeface="微软雅黑" panose="020B0503020204020204" pitchFamily="34" charset="-122"/>
                          <a:ea typeface="微软雅黑" panose="020B0503020204020204" pitchFamily="34" charset="-122"/>
                        </a:rPr>
                        <a:t>5,269.84 </a:t>
                      </a:r>
                      <a:endParaRPr lang="en-US" altLang="zh-CN" sz="8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fontAlgn="ctr"/>
                      <a:r>
                        <a:rPr lang="en-US" altLang="zh-CN" sz="800" b="0" i="0" u="none" strike="noStrike">
                          <a:solidFill>
                            <a:srgbClr val="000000"/>
                          </a:solidFill>
                          <a:effectLst/>
                          <a:latin typeface="微软雅黑" panose="020B0503020204020204" pitchFamily="34" charset="-122"/>
                          <a:ea typeface="微软雅黑" panose="020B0503020204020204" pitchFamily="34" charset="-122"/>
                        </a:rPr>
                        <a:t>5,704.95 </a:t>
                      </a:r>
                      <a:endParaRPr lang="en-US" altLang="zh-CN" sz="8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fontAlgn="ctr"/>
                      <a:r>
                        <a:rPr lang="en-US" altLang="zh-CN" sz="800" b="0" i="0" u="none" strike="noStrike">
                          <a:solidFill>
                            <a:srgbClr val="000000"/>
                          </a:solidFill>
                          <a:effectLst/>
                          <a:latin typeface="微软雅黑" panose="020B0503020204020204" pitchFamily="34" charset="-122"/>
                          <a:ea typeface="微软雅黑" panose="020B0503020204020204" pitchFamily="34" charset="-122"/>
                        </a:rPr>
                        <a:t>435.11 </a:t>
                      </a:r>
                      <a:endParaRPr lang="en-US" altLang="zh-CN" sz="8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fontAlgn="ctr"/>
                      <a:r>
                        <a:rPr lang="en-US" altLang="zh-CN" sz="800" b="0" i="0" u="none" strike="noStrike">
                          <a:solidFill>
                            <a:srgbClr val="000000"/>
                          </a:solidFill>
                          <a:effectLst/>
                          <a:latin typeface="微软雅黑" panose="020B0503020204020204" pitchFamily="34" charset="-122"/>
                          <a:ea typeface="微软雅黑" panose="020B0503020204020204" pitchFamily="34" charset="-122"/>
                        </a:rPr>
                        <a:t>8.26%</a:t>
                      </a:r>
                      <a:endParaRPr lang="en-US" altLang="zh-CN" sz="8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fontAlgn="ctr"/>
                      <a:r>
                        <a:rPr lang="en-US" altLang="zh-CN" sz="800" b="0" i="0" u="none" strike="noStrike">
                          <a:solidFill>
                            <a:srgbClr val="000000"/>
                          </a:solidFill>
                          <a:effectLst/>
                          <a:latin typeface="微软雅黑" panose="020B0503020204020204" pitchFamily="34" charset="-122"/>
                          <a:ea typeface="微软雅黑" panose="020B0503020204020204" pitchFamily="34" charset="-122"/>
                        </a:rPr>
                        <a:t>22</a:t>
                      </a:r>
                      <a:endParaRPr lang="en-US" altLang="zh-CN" sz="8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r>
              <a:tr h="126131">
                <a:tc>
                  <a:txBody>
                    <a:bodyPr/>
                    <a:lstStyle/>
                    <a:p>
                      <a:pPr algn="ctr" rtl="0" fontAlgn="ctr"/>
                      <a:r>
                        <a:rPr lang="zh-CN" altLang="en-US" sz="800" b="0" i="0" u="none" strike="noStrike">
                          <a:solidFill>
                            <a:srgbClr val="000000"/>
                          </a:solidFill>
                          <a:effectLst/>
                          <a:latin typeface="微软雅黑" panose="020B0503020204020204" pitchFamily="34" charset="-122"/>
                          <a:ea typeface="微软雅黑" panose="020B0503020204020204" pitchFamily="34" charset="-122"/>
                        </a:rPr>
                        <a:t>合肥分行</a:t>
                      </a:r>
                      <a:endParaRPr lang="zh-CN" altLang="en-US" sz="8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fontAlgn="ctr"/>
                      <a:r>
                        <a:rPr lang="en-US" altLang="zh-CN" sz="800" b="0" i="0" u="none" strike="noStrike">
                          <a:solidFill>
                            <a:srgbClr val="000000"/>
                          </a:solidFill>
                          <a:effectLst/>
                          <a:latin typeface="微软雅黑" panose="020B0503020204020204" pitchFamily="34" charset="-122"/>
                          <a:ea typeface="微软雅黑" panose="020B0503020204020204" pitchFamily="34" charset="-122"/>
                        </a:rPr>
                        <a:t>1,039.71 </a:t>
                      </a:r>
                      <a:endParaRPr lang="en-US" altLang="zh-CN" sz="8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fontAlgn="ctr"/>
                      <a:r>
                        <a:rPr lang="en-US" altLang="zh-CN" sz="800" b="0" i="0" u="none" strike="noStrike">
                          <a:solidFill>
                            <a:srgbClr val="000000"/>
                          </a:solidFill>
                          <a:effectLst/>
                          <a:latin typeface="微软雅黑" panose="020B0503020204020204" pitchFamily="34" charset="-122"/>
                          <a:ea typeface="微软雅黑" panose="020B0503020204020204" pitchFamily="34" charset="-122"/>
                        </a:rPr>
                        <a:t>1,350.61 </a:t>
                      </a:r>
                      <a:endParaRPr lang="en-US" altLang="zh-CN" sz="8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fontAlgn="ctr"/>
                      <a:r>
                        <a:rPr lang="en-US" altLang="zh-CN" sz="800" b="0" i="0" u="none" strike="noStrike">
                          <a:solidFill>
                            <a:srgbClr val="000000"/>
                          </a:solidFill>
                          <a:effectLst/>
                          <a:latin typeface="微软雅黑" panose="020B0503020204020204" pitchFamily="34" charset="-122"/>
                          <a:ea typeface="微软雅黑" panose="020B0503020204020204" pitchFamily="34" charset="-122"/>
                        </a:rPr>
                        <a:t>310.90 </a:t>
                      </a:r>
                      <a:endParaRPr lang="en-US" altLang="zh-CN" sz="8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fontAlgn="ctr"/>
                      <a:r>
                        <a:rPr lang="en-US" altLang="zh-CN" sz="800" b="0" i="0" u="none" strike="noStrike">
                          <a:solidFill>
                            <a:srgbClr val="000000"/>
                          </a:solidFill>
                          <a:effectLst/>
                          <a:latin typeface="微软雅黑" panose="020B0503020204020204" pitchFamily="34" charset="-122"/>
                          <a:ea typeface="微软雅黑" panose="020B0503020204020204" pitchFamily="34" charset="-122"/>
                        </a:rPr>
                        <a:t>29.90%</a:t>
                      </a:r>
                      <a:endParaRPr lang="en-US" altLang="zh-CN" sz="8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fontAlgn="ctr"/>
                      <a:r>
                        <a:rPr lang="en-US" altLang="zh-CN" sz="800" b="0" i="0" u="none" strike="noStrike">
                          <a:solidFill>
                            <a:srgbClr val="000000"/>
                          </a:solidFill>
                          <a:effectLst/>
                          <a:latin typeface="微软雅黑" panose="020B0503020204020204" pitchFamily="34" charset="-122"/>
                          <a:ea typeface="微软雅黑" panose="020B0503020204020204" pitchFamily="34" charset="-122"/>
                        </a:rPr>
                        <a:t>2</a:t>
                      </a:r>
                      <a:endParaRPr lang="en-US" altLang="zh-CN" sz="8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r>
              <a:tr h="126131">
                <a:tc>
                  <a:txBody>
                    <a:bodyPr/>
                    <a:lstStyle/>
                    <a:p>
                      <a:pPr algn="ctr" rtl="0" fontAlgn="ctr"/>
                      <a:r>
                        <a:rPr lang="zh-CN" altLang="en-US" sz="800" b="0" i="0" u="none" strike="noStrike">
                          <a:solidFill>
                            <a:srgbClr val="000000"/>
                          </a:solidFill>
                          <a:effectLst/>
                          <a:latin typeface="微软雅黑" panose="020B0503020204020204" pitchFamily="34" charset="-122"/>
                          <a:ea typeface="微软雅黑" panose="020B0503020204020204" pitchFamily="34" charset="-122"/>
                        </a:rPr>
                        <a:t>济南分行</a:t>
                      </a:r>
                      <a:endParaRPr lang="zh-CN" altLang="en-US" sz="8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fontAlgn="ctr"/>
                      <a:r>
                        <a:rPr lang="en-US" altLang="zh-CN" sz="800" b="0" i="0" u="none" strike="noStrike">
                          <a:solidFill>
                            <a:srgbClr val="000000"/>
                          </a:solidFill>
                          <a:effectLst/>
                          <a:latin typeface="微软雅黑" panose="020B0503020204020204" pitchFamily="34" charset="-122"/>
                          <a:ea typeface="微软雅黑" panose="020B0503020204020204" pitchFamily="34" charset="-122"/>
                        </a:rPr>
                        <a:t>1,090.89 </a:t>
                      </a:r>
                      <a:endParaRPr lang="en-US" altLang="zh-CN" sz="8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fontAlgn="ctr"/>
                      <a:r>
                        <a:rPr lang="en-US" altLang="zh-CN" sz="800" b="0" i="0" u="none" strike="noStrike" dirty="0">
                          <a:solidFill>
                            <a:srgbClr val="000000"/>
                          </a:solidFill>
                          <a:effectLst/>
                          <a:latin typeface="微软雅黑" panose="020B0503020204020204" pitchFamily="34" charset="-122"/>
                          <a:ea typeface="微软雅黑" panose="020B0503020204020204" pitchFamily="34" charset="-122"/>
                        </a:rPr>
                        <a:t>1,395.76 </a:t>
                      </a:r>
                      <a:endParaRPr lang="en-US" altLang="zh-CN" sz="8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fontAlgn="ctr"/>
                      <a:r>
                        <a:rPr lang="en-US" altLang="zh-CN" sz="800" b="0" i="0" u="none" strike="noStrike">
                          <a:solidFill>
                            <a:srgbClr val="000000"/>
                          </a:solidFill>
                          <a:effectLst/>
                          <a:latin typeface="微软雅黑" panose="020B0503020204020204" pitchFamily="34" charset="-122"/>
                          <a:ea typeface="微软雅黑" panose="020B0503020204020204" pitchFamily="34" charset="-122"/>
                        </a:rPr>
                        <a:t>304.87 </a:t>
                      </a:r>
                      <a:endParaRPr lang="en-US" altLang="zh-CN" sz="8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fontAlgn="ctr"/>
                      <a:r>
                        <a:rPr lang="en-US" altLang="zh-CN" sz="800" b="0" i="0" u="none" strike="noStrike" dirty="0">
                          <a:solidFill>
                            <a:srgbClr val="000000"/>
                          </a:solidFill>
                          <a:effectLst/>
                          <a:latin typeface="微软雅黑" panose="020B0503020204020204" pitchFamily="34" charset="-122"/>
                          <a:ea typeface="微软雅黑" panose="020B0503020204020204" pitchFamily="34" charset="-122"/>
                        </a:rPr>
                        <a:t>27.95%</a:t>
                      </a:r>
                      <a:endParaRPr lang="en-US" altLang="zh-CN" sz="8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fontAlgn="ctr"/>
                      <a:r>
                        <a:rPr lang="en-US" altLang="zh-CN" sz="800" b="0" i="0" u="none" strike="noStrike">
                          <a:solidFill>
                            <a:srgbClr val="000000"/>
                          </a:solidFill>
                          <a:effectLst/>
                          <a:latin typeface="微软雅黑" panose="020B0503020204020204" pitchFamily="34" charset="-122"/>
                          <a:ea typeface="微软雅黑" panose="020B0503020204020204" pitchFamily="34" charset="-122"/>
                        </a:rPr>
                        <a:t>4</a:t>
                      </a:r>
                      <a:endParaRPr lang="en-US" altLang="zh-CN" sz="8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r>
              <a:tr h="126131">
                <a:tc>
                  <a:txBody>
                    <a:bodyPr/>
                    <a:lstStyle/>
                    <a:p>
                      <a:pPr algn="ctr" rtl="0" fontAlgn="ctr"/>
                      <a:r>
                        <a:rPr lang="zh-CN" altLang="en-US" sz="800" b="0" i="0" u="none" strike="noStrike">
                          <a:solidFill>
                            <a:srgbClr val="000000"/>
                          </a:solidFill>
                          <a:effectLst/>
                          <a:latin typeface="微软雅黑" panose="020B0503020204020204" pitchFamily="34" charset="-122"/>
                          <a:ea typeface="微软雅黑" panose="020B0503020204020204" pitchFamily="34" charset="-122"/>
                        </a:rPr>
                        <a:t>郑州分行</a:t>
                      </a:r>
                      <a:endParaRPr lang="zh-CN" altLang="en-US" sz="8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fontAlgn="ctr"/>
                      <a:r>
                        <a:rPr lang="en-US" altLang="zh-CN" sz="800" b="0" i="0" u="none" strike="noStrike">
                          <a:solidFill>
                            <a:srgbClr val="000000"/>
                          </a:solidFill>
                          <a:effectLst/>
                          <a:latin typeface="微软雅黑" panose="020B0503020204020204" pitchFamily="34" charset="-122"/>
                          <a:ea typeface="微软雅黑" panose="020B0503020204020204" pitchFamily="34" charset="-122"/>
                        </a:rPr>
                        <a:t>1,991.50 </a:t>
                      </a:r>
                      <a:endParaRPr lang="en-US" altLang="zh-CN" sz="8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fontAlgn="ctr"/>
                      <a:r>
                        <a:rPr lang="en-US" altLang="zh-CN" sz="800" b="0" i="0" u="none" strike="noStrike">
                          <a:solidFill>
                            <a:srgbClr val="000000"/>
                          </a:solidFill>
                          <a:effectLst/>
                          <a:latin typeface="微软雅黑" panose="020B0503020204020204" pitchFamily="34" charset="-122"/>
                          <a:ea typeface="微软雅黑" panose="020B0503020204020204" pitchFamily="34" charset="-122"/>
                        </a:rPr>
                        <a:t>2,265.20 </a:t>
                      </a:r>
                      <a:endParaRPr lang="en-US" altLang="zh-CN" sz="8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fontAlgn="ctr"/>
                      <a:r>
                        <a:rPr lang="en-US" altLang="zh-CN" sz="800" b="0" i="0" u="none" strike="noStrike">
                          <a:solidFill>
                            <a:srgbClr val="000000"/>
                          </a:solidFill>
                          <a:effectLst/>
                          <a:latin typeface="微软雅黑" panose="020B0503020204020204" pitchFamily="34" charset="-122"/>
                          <a:ea typeface="微软雅黑" panose="020B0503020204020204" pitchFamily="34" charset="-122"/>
                        </a:rPr>
                        <a:t>273.71 </a:t>
                      </a:r>
                      <a:endParaRPr lang="en-US" altLang="zh-CN" sz="8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fontAlgn="ctr"/>
                      <a:r>
                        <a:rPr lang="en-US" altLang="zh-CN" sz="800" b="0" i="0" u="none" strike="noStrike">
                          <a:solidFill>
                            <a:srgbClr val="000000"/>
                          </a:solidFill>
                          <a:effectLst/>
                          <a:latin typeface="微软雅黑" panose="020B0503020204020204" pitchFamily="34" charset="-122"/>
                          <a:ea typeface="微软雅黑" panose="020B0503020204020204" pitchFamily="34" charset="-122"/>
                        </a:rPr>
                        <a:t>13.74%</a:t>
                      </a:r>
                      <a:endParaRPr lang="en-US" altLang="zh-CN" sz="8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fontAlgn="ctr"/>
                      <a:r>
                        <a:rPr lang="en-US" altLang="zh-CN" sz="800" b="0" i="0" u="none" strike="noStrike">
                          <a:solidFill>
                            <a:srgbClr val="000000"/>
                          </a:solidFill>
                          <a:effectLst/>
                          <a:latin typeface="微软雅黑" panose="020B0503020204020204" pitchFamily="34" charset="-122"/>
                          <a:ea typeface="微软雅黑" panose="020B0503020204020204" pitchFamily="34" charset="-122"/>
                        </a:rPr>
                        <a:t>10</a:t>
                      </a:r>
                      <a:endParaRPr lang="en-US" altLang="zh-CN" sz="8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r>
              <a:tr h="126131">
                <a:tc>
                  <a:txBody>
                    <a:bodyPr/>
                    <a:lstStyle/>
                    <a:p>
                      <a:pPr algn="ctr" rtl="0" fontAlgn="ctr"/>
                      <a:r>
                        <a:rPr lang="zh-CN" altLang="en-US" sz="800" b="0" i="0" u="none" strike="noStrike">
                          <a:solidFill>
                            <a:srgbClr val="000000"/>
                          </a:solidFill>
                          <a:effectLst/>
                          <a:latin typeface="微软雅黑" panose="020B0503020204020204" pitchFamily="34" charset="-122"/>
                          <a:ea typeface="微软雅黑" panose="020B0503020204020204" pitchFamily="34" charset="-122"/>
                        </a:rPr>
                        <a:t>广州分行</a:t>
                      </a:r>
                      <a:endParaRPr lang="zh-CN" altLang="en-US" sz="8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fontAlgn="ctr"/>
                      <a:r>
                        <a:rPr lang="en-US" altLang="zh-CN" sz="800" b="0" i="0" u="none" strike="noStrike">
                          <a:solidFill>
                            <a:srgbClr val="000000"/>
                          </a:solidFill>
                          <a:effectLst/>
                          <a:latin typeface="微软雅黑" panose="020B0503020204020204" pitchFamily="34" charset="-122"/>
                          <a:ea typeface="微软雅黑" panose="020B0503020204020204" pitchFamily="34" charset="-122"/>
                        </a:rPr>
                        <a:t>3,434.86 </a:t>
                      </a:r>
                      <a:endParaRPr lang="en-US" altLang="zh-CN" sz="8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fontAlgn="ctr"/>
                      <a:r>
                        <a:rPr lang="en-US" altLang="zh-CN" sz="800" b="0" i="0" u="none" strike="noStrike" dirty="0">
                          <a:solidFill>
                            <a:srgbClr val="000000"/>
                          </a:solidFill>
                          <a:effectLst/>
                          <a:latin typeface="微软雅黑" panose="020B0503020204020204" pitchFamily="34" charset="-122"/>
                          <a:ea typeface="微软雅黑" panose="020B0503020204020204" pitchFamily="34" charset="-122"/>
                        </a:rPr>
                        <a:t>3,678.23 </a:t>
                      </a:r>
                      <a:endParaRPr lang="en-US" altLang="zh-CN" sz="8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fontAlgn="ctr"/>
                      <a:r>
                        <a:rPr lang="en-US" altLang="zh-CN" sz="800" b="0" i="0" u="none" strike="noStrike">
                          <a:solidFill>
                            <a:srgbClr val="000000"/>
                          </a:solidFill>
                          <a:effectLst/>
                          <a:latin typeface="微软雅黑" panose="020B0503020204020204" pitchFamily="34" charset="-122"/>
                          <a:ea typeface="微软雅黑" panose="020B0503020204020204" pitchFamily="34" charset="-122"/>
                        </a:rPr>
                        <a:t>243.37 </a:t>
                      </a:r>
                      <a:endParaRPr lang="en-US" altLang="zh-CN" sz="8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fontAlgn="ctr"/>
                      <a:r>
                        <a:rPr lang="en-US" altLang="zh-CN" sz="800" b="0" i="0" u="none" strike="noStrike">
                          <a:solidFill>
                            <a:srgbClr val="000000"/>
                          </a:solidFill>
                          <a:effectLst/>
                          <a:latin typeface="微软雅黑" panose="020B0503020204020204" pitchFamily="34" charset="-122"/>
                          <a:ea typeface="微软雅黑" panose="020B0503020204020204" pitchFamily="34" charset="-122"/>
                        </a:rPr>
                        <a:t>7.09%</a:t>
                      </a:r>
                      <a:endParaRPr lang="en-US" altLang="zh-CN" sz="8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fontAlgn="ctr"/>
                      <a:r>
                        <a:rPr lang="en-US" altLang="zh-CN" sz="800" b="0" i="0" u="none" strike="noStrike">
                          <a:solidFill>
                            <a:srgbClr val="000000"/>
                          </a:solidFill>
                          <a:effectLst/>
                          <a:latin typeface="微软雅黑" panose="020B0503020204020204" pitchFamily="34" charset="-122"/>
                          <a:ea typeface="微软雅黑" panose="020B0503020204020204" pitchFamily="34" charset="-122"/>
                        </a:rPr>
                        <a:t>23</a:t>
                      </a:r>
                      <a:endParaRPr lang="en-US" altLang="zh-CN" sz="8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r>
              <a:tr h="126131">
                <a:tc>
                  <a:txBody>
                    <a:bodyPr/>
                    <a:lstStyle/>
                    <a:p>
                      <a:pPr algn="ctr" rtl="0" fontAlgn="ctr"/>
                      <a:r>
                        <a:rPr lang="zh-CN" altLang="en-US" sz="800" b="0" i="0" u="none" strike="noStrike">
                          <a:solidFill>
                            <a:srgbClr val="000000"/>
                          </a:solidFill>
                          <a:effectLst/>
                          <a:latin typeface="微软雅黑" panose="020B0503020204020204" pitchFamily="34" charset="-122"/>
                          <a:ea typeface="微软雅黑" panose="020B0503020204020204" pitchFamily="34" charset="-122"/>
                        </a:rPr>
                        <a:t>福州分行</a:t>
                      </a:r>
                      <a:endParaRPr lang="zh-CN" altLang="en-US" sz="8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fontAlgn="ctr"/>
                      <a:r>
                        <a:rPr lang="en-US" altLang="zh-CN" sz="800" b="0" i="0" u="none" strike="noStrike">
                          <a:solidFill>
                            <a:srgbClr val="000000"/>
                          </a:solidFill>
                          <a:effectLst/>
                          <a:latin typeface="微软雅黑" panose="020B0503020204020204" pitchFamily="34" charset="-122"/>
                          <a:ea typeface="微软雅黑" panose="020B0503020204020204" pitchFamily="34" charset="-122"/>
                        </a:rPr>
                        <a:t>1,041.06 </a:t>
                      </a:r>
                      <a:endParaRPr lang="en-US" altLang="zh-CN" sz="8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fontAlgn="ctr"/>
                      <a:r>
                        <a:rPr lang="en-US" altLang="zh-CN" sz="800" b="0" i="0" u="none" strike="noStrike">
                          <a:solidFill>
                            <a:srgbClr val="000000"/>
                          </a:solidFill>
                          <a:effectLst/>
                          <a:latin typeface="微软雅黑" panose="020B0503020204020204" pitchFamily="34" charset="-122"/>
                          <a:ea typeface="微软雅黑" panose="020B0503020204020204" pitchFamily="34" charset="-122"/>
                        </a:rPr>
                        <a:t>1,241.08 </a:t>
                      </a:r>
                      <a:endParaRPr lang="en-US" altLang="zh-CN" sz="8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fontAlgn="ctr"/>
                      <a:r>
                        <a:rPr lang="en-US" altLang="zh-CN" sz="800" b="0" i="0" u="none" strike="noStrike">
                          <a:solidFill>
                            <a:srgbClr val="000000"/>
                          </a:solidFill>
                          <a:effectLst/>
                          <a:latin typeface="微软雅黑" panose="020B0503020204020204" pitchFamily="34" charset="-122"/>
                          <a:ea typeface="微软雅黑" panose="020B0503020204020204" pitchFamily="34" charset="-122"/>
                        </a:rPr>
                        <a:t>200.02 </a:t>
                      </a:r>
                      <a:endParaRPr lang="en-US" altLang="zh-CN" sz="8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fontAlgn="ctr"/>
                      <a:r>
                        <a:rPr lang="en-US" altLang="zh-CN" sz="800" b="0" i="0" u="none" strike="noStrike">
                          <a:solidFill>
                            <a:srgbClr val="000000"/>
                          </a:solidFill>
                          <a:effectLst/>
                          <a:latin typeface="微软雅黑" panose="020B0503020204020204" pitchFamily="34" charset="-122"/>
                          <a:ea typeface="微软雅黑" panose="020B0503020204020204" pitchFamily="34" charset="-122"/>
                        </a:rPr>
                        <a:t>19.21%</a:t>
                      </a:r>
                      <a:endParaRPr lang="en-US" altLang="zh-CN" sz="8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fontAlgn="ctr"/>
                      <a:r>
                        <a:rPr lang="en-US" altLang="zh-CN" sz="800" b="0" i="0" u="none" strike="noStrike">
                          <a:solidFill>
                            <a:srgbClr val="000000"/>
                          </a:solidFill>
                          <a:effectLst/>
                          <a:latin typeface="微软雅黑" panose="020B0503020204020204" pitchFamily="34" charset="-122"/>
                          <a:ea typeface="微软雅黑" panose="020B0503020204020204" pitchFamily="34" charset="-122"/>
                        </a:rPr>
                        <a:t>5</a:t>
                      </a:r>
                      <a:endParaRPr lang="en-US" altLang="zh-CN" sz="8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r>
              <a:tr h="126131">
                <a:tc>
                  <a:txBody>
                    <a:bodyPr/>
                    <a:lstStyle/>
                    <a:p>
                      <a:pPr algn="ctr" rtl="0" fontAlgn="ctr"/>
                      <a:r>
                        <a:rPr lang="zh-CN" altLang="en-US" sz="800" b="0" i="0" u="none" strike="noStrike">
                          <a:solidFill>
                            <a:srgbClr val="000000"/>
                          </a:solidFill>
                          <a:effectLst/>
                          <a:latin typeface="微软雅黑" panose="020B0503020204020204" pitchFamily="34" charset="-122"/>
                          <a:ea typeface="微软雅黑" panose="020B0503020204020204" pitchFamily="34" charset="-122"/>
                        </a:rPr>
                        <a:t>宁波分行</a:t>
                      </a:r>
                      <a:endParaRPr lang="zh-CN" altLang="en-US" sz="8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fontAlgn="ctr"/>
                      <a:r>
                        <a:rPr lang="en-US" altLang="zh-CN" sz="800" b="0" i="0" u="none" strike="noStrike">
                          <a:solidFill>
                            <a:srgbClr val="000000"/>
                          </a:solidFill>
                          <a:effectLst/>
                          <a:latin typeface="微软雅黑" panose="020B0503020204020204" pitchFamily="34" charset="-122"/>
                          <a:ea typeface="微软雅黑" panose="020B0503020204020204" pitchFamily="34" charset="-122"/>
                        </a:rPr>
                        <a:t>1,039.01 </a:t>
                      </a:r>
                      <a:endParaRPr lang="en-US" altLang="zh-CN" sz="8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fontAlgn="ctr"/>
                      <a:r>
                        <a:rPr lang="en-US" altLang="zh-CN" sz="800" b="0" i="0" u="none" strike="noStrike" dirty="0">
                          <a:solidFill>
                            <a:srgbClr val="000000"/>
                          </a:solidFill>
                          <a:effectLst/>
                          <a:latin typeface="微软雅黑" panose="020B0503020204020204" pitchFamily="34" charset="-122"/>
                          <a:ea typeface="微软雅黑" panose="020B0503020204020204" pitchFamily="34" charset="-122"/>
                        </a:rPr>
                        <a:t>1,226.85 </a:t>
                      </a:r>
                      <a:endParaRPr lang="en-US" altLang="zh-CN" sz="8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fontAlgn="ctr"/>
                      <a:r>
                        <a:rPr lang="en-US" altLang="zh-CN" sz="800" b="0" i="0" u="none" strike="noStrike">
                          <a:solidFill>
                            <a:srgbClr val="000000"/>
                          </a:solidFill>
                          <a:effectLst/>
                          <a:latin typeface="微软雅黑" panose="020B0503020204020204" pitchFamily="34" charset="-122"/>
                          <a:ea typeface="微软雅黑" panose="020B0503020204020204" pitchFamily="34" charset="-122"/>
                        </a:rPr>
                        <a:t>187.84 </a:t>
                      </a:r>
                      <a:endParaRPr lang="en-US" altLang="zh-CN" sz="8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fontAlgn="ctr"/>
                      <a:r>
                        <a:rPr lang="en-US" altLang="zh-CN" sz="800" b="0" i="0" u="none" strike="noStrike" dirty="0">
                          <a:solidFill>
                            <a:srgbClr val="000000"/>
                          </a:solidFill>
                          <a:effectLst/>
                          <a:latin typeface="微软雅黑" panose="020B0503020204020204" pitchFamily="34" charset="-122"/>
                          <a:ea typeface="微软雅黑" panose="020B0503020204020204" pitchFamily="34" charset="-122"/>
                        </a:rPr>
                        <a:t>18.08%</a:t>
                      </a:r>
                      <a:endParaRPr lang="en-US" altLang="zh-CN" sz="8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fontAlgn="ctr"/>
                      <a:r>
                        <a:rPr lang="en-US" altLang="zh-CN" sz="800" b="0" i="0" u="none" strike="noStrike">
                          <a:solidFill>
                            <a:srgbClr val="000000"/>
                          </a:solidFill>
                          <a:effectLst/>
                          <a:latin typeface="微软雅黑" panose="020B0503020204020204" pitchFamily="34" charset="-122"/>
                          <a:ea typeface="微软雅黑" panose="020B0503020204020204" pitchFamily="34" charset="-122"/>
                        </a:rPr>
                        <a:t>7</a:t>
                      </a:r>
                      <a:endParaRPr lang="en-US" altLang="zh-CN" sz="8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r>
              <a:tr h="126131">
                <a:tc>
                  <a:txBody>
                    <a:bodyPr/>
                    <a:lstStyle/>
                    <a:p>
                      <a:pPr algn="ctr" rtl="0" fontAlgn="ctr"/>
                      <a:r>
                        <a:rPr lang="zh-CN" altLang="en-US" sz="800" b="0" i="0" u="none" strike="noStrike">
                          <a:solidFill>
                            <a:srgbClr val="000000"/>
                          </a:solidFill>
                          <a:effectLst/>
                          <a:latin typeface="微软雅黑" panose="020B0503020204020204" pitchFamily="34" charset="-122"/>
                          <a:ea typeface="微软雅黑" panose="020B0503020204020204" pitchFamily="34" charset="-122"/>
                        </a:rPr>
                        <a:t>石家庄分行</a:t>
                      </a:r>
                      <a:endParaRPr lang="zh-CN" altLang="en-US" sz="8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fontAlgn="ctr"/>
                      <a:r>
                        <a:rPr lang="en-US" altLang="zh-CN" sz="800" b="0" i="0" u="none" strike="noStrike">
                          <a:solidFill>
                            <a:srgbClr val="000000"/>
                          </a:solidFill>
                          <a:effectLst/>
                          <a:latin typeface="微软雅黑" panose="020B0503020204020204" pitchFamily="34" charset="-122"/>
                          <a:ea typeface="微软雅黑" panose="020B0503020204020204" pitchFamily="34" charset="-122"/>
                        </a:rPr>
                        <a:t>996.79 </a:t>
                      </a:r>
                      <a:endParaRPr lang="en-US" altLang="zh-CN" sz="8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fontAlgn="ctr"/>
                      <a:r>
                        <a:rPr lang="en-US" altLang="zh-CN" sz="800" b="0" i="0" u="none" strike="noStrike" dirty="0">
                          <a:solidFill>
                            <a:srgbClr val="000000"/>
                          </a:solidFill>
                          <a:effectLst/>
                          <a:latin typeface="微软雅黑" panose="020B0503020204020204" pitchFamily="34" charset="-122"/>
                          <a:ea typeface="微软雅黑" panose="020B0503020204020204" pitchFamily="34" charset="-122"/>
                        </a:rPr>
                        <a:t>1,132.73 </a:t>
                      </a:r>
                      <a:endParaRPr lang="en-US" altLang="zh-CN" sz="8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fontAlgn="ctr"/>
                      <a:r>
                        <a:rPr lang="en-US" altLang="zh-CN" sz="800" b="0" i="0" u="none" strike="noStrike">
                          <a:solidFill>
                            <a:srgbClr val="000000"/>
                          </a:solidFill>
                          <a:effectLst/>
                          <a:latin typeface="微软雅黑" panose="020B0503020204020204" pitchFamily="34" charset="-122"/>
                          <a:ea typeface="微软雅黑" panose="020B0503020204020204" pitchFamily="34" charset="-122"/>
                        </a:rPr>
                        <a:t>135.94 </a:t>
                      </a:r>
                      <a:endParaRPr lang="en-US" altLang="zh-CN" sz="8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fontAlgn="ctr"/>
                      <a:r>
                        <a:rPr lang="en-US" altLang="zh-CN" sz="800" b="0" i="0" u="none" strike="noStrike">
                          <a:solidFill>
                            <a:srgbClr val="000000"/>
                          </a:solidFill>
                          <a:effectLst/>
                          <a:latin typeface="微软雅黑" panose="020B0503020204020204" pitchFamily="34" charset="-122"/>
                          <a:ea typeface="微软雅黑" panose="020B0503020204020204" pitchFamily="34" charset="-122"/>
                        </a:rPr>
                        <a:t>13.64%</a:t>
                      </a:r>
                      <a:endParaRPr lang="en-US" altLang="zh-CN" sz="8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fontAlgn="ctr"/>
                      <a:r>
                        <a:rPr lang="en-US" altLang="zh-CN" sz="800" b="0" i="0" u="none" strike="noStrike">
                          <a:solidFill>
                            <a:srgbClr val="000000"/>
                          </a:solidFill>
                          <a:effectLst/>
                          <a:latin typeface="微软雅黑" panose="020B0503020204020204" pitchFamily="34" charset="-122"/>
                          <a:ea typeface="微软雅黑" panose="020B0503020204020204" pitchFamily="34" charset="-122"/>
                        </a:rPr>
                        <a:t>11</a:t>
                      </a:r>
                      <a:endParaRPr lang="en-US" altLang="zh-CN" sz="8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r>
              <a:tr h="126131">
                <a:tc>
                  <a:txBody>
                    <a:bodyPr/>
                    <a:lstStyle/>
                    <a:p>
                      <a:pPr algn="ctr" rtl="0" fontAlgn="ctr"/>
                      <a:r>
                        <a:rPr lang="zh-CN" altLang="en-US" sz="800" b="0" i="0" u="none" strike="noStrike">
                          <a:solidFill>
                            <a:srgbClr val="000000"/>
                          </a:solidFill>
                          <a:effectLst/>
                          <a:latin typeface="微软雅黑" panose="020B0503020204020204" pitchFamily="34" charset="-122"/>
                          <a:ea typeface="微软雅黑" panose="020B0503020204020204" pitchFamily="34" charset="-122"/>
                        </a:rPr>
                        <a:t>南昌分行</a:t>
                      </a:r>
                      <a:endParaRPr lang="zh-CN" altLang="en-US" sz="8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fontAlgn="ctr"/>
                      <a:r>
                        <a:rPr lang="en-US" altLang="zh-CN" sz="800" b="0" i="0" u="none" strike="noStrike">
                          <a:solidFill>
                            <a:srgbClr val="000000"/>
                          </a:solidFill>
                          <a:effectLst/>
                          <a:latin typeface="微软雅黑" panose="020B0503020204020204" pitchFamily="34" charset="-122"/>
                          <a:ea typeface="微软雅黑" panose="020B0503020204020204" pitchFamily="34" charset="-122"/>
                        </a:rPr>
                        <a:t>746.14 </a:t>
                      </a:r>
                      <a:endParaRPr lang="en-US" altLang="zh-CN" sz="8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fontAlgn="ctr"/>
                      <a:r>
                        <a:rPr lang="en-US" altLang="zh-CN" sz="800" b="0" i="0" u="none" strike="noStrike" dirty="0">
                          <a:solidFill>
                            <a:srgbClr val="000000"/>
                          </a:solidFill>
                          <a:effectLst/>
                          <a:latin typeface="微软雅黑" panose="020B0503020204020204" pitchFamily="34" charset="-122"/>
                          <a:ea typeface="微软雅黑" panose="020B0503020204020204" pitchFamily="34" charset="-122"/>
                        </a:rPr>
                        <a:t>876.96 </a:t>
                      </a:r>
                      <a:endParaRPr lang="en-US" altLang="zh-CN" sz="8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fontAlgn="ctr"/>
                      <a:r>
                        <a:rPr lang="en-US" altLang="zh-CN" sz="800" b="0" i="0" u="none" strike="noStrike">
                          <a:solidFill>
                            <a:srgbClr val="000000"/>
                          </a:solidFill>
                          <a:effectLst/>
                          <a:latin typeface="微软雅黑" panose="020B0503020204020204" pitchFamily="34" charset="-122"/>
                          <a:ea typeface="微软雅黑" panose="020B0503020204020204" pitchFamily="34" charset="-122"/>
                        </a:rPr>
                        <a:t>130.82 </a:t>
                      </a:r>
                      <a:endParaRPr lang="en-US" altLang="zh-CN" sz="8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fontAlgn="ctr"/>
                      <a:r>
                        <a:rPr lang="en-US" altLang="zh-CN" sz="800" b="0" i="0" u="none" strike="noStrike">
                          <a:solidFill>
                            <a:srgbClr val="000000"/>
                          </a:solidFill>
                          <a:effectLst/>
                          <a:latin typeface="微软雅黑" panose="020B0503020204020204" pitchFamily="34" charset="-122"/>
                          <a:ea typeface="微软雅黑" panose="020B0503020204020204" pitchFamily="34" charset="-122"/>
                        </a:rPr>
                        <a:t>17.53%</a:t>
                      </a:r>
                      <a:endParaRPr lang="en-US" altLang="zh-CN" sz="8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fontAlgn="ctr"/>
                      <a:r>
                        <a:rPr lang="en-US" altLang="zh-CN" sz="800" b="0" i="0" u="none" strike="noStrike">
                          <a:solidFill>
                            <a:srgbClr val="000000"/>
                          </a:solidFill>
                          <a:effectLst/>
                          <a:latin typeface="微软雅黑" panose="020B0503020204020204" pitchFamily="34" charset="-122"/>
                          <a:ea typeface="微软雅黑" panose="020B0503020204020204" pitchFamily="34" charset="-122"/>
                        </a:rPr>
                        <a:t>8</a:t>
                      </a:r>
                      <a:endParaRPr lang="en-US" altLang="zh-CN" sz="8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r>
              <a:tr h="126131">
                <a:tc>
                  <a:txBody>
                    <a:bodyPr/>
                    <a:lstStyle/>
                    <a:p>
                      <a:pPr algn="ctr" rtl="0" fontAlgn="ctr"/>
                      <a:r>
                        <a:rPr lang="zh-CN" altLang="en-US" sz="800" b="0" i="0" u="none" strike="noStrike">
                          <a:solidFill>
                            <a:srgbClr val="000000"/>
                          </a:solidFill>
                          <a:effectLst/>
                          <a:latin typeface="微软雅黑" panose="020B0503020204020204" pitchFamily="34" charset="-122"/>
                          <a:ea typeface="微软雅黑" panose="020B0503020204020204" pitchFamily="34" charset="-122"/>
                        </a:rPr>
                        <a:t>长沙分行</a:t>
                      </a:r>
                      <a:endParaRPr lang="zh-CN" altLang="en-US" sz="8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fontAlgn="ctr"/>
                      <a:r>
                        <a:rPr lang="en-US" altLang="zh-CN" sz="800" b="0" i="0" u="none" strike="noStrike">
                          <a:solidFill>
                            <a:srgbClr val="000000"/>
                          </a:solidFill>
                          <a:effectLst/>
                          <a:latin typeface="微软雅黑" panose="020B0503020204020204" pitchFamily="34" charset="-122"/>
                          <a:ea typeface="微软雅黑" panose="020B0503020204020204" pitchFamily="34" charset="-122"/>
                        </a:rPr>
                        <a:t>1,149.61 </a:t>
                      </a:r>
                      <a:endParaRPr lang="en-US" altLang="zh-CN" sz="8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fontAlgn="ctr"/>
                      <a:r>
                        <a:rPr lang="en-US" altLang="zh-CN" sz="800" b="0" i="0" u="none" strike="noStrike" dirty="0">
                          <a:solidFill>
                            <a:srgbClr val="000000"/>
                          </a:solidFill>
                          <a:effectLst/>
                          <a:latin typeface="微软雅黑" panose="020B0503020204020204" pitchFamily="34" charset="-122"/>
                          <a:ea typeface="微软雅黑" panose="020B0503020204020204" pitchFamily="34" charset="-122"/>
                        </a:rPr>
                        <a:t>1,280.09 </a:t>
                      </a:r>
                      <a:endParaRPr lang="en-US" altLang="zh-CN" sz="8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fontAlgn="ctr"/>
                      <a:r>
                        <a:rPr lang="en-US" altLang="zh-CN" sz="800" b="0" i="0" u="none" strike="noStrike">
                          <a:solidFill>
                            <a:srgbClr val="000000"/>
                          </a:solidFill>
                          <a:effectLst/>
                          <a:latin typeface="微软雅黑" panose="020B0503020204020204" pitchFamily="34" charset="-122"/>
                          <a:ea typeface="微软雅黑" panose="020B0503020204020204" pitchFamily="34" charset="-122"/>
                        </a:rPr>
                        <a:t>130.48 </a:t>
                      </a:r>
                      <a:endParaRPr lang="en-US" altLang="zh-CN" sz="8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fontAlgn="ctr"/>
                      <a:r>
                        <a:rPr lang="en-US" altLang="zh-CN" sz="800" b="0" i="0" u="none" strike="noStrike" dirty="0">
                          <a:solidFill>
                            <a:srgbClr val="000000"/>
                          </a:solidFill>
                          <a:effectLst/>
                          <a:latin typeface="微软雅黑" panose="020B0503020204020204" pitchFamily="34" charset="-122"/>
                          <a:ea typeface="微软雅黑" panose="020B0503020204020204" pitchFamily="34" charset="-122"/>
                        </a:rPr>
                        <a:t>11.35%</a:t>
                      </a:r>
                      <a:endParaRPr lang="en-US" altLang="zh-CN" sz="8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fontAlgn="ctr"/>
                      <a:r>
                        <a:rPr lang="en-US" altLang="zh-CN" sz="800" b="0" i="0" u="none" strike="noStrike">
                          <a:solidFill>
                            <a:srgbClr val="000000"/>
                          </a:solidFill>
                          <a:effectLst/>
                          <a:latin typeface="微软雅黑" panose="020B0503020204020204" pitchFamily="34" charset="-122"/>
                          <a:ea typeface="微软雅黑" panose="020B0503020204020204" pitchFamily="34" charset="-122"/>
                        </a:rPr>
                        <a:t>14</a:t>
                      </a:r>
                      <a:endParaRPr lang="en-US" altLang="zh-CN" sz="8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r>
              <a:tr h="126131">
                <a:tc>
                  <a:txBody>
                    <a:bodyPr/>
                    <a:lstStyle/>
                    <a:p>
                      <a:pPr algn="ctr" rtl="0" fontAlgn="ctr"/>
                      <a:r>
                        <a:rPr lang="zh-CN" altLang="en-US" sz="800" b="0" i="0" u="none" strike="noStrike">
                          <a:solidFill>
                            <a:srgbClr val="000000"/>
                          </a:solidFill>
                          <a:effectLst/>
                          <a:latin typeface="微软雅黑" panose="020B0503020204020204" pitchFamily="34" charset="-122"/>
                          <a:ea typeface="微软雅黑" panose="020B0503020204020204" pitchFamily="34" charset="-122"/>
                        </a:rPr>
                        <a:t>青岛分行</a:t>
                      </a:r>
                      <a:endParaRPr lang="zh-CN" altLang="en-US" sz="8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fontAlgn="ctr"/>
                      <a:r>
                        <a:rPr lang="en-US" altLang="zh-CN" sz="800" b="0" i="0" u="none" strike="noStrike">
                          <a:solidFill>
                            <a:srgbClr val="000000"/>
                          </a:solidFill>
                          <a:effectLst/>
                          <a:latin typeface="微软雅黑" panose="020B0503020204020204" pitchFamily="34" charset="-122"/>
                          <a:ea typeface="微软雅黑" panose="020B0503020204020204" pitchFamily="34" charset="-122"/>
                        </a:rPr>
                        <a:t>1,156.69 </a:t>
                      </a:r>
                      <a:endParaRPr lang="en-US" altLang="zh-CN" sz="8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fontAlgn="ctr"/>
                      <a:r>
                        <a:rPr lang="en-US" altLang="zh-CN" sz="800" b="0" i="0" u="none" strike="noStrike">
                          <a:solidFill>
                            <a:srgbClr val="000000"/>
                          </a:solidFill>
                          <a:effectLst/>
                          <a:latin typeface="微软雅黑" panose="020B0503020204020204" pitchFamily="34" charset="-122"/>
                          <a:ea typeface="微软雅黑" panose="020B0503020204020204" pitchFamily="34" charset="-122"/>
                        </a:rPr>
                        <a:t>1,265.88 </a:t>
                      </a:r>
                      <a:endParaRPr lang="en-US" altLang="zh-CN" sz="8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fontAlgn="ctr"/>
                      <a:r>
                        <a:rPr lang="en-US" altLang="zh-CN" sz="800" b="0" i="0" u="none" strike="noStrike">
                          <a:solidFill>
                            <a:srgbClr val="000000"/>
                          </a:solidFill>
                          <a:effectLst/>
                          <a:latin typeface="微软雅黑" panose="020B0503020204020204" pitchFamily="34" charset="-122"/>
                          <a:ea typeface="微软雅黑" panose="020B0503020204020204" pitchFamily="34" charset="-122"/>
                        </a:rPr>
                        <a:t>109.19 </a:t>
                      </a:r>
                      <a:endParaRPr lang="en-US" altLang="zh-CN" sz="8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fontAlgn="ctr"/>
                      <a:r>
                        <a:rPr lang="en-US" altLang="zh-CN" sz="800" b="0" i="0" u="none" strike="noStrike">
                          <a:solidFill>
                            <a:srgbClr val="000000"/>
                          </a:solidFill>
                          <a:effectLst/>
                          <a:latin typeface="微软雅黑" panose="020B0503020204020204" pitchFamily="34" charset="-122"/>
                          <a:ea typeface="微软雅黑" panose="020B0503020204020204" pitchFamily="34" charset="-122"/>
                        </a:rPr>
                        <a:t>9.44%</a:t>
                      </a:r>
                      <a:endParaRPr lang="en-US" altLang="zh-CN" sz="8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fontAlgn="ctr"/>
                      <a:r>
                        <a:rPr lang="en-US" altLang="zh-CN" sz="800" b="0" i="0" u="none" strike="noStrike">
                          <a:solidFill>
                            <a:srgbClr val="000000"/>
                          </a:solidFill>
                          <a:effectLst/>
                          <a:latin typeface="微软雅黑" panose="020B0503020204020204" pitchFamily="34" charset="-122"/>
                          <a:ea typeface="微软雅黑" panose="020B0503020204020204" pitchFamily="34" charset="-122"/>
                        </a:rPr>
                        <a:t>20</a:t>
                      </a:r>
                      <a:endParaRPr lang="en-US" altLang="zh-CN" sz="8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r>
              <a:tr h="126131">
                <a:tc>
                  <a:txBody>
                    <a:bodyPr/>
                    <a:lstStyle/>
                    <a:p>
                      <a:pPr algn="ctr" rtl="0" fontAlgn="ctr"/>
                      <a:r>
                        <a:rPr lang="zh-CN" altLang="en-US" sz="800" b="0" i="0" u="none" strike="noStrike">
                          <a:solidFill>
                            <a:srgbClr val="000000"/>
                          </a:solidFill>
                          <a:effectLst/>
                          <a:latin typeface="微软雅黑" panose="020B0503020204020204" pitchFamily="34" charset="-122"/>
                          <a:ea typeface="微软雅黑" panose="020B0503020204020204" pitchFamily="34" charset="-122"/>
                        </a:rPr>
                        <a:t>武汉分行</a:t>
                      </a:r>
                      <a:endParaRPr lang="zh-CN" altLang="en-US" sz="8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algn="ctr" fontAlgn="ctr"/>
                      <a:r>
                        <a:rPr lang="en-US" altLang="zh-CN" sz="800" b="0" i="0" u="none" strike="noStrike">
                          <a:solidFill>
                            <a:srgbClr val="000000"/>
                          </a:solidFill>
                          <a:effectLst/>
                          <a:latin typeface="微软雅黑" panose="020B0503020204020204" pitchFamily="34" charset="-122"/>
                          <a:ea typeface="微软雅黑" panose="020B0503020204020204" pitchFamily="34" charset="-122"/>
                        </a:rPr>
                        <a:t>1,966.92 </a:t>
                      </a:r>
                      <a:endParaRPr lang="en-US" altLang="zh-CN" sz="8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algn="ctr" fontAlgn="ctr"/>
                      <a:r>
                        <a:rPr lang="en-US" altLang="zh-CN" sz="800" b="0" i="0" u="none" strike="noStrike" dirty="0">
                          <a:solidFill>
                            <a:srgbClr val="000000"/>
                          </a:solidFill>
                          <a:effectLst/>
                          <a:latin typeface="微软雅黑" panose="020B0503020204020204" pitchFamily="34" charset="-122"/>
                          <a:ea typeface="微软雅黑" panose="020B0503020204020204" pitchFamily="34" charset="-122"/>
                        </a:rPr>
                        <a:t>2,074.14 </a:t>
                      </a:r>
                      <a:endParaRPr lang="en-US" altLang="zh-CN" sz="8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algn="ctr" fontAlgn="ctr"/>
                      <a:r>
                        <a:rPr lang="en-US" altLang="zh-CN" sz="800" b="0" i="0" u="none" strike="noStrike">
                          <a:solidFill>
                            <a:srgbClr val="000000"/>
                          </a:solidFill>
                          <a:effectLst/>
                          <a:latin typeface="微软雅黑" panose="020B0503020204020204" pitchFamily="34" charset="-122"/>
                          <a:ea typeface="微软雅黑" panose="020B0503020204020204" pitchFamily="34" charset="-122"/>
                        </a:rPr>
                        <a:t>107.22 </a:t>
                      </a:r>
                      <a:endParaRPr lang="en-US" altLang="zh-CN" sz="8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algn="ctr" fontAlgn="ctr"/>
                      <a:r>
                        <a:rPr lang="en-US" altLang="zh-CN" sz="800" b="0" i="0" u="none" strike="noStrike" dirty="0">
                          <a:solidFill>
                            <a:srgbClr val="000000"/>
                          </a:solidFill>
                          <a:effectLst/>
                          <a:latin typeface="微软雅黑" panose="020B0503020204020204" pitchFamily="34" charset="-122"/>
                          <a:ea typeface="微软雅黑" panose="020B0503020204020204" pitchFamily="34" charset="-122"/>
                        </a:rPr>
                        <a:t>5.45%</a:t>
                      </a:r>
                      <a:endParaRPr lang="en-US" altLang="zh-CN" sz="8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fontAlgn="ctr"/>
                      <a:r>
                        <a:rPr lang="en-US" altLang="zh-CN" sz="800" b="0" i="0" u="none" strike="noStrike">
                          <a:solidFill>
                            <a:srgbClr val="000000"/>
                          </a:solidFill>
                          <a:effectLst/>
                          <a:latin typeface="微软雅黑" panose="020B0503020204020204" pitchFamily="34" charset="-122"/>
                          <a:ea typeface="微软雅黑" panose="020B0503020204020204" pitchFamily="34" charset="-122"/>
                        </a:rPr>
                        <a:t>24</a:t>
                      </a:r>
                      <a:endParaRPr lang="en-US" altLang="zh-CN" sz="8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126131">
                <a:tc>
                  <a:txBody>
                    <a:bodyPr/>
                    <a:lstStyle/>
                    <a:p>
                      <a:pPr algn="ctr" rtl="0" fontAlgn="ctr"/>
                      <a:r>
                        <a:rPr lang="zh-CN" altLang="en-US" sz="800" b="0" i="0" u="none" strike="noStrike">
                          <a:solidFill>
                            <a:srgbClr val="000000"/>
                          </a:solidFill>
                          <a:effectLst/>
                          <a:latin typeface="微软雅黑" panose="020B0503020204020204" pitchFamily="34" charset="-122"/>
                          <a:ea typeface="微软雅黑" panose="020B0503020204020204" pitchFamily="34" charset="-122"/>
                        </a:rPr>
                        <a:t>太原分行</a:t>
                      </a:r>
                      <a:endParaRPr lang="zh-CN" altLang="en-US" sz="8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algn="ctr" fontAlgn="ctr"/>
                      <a:r>
                        <a:rPr lang="en-US" altLang="zh-CN" sz="800" b="0" i="0" u="none" strike="noStrike">
                          <a:solidFill>
                            <a:srgbClr val="000000"/>
                          </a:solidFill>
                          <a:effectLst/>
                          <a:latin typeface="微软雅黑" panose="020B0503020204020204" pitchFamily="34" charset="-122"/>
                          <a:ea typeface="微软雅黑" panose="020B0503020204020204" pitchFamily="34" charset="-122"/>
                        </a:rPr>
                        <a:t>517.40 </a:t>
                      </a:r>
                      <a:endParaRPr lang="en-US" altLang="zh-CN" sz="8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algn="ctr" fontAlgn="ctr"/>
                      <a:r>
                        <a:rPr lang="en-US" altLang="zh-CN" sz="800" b="0" i="0" u="none" strike="noStrike" dirty="0">
                          <a:solidFill>
                            <a:srgbClr val="000000"/>
                          </a:solidFill>
                          <a:effectLst/>
                          <a:latin typeface="微软雅黑" panose="020B0503020204020204" pitchFamily="34" charset="-122"/>
                          <a:ea typeface="微软雅黑" panose="020B0503020204020204" pitchFamily="34" charset="-122"/>
                        </a:rPr>
                        <a:t>611.22 </a:t>
                      </a:r>
                      <a:endParaRPr lang="en-US" altLang="zh-CN" sz="8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algn="ctr" fontAlgn="ctr"/>
                      <a:r>
                        <a:rPr lang="en-US" altLang="zh-CN" sz="800" b="0" i="0" u="none" strike="noStrike" dirty="0">
                          <a:solidFill>
                            <a:srgbClr val="000000"/>
                          </a:solidFill>
                          <a:effectLst/>
                          <a:latin typeface="微软雅黑" panose="020B0503020204020204" pitchFamily="34" charset="-122"/>
                          <a:ea typeface="微软雅黑" panose="020B0503020204020204" pitchFamily="34" charset="-122"/>
                        </a:rPr>
                        <a:t>93.83 </a:t>
                      </a:r>
                      <a:endParaRPr lang="en-US" altLang="zh-CN" sz="8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algn="ctr" fontAlgn="ctr"/>
                      <a:r>
                        <a:rPr lang="en-US" altLang="zh-CN" sz="800" b="0" i="0" u="none" strike="noStrike" dirty="0">
                          <a:solidFill>
                            <a:srgbClr val="000000"/>
                          </a:solidFill>
                          <a:effectLst/>
                          <a:latin typeface="微软雅黑" panose="020B0503020204020204" pitchFamily="34" charset="-122"/>
                          <a:ea typeface="微软雅黑" panose="020B0503020204020204" pitchFamily="34" charset="-122"/>
                        </a:rPr>
                        <a:t>18.13%</a:t>
                      </a:r>
                      <a:endParaRPr lang="en-US" altLang="zh-CN" sz="8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fontAlgn="ctr"/>
                      <a:r>
                        <a:rPr lang="en-US" altLang="zh-CN" sz="800" b="0" i="0" u="none" strike="noStrike">
                          <a:solidFill>
                            <a:srgbClr val="000000"/>
                          </a:solidFill>
                          <a:effectLst/>
                          <a:latin typeface="微软雅黑" panose="020B0503020204020204" pitchFamily="34" charset="-122"/>
                          <a:ea typeface="微软雅黑" panose="020B0503020204020204" pitchFamily="34" charset="-122"/>
                        </a:rPr>
                        <a:t>6</a:t>
                      </a:r>
                      <a:endParaRPr lang="en-US" altLang="zh-CN" sz="8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126131">
                <a:tc>
                  <a:txBody>
                    <a:bodyPr/>
                    <a:lstStyle/>
                    <a:p>
                      <a:pPr algn="ctr" rtl="0" fontAlgn="ctr"/>
                      <a:r>
                        <a:rPr lang="zh-CN" altLang="en-US" sz="800" b="0" i="0" u="none" strike="noStrike">
                          <a:solidFill>
                            <a:srgbClr val="000000"/>
                          </a:solidFill>
                          <a:effectLst/>
                          <a:latin typeface="微软雅黑" panose="020B0503020204020204" pitchFamily="34" charset="-122"/>
                          <a:ea typeface="微软雅黑" panose="020B0503020204020204" pitchFamily="34" charset="-122"/>
                        </a:rPr>
                        <a:t>西安分行</a:t>
                      </a:r>
                      <a:endParaRPr lang="zh-CN" altLang="en-US" sz="8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algn="ctr" fontAlgn="ctr"/>
                      <a:r>
                        <a:rPr lang="en-US" altLang="zh-CN" sz="800" b="0" i="0" u="none" strike="noStrike">
                          <a:solidFill>
                            <a:srgbClr val="000000"/>
                          </a:solidFill>
                          <a:effectLst/>
                          <a:latin typeface="微软雅黑" panose="020B0503020204020204" pitchFamily="34" charset="-122"/>
                          <a:ea typeface="微软雅黑" panose="020B0503020204020204" pitchFamily="34" charset="-122"/>
                        </a:rPr>
                        <a:t>721.89 </a:t>
                      </a:r>
                      <a:endParaRPr lang="en-US" altLang="zh-CN" sz="8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algn="ctr" fontAlgn="ctr"/>
                      <a:r>
                        <a:rPr lang="en-US" altLang="zh-CN" sz="800" b="0" i="0" u="none" strike="noStrike">
                          <a:solidFill>
                            <a:srgbClr val="000000"/>
                          </a:solidFill>
                          <a:effectLst/>
                          <a:latin typeface="微软雅黑" panose="020B0503020204020204" pitchFamily="34" charset="-122"/>
                          <a:ea typeface="微软雅黑" panose="020B0503020204020204" pitchFamily="34" charset="-122"/>
                        </a:rPr>
                        <a:t>813.41 </a:t>
                      </a:r>
                      <a:endParaRPr lang="en-US" altLang="zh-CN" sz="8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algn="ctr" fontAlgn="ctr"/>
                      <a:r>
                        <a:rPr lang="en-US" altLang="zh-CN" sz="800" b="0" i="0" u="none" strike="noStrike" dirty="0">
                          <a:solidFill>
                            <a:srgbClr val="000000"/>
                          </a:solidFill>
                          <a:effectLst/>
                          <a:latin typeface="微软雅黑" panose="020B0503020204020204" pitchFamily="34" charset="-122"/>
                          <a:ea typeface="微软雅黑" panose="020B0503020204020204" pitchFamily="34" charset="-122"/>
                        </a:rPr>
                        <a:t>91.52 </a:t>
                      </a:r>
                      <a:endParaRPr lang="en-US" altLang="zh-CN" sz="8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algn="ctr" fontAlgn="ctr"/>
                      <a:r>
                        <a:rPr lang="en-US" altLang="zh-CN" sz="800" b="0" i="0" u="none" strike="noStrike">
                          <a:solidFill>
                            <a:srgbClr val="000000"/>
                          </a:solidFill>
                          <a:effectLst/>
                          <a:latin typeface="微软雅黑" panose="020B0503020204020204" pitchFamily="34" charset="-122"/>
                          <a:ea typeface="微软雅黑" panose="020B0503020204020204" pitchFamily="34" charset="-122"/>
                        </a:rPr>
                        <a:t>12.68%</a:t>
                      </a:r>
                      <a:endParaRPr lang="en-US" altLang="zh-CN" sz="8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fontAlgn="ctr"/>
                      <a:r>
                        <a:rPr lang="en-US" altLang="zh-CN" sz="800" b="0" i="0" u="none" strike="noStrike">
                          <a:solidFill>
                            <a:srgbClr val="000000"/>
                          </a:solidFill>
                          <a:effectLst/>
                          <a:latin typeface="微软雅黑" panose="020B0503020204020204" pitchFamily="34" charset="-122"/>
                          <a:ea typeface="微软雅黑" panose="020B0503020204020204" pitchFamily="34" charset="-122"/>
                        </a:rPr>
                        <a:t>12</a:t>
                      </a:r>
                      <a:endParaRPr lang="en-US" altLang="zh-CN" sz="8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126131">
                <a:tc>
                  <a:txBody>
                    <a:bodyPr/>
                    <a:lstStyle/>
                    <a:p>
                      <a:pPr algn="ctr" rtl="0" fontAlgn="ctr"/>
                      <a:r>
                        <a:rPr lang="zh-CN" altLang="en-US" sz="800" b="0" i="0" u="none" strike="noStrike">
                          <a:solidFill>
                            <a:srgbClr val="000000"/>
                          </a:solidFill>
                          <a:effectLst/>
                          <a:latin typeface="微软雅黑" panose="020B0503020204020204" pitchFamily="34" charset="-122"/>
                          <a:ea typeface="微软雅黑" panose="020B0503020204020204" pitchFamily="34" charset="-122"/>
                        </a:rPr>
                        <a:t>北京分行</a:t>
                      </a:r>
                      <a:endParaRPr lang="zh-CN" altLang="en-US" sz="8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algn="ctr" fontAlgn="ctr"/>
                      <a:r>
                        <a:rPr lang="en-US" altLang="zh-CN" sz="800" b="0" i="0" u="none" strike="noStrike">
                          <a:solidFill>
                            <a:srgbClr val="000000"/>
                          </a:solidFill>
                          <a:effectLst/>
                          <a:latin typeface="微软雅黑" panose="020B0503020204020204" pitchFamily="34" charset="-122"/>
                          <a:ea typeface="微软雅黑" panose="020B0503020204020204" pitchFamily="34" charset="-122"/>
                        </a:rPr>
                        <a:t>3,469.86 </a:t>
                      </a:r>
                      <a:endParaRPr lang="en-US" altLang="zh-CN" sz="8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algn="ctr" fontAlgn="ctr"/>
                      <a:r>
                        <a:rPr lang="en-US" altLang="zh-CN" sz="800" b="0" i="0" u="none" strike="noStrike">
                          <a:solidFill>
                            <a:srgbClr val="000000"/>
                          </a:solidFill>
                          <a:effectLst/>
                          <a:latin typeface="微软雅黑" panose="020B0503020204020204" pitchFamily="34" charset="-122"/>
                          <a:ea typeface="微软雅黑" panose="020B0503020204020204" pitchFamily="34" charset="-122"/>
                        </a:rPr>
                        <a:t>3,544.04 </a:t>
                      </a:r>
                      <a:endParaRPr lang="en-US" altLang="zh-CN" sz="8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algn="ctr" fontAlgn="ctr"/>
                      <a:r>
                        <a:rPr lang="en-US" altLang="zh-CN" sz="800" b="0" i="0" u="none" strike="noStrike" dirty="0">
                          <a:solidFill>
                            <a:srgbClr val="000000"/>
                          </a:solidFill>
                          <a:effectLst/>
                          <a:latin typeface="微软雅黑" panose="020B0503020204020204" pitchFamily="34" charset="-122"/>
                          <a:ea typeface="微软雅黑" panose="020B0503020204020204" pitchFamily="34" charset="-122"/>
                        </a:rPr>
                        <a:t>74.18 </a:t>
                      </a:r>
                      <a:endParaRPr lang="en-US" altLang="zh-CN" sz="8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algn="ctr" fontAlgn="ctr"/>
                      <a:r>
                        <a:rPr lang="en-US" altLang="zh-CN" sz="800" b="0" i="0" u="none" strike="noStrike">
                          <a:solidFill>
                            <a:srgbClr val="000000"/>
                          </a:solidFill>
                          <a:effectLst/>
                          <a:latin typeface="微软雅黑" panose="020B0503020204020204" pitchFamily="34" charset="-122"/>
                          <a:ea typeface="微软雅黑" panose="020B0503020204020204" pitchFamily="34" charset="-122"/>
                        </a:rPr>
                        <a:t>2.14%</a:t>
                      </a:r>
                      <a:endParaRPr lang="en-US" altLang="zh-CN" sz="8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fontAlgn="ctr"/>
                      <a:r>
                        <a:rPr lang="en-US" altLang="zh-CN" sz="800" b="0" i="0" u="none" strike="noStrike">
                          <a:solidFill>
                            <a:srgbClr val="000000"/>
                          </a:solidFill>
                          <a:effectLst/>
                          <a:latin typeface="微软雅黑" panose="020B0503020204020204" pitchFamily="34" charset="-122"/>
                          <a:ea typeface="微软雅黑" panose="020B0503020204020204" pitchFamily="34" charset="-122"/>
                        </a:rPr>
                        <a:t>31</a:t>
                      </a:r>
                      <a:endParaRPr lang="en-US" altLang="zh-CN" sz="8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126131">
                <a:tc>
                  <a:txBody>
                    <a:bodyPr/>
                    <a:lstStyle/>
                    <a:p>
                      <a:pPr algn="ctr" rtl="0" fontAlgn="ctr"/>
                      <a:r>
                        <a:rPr lang="zh-CN" altLang="en-US" sz="800" b="0" i="0" u="none" strike="noStrike">
                          <a:solidFill>
                            <a:srgbClr val="000000"/>
                          </a:solidFill>
                          <a:effectLst/>
                          <a:latin typeface="微软雅黑" panose="020B0503020204020204" pitchFamily="34" charset="-122"/>
                          <a:ea typeface="微软雅黑" panose="020B0503020204020204" pitchFamily="34" charset="-122"/>
                        </a:rPr>
                        <a:t>厦门分行</a:t>
                      </a:r>
                      <a:endParaRPr lang="zh-CN" altLang="en-US" sz="8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algn="ctr" fontAlgn="ctr"/>
                      <a:r>
                        <a:rPr lang="en-US" altLang="zh-CN" sz="800" b="0" i="0" u="none" strike="noStrike">
                          <a:solidFill>
                            <a:srgbClr val="000000"/>
                          </a:solidFill>
                          <a:effectLst/>
                          <a:latin typeface="微软雅黑" panose="020B0503020204020204" pitchFamily="34" charset="-122"/>
                          <a:ea typeface="微软雅黑" panose="020B0503020204020204" pitchFamily="34" charset="-122"/>
                        </a:rPr>
                        <a:t>256.26 </a:t>
                      </a:r>
                      <a:endParaRPr lang="en-US" altLang="zh-CN" sz="8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algn="ctr" fontAlgn="ctr"/>
                      <a:r>
                        <a:rPr lang="en-US" altLang="zh-CN" sz="800" b="0" i="0" u="none" strike="noStrike">
                          <a:solidFill>
                            <a:srgbClr val="000000"/>
                          </a:solidFill>
                          <a:effectLst/>
                          <a:latin typeface="微软雅黑" panose="020B0503020204020204" pitchFamily="34" charset="-122"/>
                          <a:ea typeface="微软雅黑" panose="020B0503020204020204" pitchFamily="34" charset="-122"/>
                        </a:rPr>
                        <a:t>328.51 </a:t>
                      </a:r>
                      <a:endParaRPr lang="en-US" altLang="zh-CN" sz="8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algn="ctr" fontAlgn="ctr"/>
                      <a:r>
                        <a:rPr lang="en-US" altLang="zh-CN" sz="800" b="0" i="0" u="none" strike="noStrike" dirty="0">
                          <a:solidFill>
                            <a:srgbClr val="000000"/>
                          </a:solidFill>
                          <a:effectLst/>
                          <a:latin typeface="微软雅黑" panose="020B0503020204020204" pitchFamily="34" charset="-122"/>
                          <a:ea typeface="微软雅黑" panose="020B0503020204020204" pitchFamily="34" charset="-122"/>
                        </a:rPr>
                        <a:t>72.25 </a:t>
                      </a:r>
                      <a:endParaRPr lang="en-US" altLang="zh-CN" sz="8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algn="ctr" fontAlgn="ctr"/>
                      <a:r>
                        <a:rPr lang="en-US" altLang="zh-CN" sz="800" b="0" i="0" u="none" strike="noStrike" dirty="0">
                          <a:solidFill>
                            <a:srgbClr val="000000"/>
                          </a:solidFill>
                          <a:effectLst/>
                          <a:latin typeface="微软雅黑" panose="020B0503020204020204" pitchFamily="34" charset="-122"/>
                          <a:ea typeface="微软雅黑" panose="020B0503020204020204" pitchFamily="34" charset="-122"/>
                        </a:rPr>
                        <a:t>28.20%</a:t>
                      </a:r>
                      <a:endParaRPr lang="en-US" altLang="zh-CN" sz="8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fontAlgn="ctr"/>
                      <a:r>
                        <a:rPr lang="en-US" altLang="zh-CN" sz="800" b="0" i="0" u="none" strike="noStrike">
                          <a:solidFill>
                            <a:srgbClr val="000000"/>
                          </a:solidFill>
                          <a:effectLst/>
                          <a:latin typeface="微软雅黑" panose="020B0503020204020204" pitchFamily="34" charset="-122"/>
                          <a:ea typeface="微软雅黑" panose="020B0503020204020204" pitchFamily="34" charset="-122"/>
                        </a:rPr>
                        <a:t>3</a:t>
                      </a:r>
                      <a:endParaRPr lang="en-US" altLang="zh-CN" sz="8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126131">
                <a:tc>
                  <a:txBody>
                    <a:bodyPr/>
                    <a:lstStyle/>
                    <a:p>
                      <a:pPr algn="ctr" rtl="0" fontAlgn="ctr"/>
                      <a:r>
                        <a:rPr lang="zh-CN" altLang="en-US" sz="800" b="0" i="0" u="none" strike="noStrike">
                          <a:solidFill>
                            <a:srgbClr val="000000"/>
                          </a:solidFill>
                          <a:effectLst/>
                          <a:latin typeface="微软雅黑" panose="020B0503020204020204" pitchFamily="34" charset="-122"/>
                          <a:ea typeface="微软雅黑" panose="020B0503020204020204" pitchFamily="34" charset="-122"/>
                        </a:rPr>
                        <a:t>昆明分行</a:t>
                      </a:r>
                      <a:endParaRPr lang="zh-CN" altLang="en-US" sz="8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algn="ctr" fontAlgn="ctr"/>
                      <a:r>
                        <a:rPr lang="en-US" altLang="zh-CN" sz="800" b="0" i="0" u="none" strike="noStrike">
                          <a:solidFill>
                            <a:srgbClr val="000000"/>
                          </a:solidFill>
                          <a:effectLst/>
                          <a:latin typeface="微软雅黑" panose="020B0503020204020204" pitchFamily="34" charset="-122"/>
                          <a:ea typeface="微软雅黑" panose="020B0503020204020204" pitchFamily="34" charset="-122"/>
                        </a:rPr>
                        <a:t>621.66 </a:t>
                      </a:r>
                      <a:endParaRPr lang="en-US" altLang="zh-CN" sz="8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algn="ctr" fontAlgn="ctr"/>
                      <a:r>
                        <a:rPr lang="en-US" altLang="zh-CN" sz="800" b="0" i="0" u="none" strike="noStrike">
                          <a:solidFill>
                            <a:srgbClr val="000000"/>
                          </a:solidFill>
                          <a:effectLst/>
                          <a:latin typeface="微软雅黑" panose="020B0503020204020204" pitchFamily="34" charset="-122"/>
                          <a:ea typeface="微软雅黑" panose="020B0503020204020204" pitchFamily="34" charset="-122"/>
                        </a:rPr>
                        <a:t>693.85 </a:t>
                      </a:r>
                      <a:endParaRPr lang="en-US" altLang="zh-CN" sz="8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algn="ctr" fontAlgn="ctr"/>
                      <a:r>
                        <a:rPr lang="en-US" altLang="zh-CN" sz="800" b="0" i="0" u="none" strike="noStrike" dirty="0">
                          <a:solidFill>
                            <a:srgbClr val="000000"/>
                          </a:solidFill>
                          <a:effectLst/>
                          <a:latin typeface="微软雅黑" panose="020B0503020204020204" pitchFamily="34" charset="-122"/>
                          <a:ea typeface="微软雅黑" panose="020B0503020204020204" pitchFamily="34" charset="-122"/>
                        </a:rPr>
                        <a:t>72.19 </a:t>
                      </a:r>
                      <a:endParaRPr lang="en-US" altLang="zh-CN" sz="8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algn="ctr" fontAlgn="ctr"/>
                      <a:r>
                        <a:rPr lang="en-US" altLang="zh-CN" sz="800" b="0" i="0" u="none" strike="noStrike">
                          <a:solidFill>
                            <a:srgbClr val="000000"/>
                          </a:solidFill>
                          <a:effectLst/>
                          <a:latin typeface="微软雅黑" panose="020B0503020204020204" pitchFamily="34" charset="-122"/>
                          <a:ea typeface="微软雅黑" panose="020B0503020204020204" pitchFamily="34" charset="-122"/>
                        </a:rPr>
                        <a:t>11.61%</a:t>
                      </a:r>
                      <a:endParaRPr lang="en-US" altLang="zh-CN" sz="8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fontAlgn="ctr"/>
                      <a:r>
                        <a:rPr lang="en-US" altLang="zh-CN" sz="800" b="0" i="0" u="none" strike="noStrike">
                          <a:solidFill>
                            <a:srgbClr val="000000"/>
                          </a:solidFill>
                          <a:effectLst/>
                          <a:latin typeface="微软雅黑" panose="020B0503020204020204" pitchFamily="34" charset="-122"/>
                          <a:ea typeface="微软雅黑" panose="020B0503020204020204" pitchFamily="34" charset="-122"/>
                        </a:rPr>
                        <a:t>13</a:t>
                      </a:r>
                      <a:endParaRPr lang="en-US" altLang="zh-CN" sz="8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126131">
                <a:tc>
                  <a:txBody>
                    <a:bodyPr/>
                    <a:lstStyle/>
                    <a:p>
                      <a:pPr algn="ctr" rtl="0" fontAlgn="ctr"/>
                      <a:r>
                        <a:rPr lang="zh-CN" altLang="en-US" sz="800" b="0" i="0" u="none" strike="noStrike">
                          <a:solidFill>
                            <a:srgbClr val="000000"/>
                          </a:solidFill>
                          <a:effectLst/>
                          <a:latin typeface="微软雅黑" panose="020B0503020204020204" pitchFamily="34" charset="-122"/>
                          <a:ea typeface="微软雅黑" panose="020B0503020204020204" pitchFamily="34" charset="-122"/>
                        </a:rPr>
                        <a:t>成都分行</a:t>
                      </a:r>
                      <a:endParaRPr lang="zh-CN" altLang="en-US" sz="8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algn="ctr" fontAlgn="ctr"/>
                      <a:r>
                        <a:rPr lang="en-US" altLang="zh-CN" sz="800" b="0" i="0" u="none" strike="noStrike">
                          <a:solidFill>
                            <a:srgbClr val="000000"/>
                          </a:solidFill>
                          <a:effectLst/>
                          <a:latin typeface="微软雅黑" panose="020B0503020204020204" pitchFamily="34" charset="-122"/>
                          <a:ea typeface="微软雅黑" panose="020B0503020204020204" pitchFamily="34" charset="-122"/>
                        </a:rPr>
                        <a:t>1,438.60 </a:t>
                      </a:r>
                      <a:endParaRPr lang="en-US" altLang="zh-CN" sz="8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algn="ctr" fontAlgn="ctr"/>
                      <a:r>
                        <a:rPr lang="en-US" altLang="zh-CN" sz="800" b="0" i="0" u="none" strike="noStrike">
                          <a:solidFill>
                            <a:srgbClr val="000000"/>
                          </a:solidFill>
                          <a:effectLst/>
                          <a:latin typeface="微软雅黑" panose="020B0503020204020204" pitchFamily="34" charset="-122"/>
                          <a:ea typeface="微软雅黑" panose="020B0503020204020204" pitchFamily="34" charset="-122"/>
                        </a:rPr>
                        <a:t>1,503.20 </a:t>
                      </a:r>
                      <a:endParaRPr lang="en-US" altLang="zh-CN" sz="8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algn="ctr" fontAlgn="ctr"/>
                      <a:r>
                        <a:rPr lang="en-US" altLang="zh-CN" sz="800" b="0" i="0" u="none" strike="noStrike" dirty="0">
                          <a:solidFill>
                            <a:srgbClr val="000000"/>
                          </a:solidFill>
                          <a:effectLst/>
                          <a:latin typeface="微软雅黑" panose="020B0503020204020204" pitchFamily="34" charset="-122"/>
                          <a:ea typeface="微软雅黑" panose="020B0503020204020204" pitchFamily="34" charset="-122"/>
                        </a:rPr>
                        <a:t>64.60 </a:t>
                      </a:r>
                      <a:endParaRPr lang="en-US" altLang="zh-CN" sz="8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algn="ctr" fontAlgn="ctr"/>
                      <a:r>
                        <a:rPr lang="en-US" altLang="zh-CN" sz="800" b="0" i="0" u="none" strike="noStrike" dirty="0">
                          <a:solidFill>
                            <a:srgbClr val="000000"/>
                          </a:solidFill>
                          <a:effectLst/>
                          <a:latin typeface="微软雅黑" panose="020B0503020204020204" pitchFamily="34" charset="-122"/>
                          <a:ea typeface="微软雅黑" panose="020B0503020204020204" pitchFamily="34" charset="-122"/>
                        </a:rPr>
                        <a:t>4.49%</a:t>
                      </a:r>
                      <a:endParaRPr lang="en-US" altLang="zh-CN" sz="8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fontAlgn="ctr"/>
                      <a:r>
                        <a:rPr lang="en-US" altLang="zh-CN" sz="800" b="0" i="0" u="none" strike="noStrike">
                          <a:solidFill>
                            <a:srgbClr val="000000"/>
                          </a:solidFill>
                          <a:effectLst/>
                          <a:latin typeface="微软雅黑" panose="020B0503020204020204" pitchFamily="34" charset="-122"/>
                          <a:ea typeface="微软雅黑" panose="020B0503020204020204" pitchFamily="34" charset="-122"/>
                        </a:rPr>
                        <a:t>26</a:t>
                      </a:r>
                      <a:endParaRPr lang="en-US" altLang="zh-CN" sz="8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126131">
                <a:tc>
                  <a:txBody>
                    <a:bodyPr/>
                    <a:lstStyle/>
                    <a:p>
                      <a:pPr algn="ctr" rtl="0" fontAlgn="ctr"/>
                      <a:r>
                        <a:rPr lang="zh-CN" altLang="en-US" sz="800" b="0" i="0" u="none" strike="noStrike">
                          <a:solidFill>
                            <a:srgbClr val="000000"/>
                          </a:solidFill>
                          <a:effectLst/>
                          <a:latin typeface="微软雅黑" panose="020B0503020204020204" pitchFamily="34" charset="-122"/>
                          <a:ea typeface="微软雅黑" panose="020B0503020204020204" pitchFamily="34" charset="-122"/>
                        </a:rPr>
                        <a:t>苏州分行</a:t>
                      </a:r>
                      <a:endParaRPr lang="zh-CN" altLang="en-US" sz="8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algn="ctr" fontAlgn="ctr"/>
                      <a:r>
                        <a:rPr lang="en-US" altLang="zh-CN" sz="800" b="0" i="0" u="none" strike="noStrike">
                          <a:solidFill>
                            <a:srgbClr val="000000"/>
                          </a:solidFill>
                          <a:effectLst/>
                          <a:latin typeface="微软雅黑" panose="020B0503020204020204" pitchFamily="34" charset="-122"/>
                          <a:ea typeface="微软雅黑" panose="020B0503020204020204" pitchFamily="34" charset="-122"/>
                        </a:rPr>
                        <a:t>1,697.03 </a:t>
                      </a:r>
                      <a:endParaRPr lang="en-US" altLang="zh-CN" sz="8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algn="ctr" fontAlgn="ctr"/>
                      <a:r>
                        <a:rPr lang="en-US" altLang="zh-CN" sz="800" b="0" i="0" u="none" strike="noStrike">
                          <a:solidFill>
                            <a:srgbClr val="000000"/>
                          </a:solidFill>
                          <a:effectLst/>
                          <a:latin typeface="微软雅黑" panose="020B0503020204020204" pitchFamily="34" charset="-122"/>
                          <a:ea typeface="微软雅黑" panose="020B0503020204020204" pitchFamily="34" charset="-122"/>
                        </a:rPr>
                        <a:t>1,759.17 </a:t>
                      </a:r>
                      <a:endParaRPr lang="en-US" altLang="zh-CN" sz="8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algn="ctr" fontAlgn="ctr"/>
                      <a:r>
                        <a:rPr lang="en-US" altLang="zh-CN" sz="800" b="0" i="0" u="none" strike="noStrike" dirty="0">
                          <a:solidFill>
                            <a:srgbClr val="000000"/>
                          </a:solidFill>
                          <a:effectLst/>
                          <a:latin typeface="微软雅黑" panose="020B0503020204020204" pitchFamily="34" charset="-122"/>
                          <a:ea typeface="微软雅黑" panose="020B0503020204020204" pitchFamily="34" charset="-122"/>
                        </a:rPr>
                        <a:t>62.14 </a:t>
                      </a:r>
                      <a:endParaRPr lang="en-US" altLang="zh-CN" sz="8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algn="ctr" fontAlgn="ctr"/>
                      <a:r>
                        <a:rPr lang="en-US" altLang="zh-CN" sz="800" b="0" i="0" u="none" strike="noStrike" dirty="0">
                          <a:solidFill>
                            <a:srgbClr val="000000"/>
                          </a:solidFill>
                          <a:effectLst/>
                          <a:latin typeface="微软雅黑" panose="020B0503020204020204" pitchFamily="34" charset="-122"/>
                          <a:ea typeface="微软雅黑" panose="020B0503020204020204" pitchFamily="34" charset="-122"/>
                        </a:rPr>
                        <a:t>3.66%</a:t>
                      </a:r>
                      <a:endParaRPr lang="en-US" altLang="zh-CN" sz="8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fontAlgn="ctr"/>
                      <a:r>
                        <a:rPr lang="en-US" altLang="zh-CN" sz="800" b="0" i="0" u="none" strike="noStrike">
                          <a:solidFill>
                            <a:srgbClr val="000000"/>
                          </a:solidFill>
                          <a:effectLst/>
                          <a:latin typeface="微软雅黑" panose="020B0503020204020204" pitchFamily="34" charset="-122"/>
                          <a:ea typeface="微软雅黑" panose="020B0503020204020204" pitchFamily="34" charset="-122"/>
                        </a:rPr>
                        <a:t>28</a:t>
                      </a:r>
                      <a:endParaRPr lang="en-US" altLang="zh-CN" sz="8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126131">
                <a:tc>
                  <a:txBody>
                    <a:bodyPr/>
                    <a:lstStyle/>
                    <a:p>
                      <a:pPr algn="ctr" rtl="0" fontAlgn="ctr"/>
                      <a:r>
                        <a:rPr lang="zh-CN" altLang="en-US" sz="800" b="0" i="0" u="none" strike="noStrike">
                          <a:solidFill>
                            <a:srgbClr val="000000"/>
                          </a:solidFill>
                          <a:effectLst/>
                          <a:latin typeface="微软雅黑" panose="020B0503020204020204" pitchFamily="34" charset="-122"/>
                          <a:ea typeface="微软雅黑" panose="020B0503020204020204" pitchFamily="34" charset="-122"/>
                        </a:rPr>
                        <a:t>南宁分行</a:t>
                      </a:r>
                      <a:endParaRPr lang="zh-CN" altLang="en-US" sz="8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algn="ctr" fontAlgn="ctr"/>
                      <a:r>
                        <a:rPr lang="en-US" altLang="zh-CN" sz="800" b="0" i="0" u="none" strike="noStrike">
                          <a:solidFill>
                            <a:srgbClr val="000000"/>
                          </a:solidFill>
                          <a:effectLst/>
                          <a:latin typeface="微软雅黑" panose="020B0503020204020204" pitchFamily="34" charset="-122"/>
                          <a:ea typeface="微软雅黑" panose="020B0503020204020204" pitchFamily="34" charset="-122"/>
                        </a:rPr>
                        <a:t>471.80 </a:t>
                      </a:r>
                      <a:endParaRPr lang="en-US" altLang="zh-CN" sz="8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algn="ctr" fontAlgn="ctr"/>
                      <a:r>
                        <a:rPr lang="en-US" altLang="zh-CN" sz="800" b="0" i="0" u="none" strike="noStrike">
                          <a:solidFill>
                            <a:srgbClr val="000000"/>
                          </a:solidFill>
                          <a:effectLst/>
                          <a:latin typeface="微软雅黑" panose="020B0503020204020204" pitchFamily="34" charset="-122"/>
                          <a:ea typeface="微软雅黑" panose="020B0503020204020204" pitchFamily="34" charset="-122"/>
                        </a:rPr>
                        <a:t>522.26 </a:t>
                      </a:r>
                      <a:endParaRPr lang="en-US" altLang="zh-CN" sz="8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algn="ctr" fontAlgn="ctr"/>
                      <a:r>
                        <a:rPr lang="en-US" altLang="zh-CN" sz="800" b="0" i="0" u="none" strike="noStrike">
                          <a:solidFill>
                            <a:srgbClr val="000000"/>
                          </a:solidFill>
                          <a:effectLst/>
                          <a:latin typeface="微软雅黑" panose="020B0503020204020204" pitchFamily="34" charset="-122"/>
                          <a:ea typeface="微软雅黑" panose="020B0503020204020204" pitchFamily="34" charset="-122"/>
                        </a:rPr>
                        <a:t>50.46 </a:t>
                      </a:r>
                      <a:endParaRPr lang="en-US" altLang="zh-CN" sz="8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algn="ctr" fontAlgn="ctr"/>
                      <a:r>
                        <a:rPr lang="en-US" altLang="zh-CN" sz="800" b="0" i="0" u="none" strike="noStrike" dirty="0">
                          <a:solidFill>
                            <a:srgbClr val="000000"/>
                          </a:solidFill>
                          <a:effectLst/>
                          <a:latin typeface="微软雅黑" panose="020B0503020204020204" pitchFamily="34" charset="-122"/>
                          <a:ea typeface="微软雅黑" panose="020B0503020204020204" pitchFamily="34" charset="-122"/>
                        </a:rPr>
                        <a:t>10.70%</a:t>
                      </a:r>
                      <a:endParaRPr lang="en-US" altLang="zh-CN" sz="8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fontAlgn="ctr"/>
                      <a:r>
                        <a:rPr lang="en-US" altLang="zh-CN" sz="800" b="0" i="0" u="none" strike="noStrike">
                          <a:solidFill>
                            <a:srgbClr val="000000"/>
                          </a:solidFill>
                          <a:effectLst/>
                          <a:latin typeface="微软雅黑" panose="020B0503020204020204" pitchFamily="34" charset="-122"/>
                          <a:ea typeface="微软雅黑" panose="020B0503020204020204" pitchFamily="34" charset="-122"/>
                        </a:rPr>
                        <a:t>17</a:t>
                      </a:r>
                      <a:endParaRPr lang="en-US" altLang="zh-CN" sz="8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126131">
                <a:tc>
                  <a:txBody>
                    <a:bodyPr/>
                    <a:lstStyle/>
                    <a:p>
                      <a:pPr algn="ctr" rtl="0" fontAlgn="ctr"/>
                      <a:r>
                        <a:rPr lang="zh-CN" altLang="en-US" sz="800" b="0" i="0" u="none" strike="noStrike">
                          <a:solidFill>
                            <a:srgbClr val="000000"/>
                          </a:solidFill>
                          <a:effectLst/>
                          <a:latin typeface="微软雅黑" panose="020B0503020204020204" pitchFamily="34" charset="-122"/>
                          <a:ea typeface="微软雅黑" panose="020B0503020204020204" pitchFamily="34" charset="-122"/>
                        </a:rPr>
                        <a:t>哈尔滨分行</a:t>
                      </a:r>
                      <a:endParaRPr lang="zh-CN" altLang="en-US" sz="8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algn="ctr" fontAlgn="ctr"/>
                      <a:r>
                        <a:rPr lang="en-US" altLang="zh-CN" sz="800" b="0" i="0" u="none" strike="noStrike">
                          <a:solidFill>
                            <a:srgbClr val="000000"/>
                          </a:solidFill>
                          <a:effectLst/>
                          <a:latin typeface="微软雅黑" panose="020B0503020204020204" pitchFamily="34" charset="-122"/>
                          <a:ea typeface="微软雅黑" panose="020B0503020204020204" pitchFamily="34" charset="-122"/>
                        </a:rPr>
                        <a:t>242.72 </a:t>
                      </a:r>
                      <a:endParaRPr lang="en-US" altLang="zh-CN" sz="8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algn="ctr" fontAlgn="ctr"/>
                      <a:r>
                        <a:rPr lang="en-US" altLang="zh-CN" sz="800" b="0" i="0" u="none" strike="noStrike">
                          <a:solidFill>
                            <a:srgbClr val="000000"/>
                          </a:solidFill>
                          <a:effectLst/>
                          <a:latin typeface="微软雅黑" panose="020B0503020204020204" pitchFamily="34" charset="-122"/>
                          <a:ea typeface="微软雅黑" panose="020B0503020204020204" pitchFamily="34" charset="-122"/>
                        </a:rPr>
                        <a:t>277.69 </a:t>
                      </a:r>
                      <a:endParaRPr lang="en-US" altLang="zh-CN" sz="8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algn="ctr" fontAlgn="ctr"/>
                      <a:r>
                        <a:rPr lang="en-US" altLang="zh-CN" sz="800" b="0" i="0" u="none" strike="noStrike">
                          <a:solidFill>
                            <a:srgbClr val="000000"/>
                          </a:solidFill>
                          <a:effectLst/>
                          <a:latin typeface="微软雅黑" panose="020B0503020204020204" pitchFamily="34" charset="-122"/>
                          <a:ea typeface="微软雅黑" panose="020B0503020204020204" pitchFamily="34" charset="-122"/>
                        </a:rPr>
                        <a:t>34.97 </a:t>
                      </a:r>
                      <a:endParaRPr lang="en-US" altLang="zh-CN" sz="8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algn="ctr" fontAlgn="ctr"/>
                      <a:r>
                        <a:rPr lang="en-US" altLang="zh-CN" sz="800" b="0" i="0" u="none" strike="noStrike" dirty="0">
                          <a:solidFill>
                            <a:srgbClr val="000000"/>
                          </a:solidFill>
                          <a:effectLst/>
                          <a:latin typeface="微软雅黑" panose="020B0503020204020204" pitchFamily="34" charset="-122"/>
                          <a:ea typeface="微软雅黑" panose="020B0503020204020204" pitchFamily="34" charset="-122"/>
                        </a:rPr>
                        <a:t>14.41%</a:t>
                      </a:r>
                      <a:endParaRPr lang="en-US" altLang="zh-CN" sz="8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fontAlgn="ctr"/>
                      <a:r>
                        <a:rPr lang="en-US" altLang="zh-CN" sz="800" b="0" i="0" u="none" strike="noStrike">
                          <a:solidFill>
                            <a:srgbClr val="000000"/>
                          </a:solidFill>
                          <a:effectLst/>
                          <a:latin typeface="微软雅黑" panose="020B0503020204020204" pitchFamily="34" charset="-122"/>
                          <a:ea typeface="微软雅黑" panose="020B0503020204020204" pitchFamily="34" charset="-122"/>
                        </a:rPr>
                        <a:t>9</a:t>
                      </a:r>
                      <a:endParaRPr lang="en-US" altLang="zh-CN" sz="8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126131">
                <a:tc>
                  <a:txBody>
                    <a:bodyPr/>
                    <a:lstStyle/>
                    <a:p>
                      <a:pPr algn="ctr" rtl="0" fontAlgn="ctr"/>
                      <a:r>
                        <a:rPr lang="zh-CN" altLang="en-US" sz="800" b="0" i="0" u="none" strike="noStrike">
                          <a:solidFill>
                            <a:srgbClr val="000000"/>
                          </a:solidFill>
                          <a:effectLst/>
                          <a:latin typeface="微软雅黑" panose="020B0503020204020204" pitchFamily="34" charset="-122"/>
                          <a:ea typeface="微软雅黑" panose="020B0503020204020204" pitchFamily="34" charset="-122"/>
                        </a:rPr>
                        <a:t>重庆分行</a:t>
                      </a:r>
                      <a:endParaRPr lang="zh-CN" altLang="en-US" sz="8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algn="ctr" fontAlgn="ctr"/>
                      <a:r>
                        <a:rPr lang="en-US" altLang="zh-CN" sz="800" b="0" i="0" u="none" strike="noStrike">
                          <a:solidFill>
                            <a:srgbClr val="000000"/>
                          </a:solidFill>
                          <a:effectLst/>
                          <a:latin typeface="微软雅黑" panose="020B0503020204020204" pitchFamily="34" charset="-122"/>
                          <a:ea typeface="微软雅黑" panose="020B0503020204020204" pitchFamily="34" charset="-122"/>
                        </a:rPr>
                        <a:t>1,058.09 </a:t>
                      </a:r>
                      <a:endParaRPr lang="en-US" altLang="zh-CN" sz="8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algn="ctr" fontAlgn="ctr"/>
                      <a:r>
                        <a:rPr lang="en-US" altLang="zh-CN" sz="800" b="0" i="0" u="none" strike="noStrike">
                          <a:solidFill>
                            <a:srgbClr val="000000"/>
                          </a:solidFill>
                          <a:effectLst/>
                          <a:latin typeface="微软雅黑" panose="020B0503020204020204" pitchFamily="34" charset="-122"/>
                          <a:ea typeface="微软雅黑" panose="020B0503020204020204" pitchFamily="34" charset="-122"/>
                        </a:rPr>
                        <a:t>1,091.72 </a:t>
                      </a:r>
                      <a:endParaRPr lang="en-US" altLang="zh-CN" sz="8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algn="ctr" fontAlgn="ctr"/>
                      <a:r>
                        <a:rPr lang="en-US" altLang="zh-CN" sz="800" b="0" i="0" u="none" strike="noStrike">
                          <a:solidFill>
                            <a:srgbClr val="000000"/>
                          </a:solidFill>
                          <a:effectLst/>
                          <a:latin typeface="微软雅黑" panose="020B0503020204020204" pitchFamily="34" charset="-122"/>
                          <a:ea typeface="微软雅黑" panose="020B0503020204020204" pitchFamily="34" charset="-122"/>
                        </a:rPr>
                        <a:t>33.64 </a:t>
                      </a:r>
                      <a:endParaRPr lang="en-US" altLang="zh-CN" sz="8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algn="ctr" fontAlgn="ctr"/>
                      <a:r>
                        <a:rPr lang="en-US" altLang="zh-CN" sz="800" b="0" i="0" u="none" strike="noStrike" dirty="0">
                          <a:solidFill>
                            <a:srgbClr val="000000"/>
                          </a:solidFill>
                          <a:effectLst/>
                          <a:latin typeface="微软雅黑" panose="020B0503020204020204" pitchFamily="34" charset="-122"/>
                          <a:ea typeface="微软雅黑" panose="020B0503020204020204" pitchFamily="34" charset="-122"/>
                        </a:rPr>
                        <a:t>3.18%</a:t>
                      </a:r>
                      <a:endParaRPr lang="en-US" altLang="zh-CN" sz="8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fontAlgn="ctr"/>
                      <a:r>
                        <a:rPr lang="en-US" altLang="zh-CN" sz="800" b="0" i="0" u="none" strike="noStrike">
                          <a:solidFill>
                            <a:srgbClr val="000000"/>
                          </a:solidFill>
                          <a:effectLst/>
                          <a:latin typeface="微软雅黑" panose="020B0503020204020204" pitchFamily="34" charset="-122"/>
                          <a:ea typeface="微软雅黑" panose="020B0503020204020204" pitchFamily="34" charset="-122"/>
                        </a:rPr>
                        <a:t>29</a:t>
                      </a:r>
                      <a:endParaRPr lang="en-US" altLang="zh-CN" sz="8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126131">
                <a:tc>
                  <a:txBody>
                    <a:bodyPr/>
                    <a:lstStyle/>
                    <a:p>
                      <a:pPr algn="ctr" rtl="0" fontAlgn="ctr"/>
                      <a:r>
                        <a:rPr lang="zh-CN" altLang="en-US" sz="800" b="0" i="0" u="none" strike="noStrike">
                          <a:solidFill>
                            <a:srgbClr val="000000"/>
                          </a:solidFill>
                          <a:effectLst/>
                          <a:latin typeface="微软雅黑" panose="020B0503020204020204" pitchFamily="34" charset="-122"/>
                          <a:ea typeface="微软雅黑" panose="020B0503020204020204" pitchFamily="34" charset="-122"/>
                        </a:rPr>
                        <a:t>贵阳分行</a:t>
                      </a:r>
                      <a:endParaRPr lang="zh-CN" altLang="en-US" sz="8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algn="ctr" fontAlgn="ctr"/>
                      <a:r>
                        <a:rPr lang="en-US" altLang="zh-CN" sz="800" b="0" i="0" u="none" strike="noStrike">
                          <a:solidFill>
                            <a:srgbClr val="000000"/>
                          </a:solidFill>
                          <a:effectLst/>
                          <a:latin typeface="微软雅黑" panose="020B0503020204020204" pitchFamily="34" charset="-122"/>
                          <a:ea typeface="微软雅黑" panose="020B0503020204020204" pitchFamily="34" charset="-122"/>
                        </a:rPr>
                        <a:t>307.28 </a:t>
                      </a:r>
                      <a:endParaRPr lang="en-US" altLang="zh-CN" sz="8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algn="ctr" fontAlgn="ctr"/>
                      <a:r>
                        <a:rPr lang="en-US" altLang="zh-CN" sz="800" b="0" i="0" u="none" strike="noStrike">
                          <a:solidFill>
                            <a:srgbClr val="000000"/>
                          </a:solidFill>
                          <a:effectLst/>
                          <a:latin typeface="微软雅黑" panose="020B0503020204020204" pitchFamily="34" charset="-122"/>
                          <a:ea typeface="微软雅黑" panose="020B0503020204020204" pitchFamily="34" charset="-122"/>
                        </a:rPr>
                        <a:t>336.34 </a:t>
                      </a:r>
                      <a:endParaRPr lang="en-US" altLang="zh-CN" sz="8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algn="ctr" fontAlgn="ctr"/>
                      <a:r>
                        <a:rPr lang="en-US" altLang="zh-CN" sz="800" b="0" i="0" u="none" strike="noStrike">
                          <a:solidFill>
                            <a:srgbClr val="000000"/>
                          </a:solidFill>
                          <a:effectLst/>
                          <a:latin typeface="微软雅黑" panose="020B0503020204020204" pitchFamily="34" charset="-122"/>
                          <a:ea typeface="微软雅黑" panose="020B0503020204020204" pitchFamily="34" charset="-122"/>
                        </a:rPr>
                        <a:t>29.06 </a:t>
                      </a:r>
                      <a:endParaRPr lang="en-US" altLang="zh-CN" sz="8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algn="ctr" fontAlgn="ctr"/>
                      <a:r>
                        <a:rPr lang="en-US" altLang="zh-CN" sz="800" b="0" i="0" u="none" strike="noStrike" dirty="0">
                          <a:solidFill>
                            <a:srgbClr val="000000"/>
                          </a:solidFill>
                          <a:effectLst/>
                          <a:latin typeface="微软雅黑" panose="020B0503020204020204" pitchFamily="34" charset="-122"/>
                          <a:ea typeface="微软雅黑" panose="020B0503020204020204" pitchFamily="34" charset="-122"/>
                        </a:rPr>
                        <a:t>9.46%</a:t>
                      </a:r>
                      <a:endParaRPr lang="en-US" altLang="zh-CN" sz="8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fontAlgn="ctr"/>
                      <a:r>
                        <a:rPr lang="en-US" altLang="zh-CN" sz="800" b="0" i="0" u="none" strike="noStrike">
                          <a:solidFill>
                            <a:srgbClr val="000000"/>
                          </a:solidFill>
                          <a:effectLst/>
                          <a:latin typeface="微软雅黑" panose="020B0503020204020204" pitchFamily="34" charset="-122"/>
                          <a:ea typeface="微软雅黑" panose="020B0503020204020204" pitchFamily="34" charset="-122"/>
                        </a:rPr>
                        <a:t>19</a:t>
                      </a:r>
                      <a:endParaRPr lang="en-US" altLang="zh-CN" sz="8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126131">
                <a:tc>
                  <a:txBody>
                    <a:bodyPr/>
                    <a:lstStyle/>
                    <a:p>
                      <a:pPr algn="ctr" rtl="0" fontAlgn="ctr"/>
                      <a:r>
                        <a:rPr lang="zh-CN" altLang="en-US" sz="800" b="0" i="0" u="none" strike="noStrike">
                          <a:solidFill>
                            <a:srgbClr val="000000"/>
                          </a:solidFill>
                          <a:effectLst/>
                          <a:latin typeface="微软雅黑" panose="020B0503020204020204" pitchFamily="34" charset="-122"/>
                          <a:ea typeface="微软雅黑" panose="020B0503020204020204" pitchFamily="34" charset="-122"/>
                        </a:rPr>
                        <a:t>沈阳分行</a:t>
                      </a:r>
                      <a:endParaRPr lang="zh-CN" altLang="en-US" sz="8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algn="ctr" fontAlgn="ctr"/>
                      <a:r>
                        <a:rPr lang="en-US" altLang="zh-CN" sz="800" b="0" i="0" u="none" strike="noStrike">
                          <a:solidFill>
                            <a:srgbClr val="000000"/>
                          </a:solidFill>
                          <a:effectLst/>
                          <a:latin typeface="微软雅黑" panose="020B0503020204020204" pitchFamily="34" charset="-122"/>
                          <a:ea typeface="微软雅黑" panose="020B0503020204020204" pitchFamily="34" charset="-122"/>
                        </a:rPr>
                        <a:t>274.14 </a:t>
                      </a:r>
                      <a:endParaRPr lang="en-US" altLang="zh-CN" sz="8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algn="ctr" fontAlgn="ctr"/>
                      <a:r>
                        <a:rPr lang="en-US" altLang="zh-CN" sz="800" b="0" i="0" u="none" strike="noStrike">
                          <a:solidFill>
                            <a:srgbClr val="000000"/>
                          </a:solidFill>
                          <a:effectLst/>
                          <a:latin typeface="微软雅黑" panose="020B0503020204020204" pitchFamily="34" charset="-122"/>
                          <a:ea typeface="微软雅黑" panose="020B0503020204020204" pitchFamily="34" charset="-122"/>
                        </a:rPr>
                        <a:t>303.00 </a:t>
                      </a:r>
                      <a:endParaRPr lang="en-US" altLang="zh-CN" sz="8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algn="ctr" fontAlgn="ctr"/>
                      <a:r>
                        <a:rPr lang="en-US" altLang="zh-CN" sz="800" b="0" i="0" u="none" strike="noStrike">
                          <a:solidFill>
                            <a:srgbClr val="000000"/>
                          </a:solidFill>
                          <a:effectLst/>
                          <a:latin typeface="微软雅黑" panose="020B0503020204020204" pitchFamily="34" charset="-122"/>
                          <a:ea typeface="微软雅黑" panose="020B0503020204020204" pitchFamily="34" charset="-122"/>
                        </a:rPr>
                        <a:t>28.85 </a:t>
                      </a:r>
                      <a:endParaRPr lang="en-US" altLang="zh-CN" sz="8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algn="ctr" fontAlgn="ctr"/>
                      <a:r>
                        <a:rPr lang="en-US" altLang="zh-CN" sz="800" b="0" i="0" u="none" strike="noStrike" dirty="0">
                          <a:solidFill>
                            <a:srgbClr val="000000"/>
                          </a:solidFill>
                          <a:effectLst/>
                          <a:latin typeface="微软雅黑" panose="020B0503020204020204" pitchFamily="34" charset="-122"/>
                          <a:ea typeface="微软雅黑" panose="020B0503020204020204" pitchFamily="34" charset="-122"/>
                        </a:rPr>
                        <a:t>10.52%</a:t>
                      </a:r>
                      <a:endParaRPr lang="en-US" altLang="zh-CN" sz="8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fontAlgn="ctr"/>
                      <a:r>
                        <a:rPr lang="en-US" altLang="zh-CN" sz="800" b="0" i="0" u="none" strike="noStrike">
                          <a:solidFill>
                            <a:srgbClr val="000000"/>
                          </a:solidFill>
                          <a:effectLst/>
                          <a:latin typeface="微软雅黑" panose="020B0503020204020204" pitchFamily="34" charset="-122"/>
                          <a:ea typeface="微软雅黑" panose="020B0503020204020204" pitchFamily="34" charset="-122"/>
                        </a:rPr>
                        <a:t>18</a:t>
                      </a:r>
                      <a:endParaRPr lang="en-US" altLang="zh-CN" sz="8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126131">
                <a:tc>
                  <a:txBody>
                    <a:bodyPr/>
                    <a:lstStyle/>
                    <a:p>
                      <a:pPr algn="ctr" rtl="0" fontAlgn="ctr"/>
                      <a:r>
                        <a:rPr lang="zh-CN" altLang="en-US" sz="800" b="0" i="0" u="none" strike="noStrike">
                          <a:solidFill>
                            <a:srgbClr val="000000"/>
                          </a:solidFill>
                          <a:effectLst/>
                          <a:latin typeface="微软雅黑" panose="020B0503020204020204" pitchFamily="34" charset="-122"/>
                          <a:ea typeface="微软雅黑" panose="020B0503020204020204" pitchFamily="34" charset="-122"/>
                        </a:rPr>
                        <a:t>天津分行</a:t>
                      </a:r>
                      <a:endParaRPr lang="zh-CN" altLang="en-US" sz="8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algn="ctr" fontAlgn="ctr"/>
                      <a:r>
                        <a:rPr lang="en-US" altLang="zh-CN" sz="800" b="0" i="0" u="none" strike="noStrike">
                          <a:solidFill>
                            <a:srgbClr val="000000"/>
                          </a:solidFill>
                          <a:effectLst/>
                          <a:latin typeface="微软雅黑" panose="020B0503020204020204" pitchFamily="34" charset="-122"/>
                          <a:ea typeface="微软雅黑" panose="020B0503020204020204" pitchFamily="34" charset="-122"/>
                        </a:rPr>
                        <a:t>1,093.93 </a:t>
                      </a:r>
                      <a:endParaRPr lang="en-US" altLang="zh-CN" sz="8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algn="ctr" fontAlgn="ctr"/>
                      <a:r>
                        <a:rPr lang="en-US" altLang="zh-CN" sz="800" b="0" i="0" u="none" strike="noStrike">
                          <a:solidFill>
                            <a:srgbClr val="000000"/>
                          </a:solidFill>
                          <a:effectLst/>
                          <a:latin typeface="微软雅黑" panose="020B0503020204020204" pitchFamily="34" charset="-122"/>
                          <a:ea typeface="微软雅黑" panose="020B0503020204020204" pitchFamily="34" charset="-122"/>
                        </a:rPr>
                        <a:t>1,120.96 </a:t>
                      </a:r>
                      <a:endParaRPr lang="en-US" altLang="zh-CN" sz="8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algn="ctr" fontAlgn="ctr"/>
                      <a:r>
                        <a:rPr lang="en-US" altLang="zh-CN" sz="800" b="0" i="0" u="none" strike="noStrike">
                          <a:solidFill>
                            <a:srgbClr val="000000"/>
                          </a:solidFill>
                          <a:effectLst/>
                          <a:latin typeface="微软雅黑" panose="020B0503020204020204" pitchFamily="34" charset="-122"/>
                          <a:ea typeface="微软雅黑" panose="020B0503020204020204" pitchFamily="34" charset="-122"/>
                        </a:rPr>
                        <a:t>27.03 </a:t>
                      </a:r>
                      <a:endParaRPr lang="en-US" altLang="zh-CN" sz="8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algn="ctr" fontAlgn="ctr"/>
                      <a:r>
                        <a:rPr lang="en-US" altLang="zh-CN" sz="800" b="0" i="0" u="none" strike="noStrike" dirty="0">
                          <a:solidFill>
                            <a:srgbClr val="000000"/>
                          </a:solidFill>
                          <a:effectLst/>
                          <a:latin typeface="微软雅黑" panose="020B0503020204020204" pitchFamily="34" charset="-122"/>
                          <a:ea typeface="微软雅黑" panose="020B0503020204020204" pitchFamily="34" charset="-122"/>
                        </a:rPr>
                        <a:t>2.47%</a:t>
                      </a:r>
                      <a:endParaRPr lang="en-US" altLang="zh-CN" sz="8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fontAlgn="ctr"/>
                      <a:r>
                        <a:rPr lang="en-US" altLang="zh-CN" sz="800" b="0" i="0" u="none" strike="noStrike">
                          <a:solidFill>
                            <a:srgbClr val="000000"/>
                          </a:solidFill>
                          <a:effectLst/>
                          <a:latin typeface="微软雅黑" panose="020B0503020204020204" pitchFamily="34" charset="-122"/>
                          <a:ea typeface="微软雅黑" panose="020B0503020204020204" pitchFamily="34" charset="-122"/>
                        </a:rPr>
                        <a:t>30</a:t>
                      </a:r>
                      <a:endParaRPr lang="en-US" altLang="zh-CN" sz="8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126131">
                <a:tc>
                  <a:txBody>
                    <a:bodyPr/>
                    <a:lstStyle/>
                    <a:p>
                      <a:pPr algn="ctr" rtl="0" fontAlgn="ctr"/>
                      <a:r>
                        <a:rPr lang="zh-CN" altLang="en-US" sz="800" b="0" i="0" u="none" strike="noStrike">
                          <a:solidFill>
                            <a:srgbClr val="000000"/>
                          </a:solidFill>
                          <a:effectLst/>
                          <a:latin typeface="微软雅黑" panose="020B0503020204020204" pitchFamily="34" charset="-122"/>
                          <a:ea typeface="微软雅黑" panose="020B0503020204020204" pitchFamily="34" charset="-122"/>
                        </a:rPr>
                        <a:t>乌鲁木齐分行</a:t>
                      </a:r>
                      <a:endParaRPr lang="zh-CN" altLang="en-US" sz="8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algn="ctr" fontAlgn="ctr"/>
                      <a:r>
                        <a:rPr lang="en-US" altLang="zh-CN" sz="800" b="0" i="0" u="none" strike="noStrike">
                          <a:solidFill>
                            <a:srgbClr val="000000"/>
                          </a:solidFill>
                          <a:effectLst/>
                          <a:latin typeface="微软雅黑" panose="020B0503020204020204" pitchFamily="34" charset="-122"/>
                          <a:ea typeface="微软雅黑" panose="020B0503020204020204" pitchFamily="34" charset="-122"/>
                        </a:rPr>
                        <a:t>239.50 </a:t>
                      </a:r>
                      <a:endParaRPr lang="en-US" altLang="zh-CN" sz="8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algn="ctr" fontAlgn="ctr"/>
                      <a:r>
                        <a:rPr lang="en-US" altLang="zh-CN" sz="800" b="0" i="0" u="none" strike="noStrike">
                          <a:solidFill>
                            <a:srgbClr val="000000"/>
                          </a:solidFill>
                          <a:effectLst/>
                          <a:latin typeface="微软雅黑" panose="020B0503020204020204" pitchFamily="34" charset="-122"/>
                          <a:ea typeface="微软雅黑" panose="020B0503020204020204" pitchFamily="34" charset="-122"/>
                        </a:rPr>
                        <a:t>261.85 </a:t>
                      </a:r>
                      <a:endParaRPr lang="en-US" altLang="zh-CN" sz="8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algn="ctr" fontAlgn="ctr"/>
                      <a:r>
                        <a:rPr lang="en-US" altLang="zh-CN" sz="800" b="0" i="0" u="none" strike="noStrike">
                          <a:solidFill>
                            <a:srgbClr val="000000"/>
                          </a:solidFill>
                          <a:effectLst/>
                          <a:latin typeface="微软雅黑" panose="020B0503020204020204" pitchFamily="34" charset="-122"/>
                          <a:ea typeface="微软雅黑" panose="020B0503020204020204" pitchFamily="34" charset="-122"/>
                        </a:rPr>
                        <a:t>22.35 </a:t>
                      </a:r>
                      <a:endParaRPr lang="en-US" altLang="zh-CN" sz="8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algn="ctr" fontAlgn="ctr"/>
                      <a:r>
                        <a:rPr lang="en-US" altLang="zh-CN" sz="800" b="0" i="0" u="none" strike="noStrike" dirty="0">
                          <a:solidFill>
                            <a:srgbClr val="000000"/>
                          </a:solidFill>
                          <a:effectLst/>
                          <a:latin typeface="微软雅黑" panose="020B0503020204020204" pitchFamily="34" charset="-122"/>
                          <a:ea typeface="微软雅黑" panose="020B0503020204020204" pitchFamily="34" charset="-122"/>
                        </a:rPr>
                        <a:t>9.33%</a:t>
                      </a:r>
                      <a:endParaRPr lang="en-US" altLang="zh-CN" sz="8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fontAlgn="ctr"/>
                      <a:r>
                        <a:rPr lang="en-US" altLang="zh-CN" sz="800" b="0" i="0" u="none" strike="noStrike">
                          <a:solidFill>
                            <a:srgbClr val="000000"/>
                          </a:solidFill>
                          <a:effectLst/>
                          <a:latin typeface="微软雅黑" panose="020B0503020204020204" pitchFamily="34" charset="-122"/>
                          <a:ea typeface="微软雅黑" panose="020B0503020204020204" pitchFamily="34" charset="-122"/>
                        </a:rPr>
                        <a:t>21</a:t>
                      </a:r>
                      <a:endParaRPr lang="en-US" altLang="zh-CN" sz="8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126131">
                <a:tc>
                  <a:txBody>
                    <a:bodyPr/>
                    <a:lstStyle/>
                    <a:p>
                      <a:pPr algn="ctr" rtl="0" fontAlgn="ctr"/>
                      <a:r>
                        <a:rPr lang="zh-CN" altLang="en-US" sz="800" b="0" i="0" u="none" strike="noStrike">
                          <a:solidFill>
                            <a:srgbClr val="000000"/>
                          </a:solidFill>
                          <a:effectLst/>
                          <a:latin typeface="微软雅黑" panose="020B0503020204020204" pitchFamily="34" charset="-122"/>
                          <a:ea typeface="微软雅黑" panose="020B0503020204020204" pitchFamily="34" charset="-122"/>
                        </a:rPr>
                        <a:t>兰州分行</a:t>
                      </a:r>
                      <a:endParaRPr lang="zh-CN" altLang="en-US" sz="8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algn="ctr" fontAlgn="ctr"/>
                      <a:r>
                        <a:rPr lang="en-US" altLang="zh-CN" sz="800" b="0" i="0" u="none" strike="noStrike">
                          <a:solidFill>
                            <a:srgbClr val="000000"/>
                          </a:solidFill>
                          <a:effectLst/>
                          <a:latin typeface="微软雅黑" panose="020B0503020204020204" pitchFamily="34" charset="-122"/>
                          <a:ea typeface="微软雅黑" panose="020B0503020204020204" pitchFamily="34" charset="-122"/>
                        </a:rPr>
                        <a:t>180.49 </a:t>
                      </a:r>
                      <a:endParaRPr lang="en-US" altLang="zh-CN" sz="8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algn="ctr" fontAlgn="ctr"/>
                      <a:r>
                        <a:rPr lang="en-US" altLang="zh-CN" sz="800" b="0" i="0" u="none" strike="noStrike">
                          <a:solidFill>
                            <a:srgbClr val="000000"/>
                          </a:solidFill>
                          <a:effectLst/>
                          <a:latin typeface="微软雅黑" panose="020B0503020204020204" pitchFamily="34" charset="-122"/>
                          <a:ea typeface="微软雅黑" panose="020B0503020204020204" pitchFamily="34" charset="-122"/>
                        </a:rPr>
                        <a:t>200.41 </a:t>
                      </a:r>
                      <a:endParaRPr lang="en-US" altLang="zh-CN" sz="8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algn="ctr" fontAlgn="ctr"/>
                      <a:r>
                        <a:rPr lang="en-US" altLang="zh-CN" sz="800" b="0" i="0" u="none" strike="noStrike">
                          <a:solidFill>
                            <a:srgbClr val="000000"/>
                          </a:solidFill>
                          <a:effectLst/>
                          <a:latin typeface="微软雅黑" panose="020B0503020204020204" pitchFamily="34" charset="-122"/>
                          <a:ea typeface="微软雅黑" panose="020B0503020204020204" pitchFamily="34" charset="-122"/>
                        </a:rPr>
                        <a:t>19.92 </a:t>
                      </a:r>
                      <a:endParaRPr lang="en-US" altLang="zh-CN" sz="8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algn="ctr" fontAlgn="ctr"/>
                      <a:r>
                        <a:rPr lang="en-US" altLang="zh-CN" sz="800" b="0" i="0" u="none" strike="noStrike" dirty="0">
                          <a:solidFill>
                            <a:srgbClr val="000000"/>
                          </a:solidFill>
                          <a:effectLst/>
                          <a:latin typeface="微软雅黑" panose="020B0503020204020204" pitchFamily="34" charset="-122"/>
                          <a:ea typeface="微软雅黑" panose="020B0503020204020204" pitchFamily="34" charset="-122"/>
                        </a:rPr>
                        <a:t>11.04%</a:t>
                      </a:r>
                      <a:endParaRPr lang="en-US" altLang="zh-CN" sz="8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fontAlgn="ctr"/>
                      <a:r>
                        <a:rPr lang="en-US" altLang="zh-CN" sz="800" b="0" i="0" u="none" strike="noStrike">
                          <a:solidFill>
                            <a:srgbClr val="000000"/>
                          </a:solidFill>
                          <a:effectLst/>
                          <a:latin typeface="微软雅黑" panose="020B0503020204020204" pitchFamily="34" charset="-122"/>
                          <a:ea typeface="微软雅黑" panose="020B0503020204020204" pitchFamily="34" charset="-122"/>
                        </a:rPr>
                        <a:t>16</a:t>
                      </a:r>
                      <a:endParaRPr lang="en-US" altLang="zh-CN" sz="8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126131">
                <a:tc>
                  <a:txBody>
                    <a:bodyPr/>
                    <a:lstStyle/>
                    <a:p>
                      <a:pPr algn="ctr" rtl="0" fontAlgn="ctr"/>
                      <a:r>
                        <a:rPr lang="zh-CN" altLang="en-US" sz="800" b="0" i="0" u="none" strike="noStrike">
                          <a:solidFill>
                            <a:srgbClr val="000000"/>
                          </a:solidFill>
                          <a:effectLst/>
                          <a:latin typeface="微软雅黑" panose="020B0503020204020204" pitchFamily="34" charset="-122"/>
                          <a:ea typeface="微软雅黑" panose="020B0503020204020204" pitchFamily="34" charset="-122"/>
                        </a:rPr>
                        <a:t>上海分行</a:t>
                      </a:r>
                      <a:endParaRPr lang="zh-CN" altLang="en-US" sz="8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algn="ctr" fontAlgn="ctr"/>
                      <a:r>
                        <a:rPr lang="en-US" altLang="zh-CN" sz="800" b="0" i="0" u="none" strike="noStrike">
                          <a:solidFill>
                            <a:srgbClr val="000000"/>
                          </a:solidFill>
                          <a:effectLst/>
                          <a:latin typeface="微软雅黑" panose="020B0503020204020204" pitchFamily="34" charset="-122"/>
                          <a:ea typeface="微软雅黑" panose="020B0503020204020204" pitchFamily="34" charset="-122"/>
                        </a:rPr>
                        <a:t>2,336.59 </a:t>
                      </a:r>
                      <a:endParaRPr lang="en-US" altLang="zh-CN" sz="8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algn="ctr" fontAlgn="ctr"/>
                      <a:r>
                        <a:rPr lang="en-US" altLang="zh-CN" sz="800" b="0" i="0" u="none" strike="noStrike">
                          <a:solidFill>
                            <a:srgbClr val="000000"/>
                          </a:solidFill>
                          <a:effectLst/>
                          <a:latin typeface="微软雅黑" panose="020B0503020204020204" pitchFamily="34" charset="-122"/>
                          <a:ea typeface="微软雅黑" panose="020B0503020204020204" pitchFamily="34" charset="-122"/>
                        </a:rPr>
                        <a:t>2,350.74 </a:t>
                      </a:r>
                      <a:endParaRPr lang="en-US" altLang="zh-CN" sz="8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algn="ctr" fontAlgn="ctr"/>
                      <a:r>
                        <a:rPr lang="en-US" altLang="zh-CN" sz="800" b="0" i="0" u="none" strike="noStrike">
                          <a:solidFill>
                            <a:srgbClr val="000000"/>
                          </a:solidFill>
                          <a:effectLst/>
                          <a:latin typeface="微软雅黑" panose="020B0503020204020204" pitchFamily="34" charset="-122"/>
                          <a:ea typeface="微软雅黑" panose="020B0503020204020204" pitchFamily="34" charset="-122"/>
                        </a:rPr>
                        <a:t>14.15 </a:t>
                      </a:r>
                      <a:endParaRPr lang="en-US" altLang="zh-CN" sz="8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algn="ctr" fontAlgn="ctr"/>
                      <a:r>
                        <a:rPr lang="en-US" altLang="zh-CN" sz="800" b="0" i="0" u="none" strike="noStrike" dirty="0">
                          <a:solidFill>
                            <a:srgbClr val="000000"/>
                          </a:solidFill>
                          <a:effectLst/>
                          <a:latin typeface="微软雅黑" panose="020B0503020204020204" pitchFamily="34" charset="-122"/>
                          <a:ea typeface="微软雅黑" panose="020B0503020204020204" pitchFamily="34" charset="-122"/>
                        </a:rPr>
                        <a:t>0.61%</a:t>
                      </a:r>
                      <a:endParaRPr lang="en-US" altLang="zh-CN" sz="8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fontAlgn="ctr"/>
                      <a:r>
                        <a:rPr lang="en-US" altLang="zh-CN" sz="800" b="0" i="0" u="none" strike="noStrike">
                          <a:solidFill>
                            <a:srgbClr val="000000"/>
                          </a:solidFill>
                          <a:effectLst/>
                          <a:latin typeface="微软雅黑" panose="020B0503020204020204" pitchFamily="34" charset="-122"/>
                          <a:ea typeface="微软雅黑" panose="020B0503020204020204" pitchFamily="34" charset="-122"/>
                        </a:rPr>
                        <a:t>33</a:t>
                      </a:r>
                      <a:endParaRPr lang="en-US" altLang="zh-CN" sz="8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126131">
                <a:tc>
                  <a:txBody>
                    <a:bodyPr/>
                    <a:lstStyle/>
                    <a:p>
                      <a:pPr algn="ctr" rtl="0" fontAlgn="ctr"/>
                      <a:r>
                        <a:rPr lang="zh-CN" altLang="en-US" sz="800" b="0" i="0" u="none" strike="noStrike">
                          <a:solidFill>
                            <a:srgbClr val="000000"/>
                          </a:solidFill>
                          <a:effectLst/>
                          <a:latin typeface="微软雅黑" panose="020B0503020204020204" pitchFamily="34" charset="-122"/>
                          <a:ea typeface="微软雅黑" panose="020B0503020204020204" pitchFamily="34" charset="-122"/>
                        </a:rPr>
                        <a:t>大连分行</a:t>
                      </a:r>
                      <a:endParaRPr lang="zh-CN" altLang="en-US" sz="8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algn="ctr" fontAlgn="ctr"/>
                      <a:r>
                        <a:rPr lang="en-US" altLang="zh-CN" sz="800" b="0" i="0" u="none" strike="noStrike">
                          <a:solidFill>
                            <a:srgbClr val="000000"/>
                          </a:solidFill>
                          <a:effectLst/>
                          <a:latin typeface="微软雅黑" panose="020B0503020204020204" pitchFamily="34" charset="-122"/>
                          <a:ea typeface="微软雅黑" panose="020B0503020204020204" pitchFamily="34" charset="-122"/>
                        </a:rPr>
                        <a:t>192.98 </a:t>
                      </a:r>
                      <a:endParaRPr lang="en-US" altLang="zh-CN" sz="8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algn="ctr" fontAlgn="ctr"/>
                      <a:r>
                        <a:rPr lang="en-US" altLang="zh-CN" sz="800" b="0" i="0" u="none" strike="noStrike">
                          <a:solidFill>
                            <a:srgbClr val="000000"/>
                          </a:solidFill>
                          <a:effectLst/>
                          <a:latin typeface="微软雅黑" panose="020B0503020204020204" pitchFamily="34" charset="-122"/>
                          <a:ea typeface="微软雅黑" panose="020B0503020204020204" pitchFamily="34" charset="-122"/>
                        </a:rPr>
                        <a:t>201.50 </a:t>
                      </a:r>
                      <a:endParaRPr lang="en-US" altLang="zh-CN" sz="8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algn="ctr" fontAlgn="ctr"/>
                      <a:r>
                        <a:rPr lang="en-US" altLang="zh-CN" sz="800" b="0" i="0" u="none" strike="noStrike">
                          <a:solidFill>
                            <a:srgbClr val="000000"/>
                          </a:solidFill>
                          <a:effectLst/>
                          <a:latin typeface="微软雅黑" panose="020B0503020204020204" pitchFamily="34" charset="-122"/>
                          <a:ea typeface="微软雅黑" panose="020B0503020204020204" pitchFamily="34" charset="-122"/>
                        </a:rPr>
                        <a:t>8.52 </a:t>
                      </a:r>
                      <a:endParaRPr lang="en-US" altLang="zh-CN" sz="8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algn="ctr" fontAlgn="ctr"/>
                      <a:r>
                        <a:rPr lang="en-US" altLang="zh-CN" sz="800" b="0" i="0" u="none" strike="noStrike" dirty="0">
                          <a:solidFill>
                            <a:srgbClr val="000000"/>
                          </a:solidFill>
                          <a:effectLst/>
                          <a:latin typeface="微软雅黑" panose="020B0503020204020204" pitchFamily="34" charset="-122"/>
                          <a:ea typeface="微软雅黑" panose="020B0503020204020204" pitchFamily="34" charset="-122"/>
                        </a:rPr>
                        <a:t>4.42%</a:t>
                      </a:r>
                      <a:endParaRPr lang="en-US" altLang="zh-CN" sz="8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fontAlgn="ctr"/>
                      <a:r>
                        <a:rPr lang="en-US" altLang="zh-CN" sz="800" b="0" i="0" u="none" strike="noStrike">
                          <a:solidFill>
                            <a:srgbClr val="000000"/>
                          </a:solidFill>
                          <a:effectLst/>
                          <a:latin typeface="微软雅黑" panose="020B0503020204020204" pitchFamily="34" charset="-122"/>
                          <a:ea typeface="微软雅黑" panose="020B0503020204020204" pitchFamily="34" charset="-122"/>
                        </a:rPr>
                        <a:t>27</a:t>
                      </a:r>
                      <a:endParaRPr lang="en-US" altLang="zh-CN" sz="8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126131">
                <a:tc>
                  <a:txBody>
                    <a:bodyPr/>
                    <a:lstStyle/>
                    <a:p>
                      <a:pPr algn="ctr" rtl="0" fontAlgn="ctr"/>
                      <a:r>
                        <a:rPr lang="zh-CN" altLang="en-US" sz="800" b="0" i="0" u="none" strike="noStrike">
                          <a:solidFill>
                            <a:srgbClr val="000000"/>
                          </a:solidFill>
                          <a:effectLst/>
                          <a:latin typeface="微软雅黑" panose="020B0503020204020204" pitchFamily="34" charset="-122"/>
                          <a:ea typeface="微软雅黑" panose="020B0503020204020204" pitchFamily="34" charset="-122"/>
                        </a:rPr>
                        <a:t>西宁分行</a:t>
                      </a:r>
                      <a:endParaRPr lang="zh-CN" altLang="en-US" sz="8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algn="ctr" fontAlgn="ctr"/>
                      <a:r>
                        <a:rPr lang="en-US" altLang="zh-CN" sz="800" b="0" i="0" u="none" strike="noStrike">
                          <a:solidFill>
                            <a:srgbClr val="000000"/>
                          </a:solidFill>
                          <a:effectLst/>
                          <a:latin typeface="微软雅黑" panose="020B0503020204020204" pitchFamily="34" charset="-122"/>
                          <a:ea typeface="微软雅黑" panose="020B0503020204020204" pitchFamily="34" charset="-122"/>
                        </a:rPr>
                        <a:t>76.43 </a:t>
                      </a:r>
                      <a:endParaRPr lang="en-US" altLang="zh-CN" sz="8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algn="ctr" fontAlgn="ctr"/>
                      <a:r>
                        <a:rPr lang="en-US" altLang="zh-CN" sz="800" b="0" i="0" u="none" strike="noStrike">
                          <a:solidFill>
                            <a:srgbClr val="000000"/>
                          </a:solidFill>
                          <a:effectLst/>
                          <a:latin typeface="微软雅黑" panose="020B0503020204020204" pitchFamily="34" charset="-122"/>
                          <a:ea typeface="微软雅黑" panose="020B0503020204020204" pitchFamily="34" charset="-122"/>
                        </a:rPr>
                        <a:t>80.50 </a:t>
                      </a:r>
                      <a:endParaRPr lang="en-US" altLang="zh-CN" sz="8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algn="ctr" fontAlgn="ctr"/>
                      <a:r>
                        <a:rPr lang="en-US" altLang="zh-CN" sz="800" b="0" i="0" u="none" strike="noStrike">
                          <a:solidFill>
                            <a:srgbClr val="000000"/>
                          </a:solidFill>
                          <a:effectLst/>
                          <a:latin typeface="微软雅黑" panose="020B0503020204020204" pitchFamily="34" charset="-122"/>
                          <a:ea typeface="微软雅黑" panose="020B0503020204020204" pitchFamily="34" charset="-122"/>
                        </a:rPr>
                        <a:t>4.07 </a:t>
                      </a:r>
                      <a:endParaRPr lang="en-US" altLang="zh-CN" sz="8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algn="ctr" fontAlgn="ctr"/>
                      <a:r>
                        <a:rPr lang="en-US" altLang="zh-CN" sz="800" b="0" i="0" u="none" strike="noStrike" dirty="0">
                          <a:solidFill>
                            <a:srgbClr val="000000"/>
                          </a:solidFill>
                          <a:effectLst/>
                          <a:latin typeface="微软雅黑" panose="020B0503020204020204" pitchFamily="34" charset="-122"/>
                          <a:ea typeface="微软雅黑" panose="020B0503020204020204" pitchFamily="34" charset="-122"/>
                        </a:rPr>
                        <a:t>5.33%</a:t>
                      </a:r>
                      <a:endParaRPr lang="en-US" altLang="zh-CN" sz="8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fontAlgn="ctr"/>
                      <a:r>
                        <a:rPr lang="en-US" altLang="zh-CN" sz="800" b="0" i="0" u="none" strike="noStrike">
                          <a:solidFill>
                            <a:srgbClr val="000000"/>
                          </a:solidFill>
                          <a:effectLst/>
                          <a:latin typeface="微软雅黑" panose="020B0503020204020204" pitchFamily="34" charset="-122"/>
                          <a:ea typeface="微软雅黑" panose="020B0503020204020204" pitchFamily="34" charset="-122"/>
                        </a:rPr>
                        <a:t>25</a:t>
                      </a:r>
                      <a:endParaRPr lang="en-US" altLang="zh-CN" sz="8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126131">
                <a:tc>
                  <a:txBody>
                    <a:bodyPr/>
                    <a:lstStyle/>
                    <a:p>
                      <a:pPr algn="ctr" rtl="0" fontAlgn="ctr"/>
                      <a:r>
                        <a:rPr lang="zh-CN" altLang="en-US" sz="800" b="0" i="0" u="none" strike="noStrike">
                          <a:solidFill>
                            <a:srgbClr val="000000"/>
                          </a:solidFill>
                          <a:effectLst/>
                          <a:latin typeface="微软雅黑" panose="020B0503020204020204" pitchFamily="34" charset="-122"/>
                          <a:ea typeface="微软雅黑" panose="020B0503020204020204" pitchFamily="34" charset="-122"/>
                        </a:rPr>
                        <a:t>拉萨分行</a:t>
                      </a:r>
                      <a:endParaRPr lang="zh-CN" altLang="en-US" sz="8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algn="ctr" fontAlgn="ctr"/>
                      <a:r>
                        <a:rPr lang="en-US" altLang="zh-CN" sz="800" b="0" i="0" u="none" strike="noStrike">
                          <a:solidFill>
                            <a:srgbClr val="000000"/>
                          </a:solidFill>
                          <a:effectLst/>
                          <a:latin typeface="微软雅黑" panose="020B0503020204020204" pitchFamily="34" charset="-122"/>
                          <a:ea typeface="微软雅黑" panose="020B0503020204020204" pitchFamily="34" charset="-122"/>
                        </a:rPr>
                        <a:t>46.89 </a:t>
                      </a:r>
                      <a:endParaRPr lang="en-US" altLang="zh-CN" sz="8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algn="ctr" fontAlgn="ctr"/>
                      <a:r>
                        <a:rPr lang="en-US" altLang="zh-CN" sz="800" b="0" i="0" u="none" strike="noStrike">
                          <a:solidFill>
                            <a:srgbClr val="000000"/>
                          </a:solidFill>
                          <a:effectLst/>
                          <a:latin typeface="微软雅黑" panose="020B0503020204020204" pitchFamily="34" charset="-122"/>
                          <a:ea typeface="微软雅黑" panose="020B0503020204020204" pitchFamily="34" charset="-122"/>
                        </a:rPr>
                        <a:t>47.63 </a:t>
                      </a:r>
                      <a:endParaRPr lang="en-US" altLang="zh-CN" sz="8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algn="ctr" fontAlgn="ctr"/>
                      <a:r>
                        <a:rPr lang="en-US" altLang="zh-CN" sz="800" b="0" i="0" u="none" strike="noStrike">
                          <a:solidFill>
                            <a:srgbClr val="000000"/>
                          </a:solidFill>
                          <a:effectLst/>
                          <a:latin typeface="微软雅黑" panose="020B0503020204020204" pitchFamily="34" charset="-122"/>
                          <a:ea typeface="微软雅黑" panose="020B0503020204020204" pitchFamily="34" charset="-122"/>
                        </a:rPr>
                        <a:t>0.74 </a:t>
                      </a:r>
                      <a:endParaRPr lang="en-US" altLang="zh-CN" sz="8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algn="ctr" fontAlgn="ctr"/>
                      <a:r>
                        <a:rPr lang="en-US" altLang="zh-CN" sz="800" b="0" i="0" u="none" strike="noStrike" dirty="0">
                          <a:solidFill>
                            <a:srgbClr val="000000"/>
                          </a:solidFill>
                          <a:effectLst/>
                          <a:latin typeface="微软雅黑" panose="020B0503020204020204" pitchFamily="34" charset="-122"/>
                          <a:ea typeface="微软雅黑" panose="020B0503020204020204" pitchFamily="34" charset="-122"/>
                        </a:rPr>
                        <a:t>1.57%</a:t>
                      </a:r>
                      <a:endParaRPr lang="en-US" altLang="zh-CN" sz="8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fontAlgn="ctr"/>
                      <a:r>
                        <a:rPr lang="en-US" altLang="zh-CN" sz="800" b="0" i="0" u="none" strike="noStrike">
                          <a:solidFill>
                            <a:srgbClr val="000000"/>
                          </a:solidFill>
                          <a:effectLst/>
                          <a:latin typeface="微软雅黑" panose="020B0503020204020204" pitchFamily="34" charset="-122"/>
                          <a:ea typeface="微软雅黑" panose="020B0503020204020204" pitchFamily="34" charset="-122"/>
                        </a:rPr>
                        <a:t>32</a:t>
                      </a:r>
                      <a:endParaRPr lang="en-US" altLang="zh-CN" sz="8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126131">
                <a:tc>
                  <a:txBody>
                    <a:bodyPr/>
                    <a:lstStyle/>
                    <a:p>
                      <a:pPr algn="ctr" rtl="0" fontAlgn="ctr"/>
                      <a:r>
                        <a:rPr lang="zh-CN" altLang="en-US" sz="800" b="0" i="0" u="none" strike="noStrike">
                          <a:solidFill>
                            <a:srgbClr val="000000"/>
                          </a:solidFill>
                          <a:effectLst/>
                          <a:latin typeface="微软雅黑" panose="020B0503020204020204" pitchFamily="34" charset="-122"/>
                          <a:ea typeface="微软雅黑" panose="020B0503020204020204" pitchFamily="34" charset="-122"/>
                        </a:rPr>
                        <a:t>银川分行</a:t>
                      </a:r>
                      <a:endParaRPr lang="zh-CN" altLang="en-US" sz="8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algn="ctr" fontAlgn="ctr"/>
                      <a:r>
                        <a:rPr lang="en-US" altLang="zh-CN" sz="800" b="0" i="0" u="none" strike="noStrike">
                          <a:solidFill>
                            <a:srgbClr val="000000"/>
                          </a:solidFill>
                          <a:effectLst/>
                          <a:latin typeface="微软雅黑" panose="020B0503020204020204" pitchFamily="34" charset="-122"/>
                          <a:ea typeface="微软雅黑" panose="020B0503020204020204" pitchFamily="34" charset="-122"/>
                        </a:rPr>
                        <a:t>160.27 </a:t>
                      </a:r>
                      <a:endParaRPr lang="en-US" altLang="zh-CN" sz="8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algn="ctr" fontAlgn="ctr"/>
                      <a:r>
                        <a:rPr lang="en-US" altLang="zh-CN" sz="800" b="0" i="0" u="none" strike="noStrike">
                          <a:solidFill>
                            <a:srgbClr val="000000"/>
                          </a:solidFill>
                          <a:effectLst/>
                          <a:latin typeface="微软雅黑" panose="020B0503020204020204" pitchFamily="34" charset="-122"/>
                          <a:ea typeface="微软雅黑" panose="020B0503020204020204" pitchFamily="34" charset="-122"/>
                        </a:rPr>
                        <a:t>160.41 </a:t>
                      </a:r>
                      <a:endParaRPr lang="en-US" altLang="zh-CN" sz="8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algn="ctr" fontAlgn="ctr"/>
                      <a:r>
                        <a:rPr lang="en-US" altLang="zh-CN" sz="800" b="0" i="0" u="none" strike="noStrike">
                          <a:solidFill>
                            <a:srgbClr val="000000"/>
                          </a:solidFill>
                          <a:effectLst/>
                          <a:latin typeface="微软雅黑" panose="020B0503020204020204" pitchFamily="34" charset="-122"/>
                          <a:ea typeface="微软雅黑" panose="020B0503020204020204" pitchFamily="34" charset="-122"/>
                        </a:rPr>
                        <a:t>0.15 </a:t>
                      </a:r>
                      <a:endParaRPr lang="en-US" altLang="zh-CN" sz="8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algn="ctr" fontAlgn="ctr"/>
                      <a:r>
                        <a:rPr lang="en-US" altLang="zh-CN" sz="800" b="0" i="0" u="none" strike="noStrike" dirty="0">
                          <a:solidFill>
                            <a:srgbClr val="000000"/>
                          </a:solidFill>
                          <a:effectLst/>
                          <a:latin typeface="微软雅黑" panose="020B0503020204020204" pitchFamily="34" charset="-122"/>
                          <a:ea typeface="微软雅黑" panose="020B0503020204020204" pitchFamily="34" charset="-122"/>
                        </a:rPr>
                        <a:t>0.09%</a:t>
                      </a:r>
                      <a:endParaRPr lang="en-US" altLang="zh-CN" sz="8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fontAlgn="ctr"/>
                      <a:r>
                        <a:rPr lang="en-US" altLang="zh-CN" sz="800" b="0" i="0" u="none" strike="noStrike">
                          <a:solidFill>
                            <a:srgbClr val="000000"/>
                          </a:solidFill>
                          <a:effectLst/>
                          <a:latin typeface="微软雅黑" panose="020B0503020204020204" pitchFamily="34" charset="-122"/>
                          <a:ea typeface="微软雅黑" panose="020B0503020204020204" pitchFamily="34" charset="-122"/>
                        </a:rPr>
                        <a:t>34</a:t>
                      </a:r>
                      <a:endParaRPr lang="en-US" altLang="zh-CN" sz="8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126131">
                <a:tc>
                  <a:txBody>
                    <a:bodyPr/>
                    <a:lstStyle/>
                    <a:p>
                      <a:pPr algn="ctr" rtl="0" fontAlgn="ctr"/>
                      <a:r>
                        <a:rPr lang="zh-CN" altLang="en-US" sz="800" b="0" i="0" u="none" strike="noStrike">
                          <a:solidFill>
                            <a:srgbClr val="000000"/>
                          </a:solidFill>
                          <a:effectLst/>
                          <a:latin typeface="微软雅黑" panose="020B0503020204020204" pitchFamily="34" charset="-122"/>
                          <a:ea typeface="微软雅黑" panose="020B0503020204020204" pitchFamily="34" charset="-122"/>
                        </a:rPr>
                        <a:t>海口分行</a:t>
                      </a:r>
                      <a:endParaRPr lang="zh-CN" altLang="en-US" sz="8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algn="ctr" fontAlgn="ctr"/>
                      <a:r>
                        <a:rPr lang="en-US" altLang="zh-CN" sz="800" b="0" i="0" u="none" strike="noStrike">
                          <a:solidFill>
                            <a:srgbClr val="000000"/>
                          </a:solidFill>
                          <a:effectLst/>
                          <a:latin typeface="微软雅黑" panose="020B0503020204020204" pitchFamily="34" charset="-122"/>
                          <a:ea typeface="微软雅黑" panose="020B0503020204020204" pitchFamily="34" charset="-122"/>
                        </a:rPr>
                        <a:t>120.06 </a:t>
                      </a:r>
                      <a:endParaRPr lang="en-US" altLang="zh-CN" sz="8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algn="ctr" fontAlgn="ctr"/>
                      <a:r>
                        <a:rPr lang="en-US" altLang="zh-CN" sz="800" b="0" i="0" u="none" strike="noStrike">
                          <a:solidFill>
                            <a:srgbClr val="000000"/>
                          </a:solidFill>
                          <a:effectLst/>
                          <a:latin typeface="微软雅黑" panose="020B0503020204020204" pitchFamily="34" charset="-122"/>
                          <a:ea typeface="微软雅黑" panose="020B0503020204020204" pitchFamily="34" charset="-122"/>
                        </a:rPr>
                        <a:t>118.42 </a:t>
                      </a:r>
                      <a:endParaRPr lang="en-US" altLang="zh-CN" sz="8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algn="ctr" fontAlgn="ctr"/>
                      <a:r>
                        <a:rPr lang="en-US" altLang="zh-CN" sz="800" b="0" i="0" u="none" strike="noStrike">
                          <a:solidFill>
                            <a:srgbClr val="000000"/>
                          </a:solidFill>
                          <a:effectLst/>
                          <a:latin typeface="微软雅黑" panose="020B0503020204020204" pitchFamily="34" charset="-122"/>
                          <a:ea typeface="微软雅黑" panose="020B0503020204020204" pitchFamily="34" charset="-122"/>
                        </a:rPr>
                        <a:t>-1.64 </a:t>
                      </a:r>
                      <a:endParaRPr lang="en-US" altLang="zh-CN" sz="8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algn="ctr" fontAlgn="ctr"/>
                      <a:r>
                        <a:rPr lang="en-US" altLang="zh-CN" sz="800" b="0" i="0" u="none" strike="noStrike" dirty="0">
                          <a:solidFill>
                            <a:srgbClr val="000000"/>
                          </a:solidFill>
                          <a:effectLst/>
                          <a:latin typeface="微软雅黑" panose="020B0503020204020204" pitchFamily="34" charset="-122"/>
                          <a:ea typeface="微软雅黑" panose="020B0503020204020204" pitchFamily="34" charset="-122"/>
                        </a:rPr>
                        <a:t>-1.37%</a:t>
                      </a:r>
                      <a:endParaRPr lang="en-US" altLang="zh-CN" sz="8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fontAlgn="ctr"/>
                      <a:r>
                        <a:rPr lang="en-US" altLang="zh-CN" sz="800" b="0" i="0" u="none" strike="noStrike">
                          <a:solidFill>
                            <a:srgbClr val="000000"/>
                          </a:solidFill>
                          <a:effectLst/>
                          <a:latin typeface="微软雅黑" panose="020B0503020204020204" pitchFamily="34" charset="-122"/>
                          <a:ea typeface="微软雅黑" panose="020B0503020204020204" pitchFamily="34" charset="-122"/>
                        </a:rPr>
                        <a:t>36</a:t>
                      </a:r>
                      <a:endParaRPr lang="en-US" altLang="zh-CN" sz="8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126131">
                <a:tc>
                  <a:txBody>
                    <a:bodyPr/>
                    <a:lstStyle/>
                    <a:p>
                      <a:pPr algn="ctr" rtl="0" fontAlgn="ctr"/>
                      <a:r>
                        <a:rPr lang="zh-CN" altLang="en-US" sz="800" b="0" i="0" u="none" strike="noStrike">
                          <a:solidFill>
                            <a:srgbClr val="000000"/>
                          </a:solidFill>
                          <a:effectLst/>
                          <a:latin typeface="微软雅黑" panose="020B0503020204020204" pitchFamily="34" charset="-122"/>
                          <a:ea typeface="微软雅黑" panose="020B0503020204020204" pitchFamily="34" charset="-122"/>
                        </a:rPr>
                        <a:t>长春分行</a:t>
                      </a:r>
                      <a:endParaRPr lang="zh-CN" altLang="en-US" sz="8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algn="ctr" fontAlgn="ctr"/>
                      <a:r>
                        <a:rPr lang="en-US" altLang="zh-CN" sz="800" b="0" i="0" u="none" strike="noStrike">
                          <a:solidFill>
                            <a:srgbClr val="000000"/>
                          </a:solidFill>
                          <a:effectLst/>
                          <a:latin typeface="微软雅黑" panose="020B0503020204020204" pitchFamily="34" charset="-122"/>
                          <a:ea typeface="微软雅黑" panose="020B0503020204020204" pitchFamily="34" charset="-122"/>
                        </a:rPr>
                        <a:t>235.69 </a:t>
                      </a:r>
                      <a:endParaRPr lang="en-US" altLang="zh-CN" sz="8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algn="ctr" fontAlgn="ctr"/>
                      <a:r>
                        <a:rPr lang="en-US" altLang="zh-CN" sz="800" b="0" i="0" u="none" strike="noStrike">
                          <a:solidFill>
                            <a:srgbClr val="000000"/>
                          </a:solidFill>
                          <a:effectLst/>
                          <a:latin typeface="微软雅黑" panose="020B0503020204020204" pitchFamily="34" charset="-122"/>
                          <a:ea typeface="微软雅黑" panose="020B0503020204020204" pitchFamily="34" charset="-122"/>
                        </a:rPr>
                        <a:t>232.72 </a:t>
                      </a:r>
                      <a:endParaRPr lang="en-US" altLang="zh-CN" sz="8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algn="ctr" fontAlgn="ctr"/>
                      <a:r>
                        <a:rPr lang="en-US" altLang="zh-CN" sz="800" b="0" i="0" u="none" strike="noStrike">
                          <a:solidFill>
                            <a:srgbClr val="000000"/>
                          </a:solidFill>
                          <a:effectLst/>
                          <a:latin typeface="微软雅黑" panose="020B0503020204020204" pitchFamily="34" charset="-122"/>
                          <a:ea typeface="微软雅黑" panose="020B0503020204020204" pitchFamily="34" charset="-122"/>
                        </a:rPr>
                        <a:t>-2.97 </a:t>
                      </a:r>
                      <a:endParaRPr lang="en-US" altLang="zh-CN" sz="8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algn="ctr" fontAlgn="ctr"/>
                      <a:r>
                        <a:rPr lang="en-US" altLang="zh-CN" sz="800" b="0" i="0" u="none" strike="noStrike" dirty="0">
                          <a:solidFill>
                            <a:srgbClr val="000000"/>
                          </a:solidFill>
                          <a:effectLst/>
                          <a:latin typeface="微软雅黑" panose="020B0503020204020204" pitchFamily="34" charset="-122"/>
                          <a:ea typeface="微软雅黑" panose="020B0503020204020204" pitchFamily="34" charset="-122"/>
                        </a:rPr>
                        <a:t>-1.26%</a:t>
                      </a:r>
                      <a:endParaRPr lang="en-US" altLang="zh-CN" sz="8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fontAlgn="ctr"/>
                      <a:r>
                        <a:rPr lang="en-US" altLang="zh-CN" sz="800" b="0" i="0" u="none" strike="noStrike" dirty="0">
                          <a:solidFill>
                            <a:srgbClr val="000000"/>
                          </a:solidFill>
                          <a:effectLst/>
                          <a:latin typeface="微软雅黑" panose="020B0503020204020204" pitchFamily="34" charset="-122"/>
                          <a:ea typeface="微软雅黑" panose="020B0503020204020204" pitchFamily="34" charset="-122"/>
                        </a:rPr>
                        <a:t>35</a:t>
                      </a:r>
                      <a:endParaRPr lang="en-US" altLang="zh-CN" sz="8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126131">
                <a:tc>
                  <a:txBody>
                    <a:bodyPr/>
                    <a:lstStyle/>
                    <a:p>
                      <a:pPr algn="ctr" rtl="0" fontAlgn="ctr"/>
                      <a:r>
                        <a:rPr lang="zh-CN" altLang="en-US" sz="800" b="0" i="0" u="none" strike="noStrike" dirty="0">
                          <a:solidFill>
                            <a:srgbClr val="000000"/>
                          </a:solidFill>
                          <a:effectLst/>
                          <a:latin typeface="微软雅黑" panose="020B0503020204020204" pitchFamily="34" charset="-122"/>
                          <a:ea typeface="微软雅黑" panose="020B0503020204020204" pitchFamily="34" charset="-122"/>
                        </a:rPr>
                        <a:t>呼和浩特分行</a:t>
                      </a:r>
                      <a:endParaRPr lang="zh-CN" altLang="en-US" sz="8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algn="ctr" fontAlgn="ctr"/>
                      <a:r>
                        <a:rPr lang="en-US" altLang="zh-CN" sz="800" b="0" i="0" u="none" strike="noStrike">
                          <a:solidFill>
                            <a:srgbClr val="000000"/>
                          </a:solidFill>
                          <a:effectLst/>
                          <a:latin typeface="微软雅黑" panose="020B0503020204020204" pitchFamily="34" charset="-122"/>
                          <a:ea typeface="微软雅黑" panose="020B0503020204020204" pitchFamily="34" charset="-122"/>
                        </a:rPr>
                        <a:t>453.58 </a:t>
                      </a:r>
                      <a:endParaRPr lang="en-US" altLang="zh-CN" sz="8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algn="ctr" fontAlgn="ctr"/>
                      <a:r>
                        <a:rPr lang="en-US" altLang="zh-CN" sz="800" b="0" i="0" u="none" strike="noStrike">
                          <a:solidFill>
                            <a:srgbClr val="000000"/>
                          </a:solidFill>
                          <a:effectLst/>
                          <a:latin typeface="微软雅黑" panose="020B0503020204020204" pitchFamily="34" charset="-122"/>
                          <a:ea typeface="微软雅黑" panose="020B0503020204020204" pitchFamily="34" charset="-122"/>
                        </a:rPr>
                        <a:t>445.39 </a:t>
                      </a:r>
                      <a:endParaRPr lang="en-US" altLang="zh-CN" sz="8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algn="ctr" fontAlgn="ctr"/>
                      <a:r>
                        <a:rPr lang="en-US" altLang="zh-CN" sz="800" b="0" i="0" u="none" strike="noStrike">
                          <a:solidFill>
                            <a:srgbClr val="000000"/>
                          </a:solidFill>
                          <a:effectLst/>
                          <a:latin typeface="微软雅黑" panose="020B0503020204020204" pitchFamily="34" charset="-122"/>
                          <a:ea typeface="微软雅黑" panose="020B0503020204020204" pitchFamily="34" charset="-122"/>
                        </a:rPr>
                        <a:t>-8.19 </a:t>
                      </a:r>
                      <a:endParaRPr lang="en-US" altLang="zh-CN" sz="8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algn="ctr" fontAlgn="ctr"/>
                      <a:r>
                        <a:rPr lang="en-US" altLang="zh-CN" sz="800" b="0" i="0" u="none" strike="noStrike" dirty="0">
                          <a:solidFill>
                            <a:srgbClr val="000000"/>
                          </a:solidFill>
                          <a:effectLst/>
                          <a:latin typeface="微软雅黑" panose="020B0503020204020204" pitchFamily="34" charset="-122"/>
                          <a:ea typeface="微软雅黑" panose="020B0503020204020204" pitchFamily="34" charset="-122"/>
                        </a:rPr>
                        <a:t>-1.81%</a:t>
                      </a:r>
                      <a:endParaRPr lang="en-US" altLang="zh-CN" sz="8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fontAlgn="ctr"/>
                      <a:r>
                        <a:rPr lang="en-US" altLang="zh-CN" sz="800" b="0" i="0" u="none" strike="noStrike" dirty="0">
                          <a:solidFill>
                            <a:srgbClr val="000000"/>
                          </a:solidFill>
                          <a:effectLst/>
                          <a:latin typeface="微软雅黑" panose="020B0503020204020204" pitchFamily="34" charset="-122"/>
                          <a:ea typeface="微软雅黑" panose="020B0503020204020204" pitchFamily="34" charset="-122"/>
                        </a:rPr>
                        <a:t>37</a:t>
                      </a:r>
                      <a:endParaRPr lang="en-US" altLang="zh-CN" sz="8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bl>
          </a:graphicData>
        </a:graphic>
      </p:graphicFrame>
      <p:sp>
        <p:nvSpPr>
          <p:cNvPr id="5" name="下箭头 4"/>
          <p:cNvSpPr/>
          <p:nvPr/>
        </p:nvSpPr>
        <p:spPr>
          <a:xfrm>
            <a:off x="9303215" y="1954378"/>
            <a:ext cx="85458" cy="1837346"/>
          </a:xfrm>
          <a:prstGeom prst="down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00000"/>
              </a:solidFill>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a:xfrm>
            <a:off x="11091001" y="6459855"/>
            <a:ext cx="912495" cy="299720"/>
          </a:xfrm>
        </p:spPr>
        <p:txBody>
          <a:bodyPr/>
          <a:lstStyle/>
          <a:p>
            <a:fld id="{49AE70B2-8BF9-45C0-BB95-33D1B9D3A854}" type="slidenum">
              <a:rPr lang="zh-CN" altLang="en-US" smtClean="0"/>
            </a:fld>
            <a:endParaRPr lang="zh-CN" altLang="en-US"/>
          </a:p>
        </p:txBody>
      </p:sp>
      <p:sp>
        <p:nvSpPr>
          <p:cNvPr id="3" name="标题 21"/>
          <p:cNvSpPr txBox="1"/>
          <p:nvPr/>
        </p:nvSpPr>
        <p:spPr bwMode="auto">
          <a:xfrm>
            <a:off x="320396" y="197064"/>
            <a:ext cx="7745730" cy="387144"/>
          </a:xfrm>
          <a:prstGeom prst="rect">
            <a:avLst/>
          </a:prstGeom>
        </p:spPr>
        <p:txBody>
          <a:bodyPr lIns="90000" tIns="0" rIns="90000" bIns="0" anchor="b" anchorCtr="0"/>
          <a:lstStyle>
            <a:lvl1pPr algn="l" rtl="0" eaLnBrk="1" fontAlgn="base" hangingPunct="1">
              <a:spcBef>
                <a:spcPct val="0"/>
              </a:spcBef>
              <a:spcAft>
                <a:spcPct val="0"/>
              </a:spcAft>
              <a:defRPr kumimoji="1" lang="en-US" altLang="zh-TW" sz="2200" b="1" kern="0" baseline="0" dirty="0" smtClean="0">
                <a:solidFill>
                  <a:schemeClr val="tx1"/>
                </a:solidFill>
                <a:latin typeface="Arial" panose="020B0604020202020204" pitchFamily="34" charset="0"/>
                <a:ea typeface="楷体_GB2312" panose="02010609030101010101" pitchFamily="49" charset="-122"/>
                <a:cs typeface="+mj-cs"/>
              </a:defRPr>
            </a:lvl1pPr>
            <a:lvl2pPr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2pPr>
            <a:lvl3pPr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3pPr>
            <a:lvl4pPr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4pPr>
            <a:lvl5pPr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5pPr>
            <a:lvl6pPr marL="495300"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6pPr>
            <a:lvl7pPr marL="990600"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7pPr>
            <a:lvl8pPr marL="1485900"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8pPr>
            <a:lvl9pPr marL="1981200"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9pPr>
          </a:lstStyle>
          <a:p>
            <a:pPr>
              <a:defRPr/>
            </a:pPr>
            <a:r>
              <a:rPr lang="zh-CN" altLang="en-US" sz="2400" dirty="0" smtClean="0">
                <a:solidFill>
                  <a:srgbClr val="000000"/>
                </a:solidFill>
                <a:latin typeface="微软雅黑" panose="020B0503020204020204" pitchFamily="34" charset="-122"/>
                <a:ea typeface="微软雅黑" panose="020B0503020204020204" pitchFamily="34" charset="-122"/>
              </a:rPr>
              <a:t>（二）分行情况解析</a:t>
            </a:r>
            <a:endParaRPr lang="zh-CN" altLang="en-US" sz="2400" dirty="0">
              <a:solidFill>
                <a:srgbClr val="000000"/>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320396" y="892588"/>
            <a:ext cx="11683100" cy="830997"/>
          </a:xfrm>
          <a:prstGeom prst="rect">
            <a:avLst/>
          </a:prstGeom>
          <a:noFill/>
        </p:spPr>
        <p:txBody>
          <a:bodyPr wrap="square" rtlCol="0">
            <a:spAutoFit/>
          </a:bodyPr>
          <a:lstStyle/>
          <a:p>
            <a:pPr marL="360045" indent="-360045" algn="just">
              <a:lnSpc>
                <a:spcPct val="150000"/>
              </a:lnSpc>
              <a:buClr>
                <a:srgbClr val="4472C4"/>
              </a:buClr>
              <a:buFont typeface="Wingdings" panose="05000000000000000000" pitchFamily="2" charset="2"/>
              <a:buChar char="Ø"/>
            </a:pPr>
            <a:r>
              <a:rPr lang="zh-CN" altLang="en-US" sz="1600" b="1" dirty="0" smtClean="0">
                <a:latin typeface="微软雅黑" panose="020B0503020204020204" pitchFamily="34" charset="-122"/>
                <a:ea typeface="微软雅黑" panose="020B0503020204020204" pitchFamily="34" charset="-122"/>
              </a:rPr>
              <a:t>分行风险加权资产变动</a:t>
            </a:r>
            <a:r>
              <a:rPr lang="zh-CN" altLang="en-US" sz="1600" b="1" dirty="0">
                <a:latin typeface="微软雅黑" panose="020B0503020204020204" pitchFamily="34" charset="-122"/>
                <a:ea typeface="微软雅黑" panose="020B0503020204020204" pitchFamily="34" charset="-122"/>
              </a:rPr>
              <a:t>方向</a:t>
            </a:r>
            <a:r>
              <a:rPr lang="zh-CN" altLang="en-US" sz="1600" b="1" dirty="0" smtClean="0">
                <a:latin typeface="微软雅黑" panose="020B0503020204020204" pitchFamily="34" charset="-122"/>
                <a:ea typeface="微软雅黑" panose="020B0503020204020204" pitchFamily="34" charset="-122"/>
              </a:rPr>
              <a:t>与全</a:t>
            </a:r>
            <a:r>
              <a:rPr lang="zh-CN" altLang="en-US" sz="1600" b="1" dirty="0">
                <a:latin typeface="微软雅黑" panose="020B0503020204020204" pitchFamily="34" charset="-122"/>
                <a:ea typeface="微软雅黑" panose="020B0503020204020204" pitchFamily="34" charset="-122"/>
              </a:rPr>
              <a:t>行整</a:t>
            </a:r>
            <a:r>
              <a:rPr lang="zh-CN" altLang="en-US" sz="1600" b="1" dirty="0" smtClean="0">
                <a:latin typeface="微软雅黑" panose="020B0503020204020204" pitchFamily="34" charset="-122"/>
                <a:ea typeface="微软雅黑" panose="020B0503020204020204" pitchFamily="34" charset="-122"/>
              </a:rPr>
              <a:t>体一致，</a:t>
            </a:r>
            <a:r>
              <a:rPr lang="zh-CN" altLang="en-US" sz="1600" dirty="0" smtClean="0">
                <a:latin typeface="微软雅黑" panose="020B0503020204020204" pitchFamily="34" charset="-122"/>
                <a:ea typeface="微软雅黑" panose="020B0503020204020204" pitchFamily="34" charset="-122"/>
              </a:rPr>
              <a:t>分行在做好业务摆布的同时，也要提高对基础数据治理的重视程度。结合分行定期反馈情况，目前数据治理整体不及预期，主要原因如下：</a:t>
            </a:r>
            <a:endParaRPr lang="zh-CN" altLang="en-US" sz="1600" dirty="0">
              <a:latin typeface="微软雅黑" panose="020B0503020204020204" pitchFamily="34" charset="-122"/>
              <a:ea typeface="微软雅黑" panose="020B0503020204020204" pitchFamily="34" charset="-122"/>
            </a:endParaRPr>
          </a:p>
        </p:txBody>
      </p:sp>
      <p:sp>
        <p:nvSpPr>
          <p:cNvPr id="12" name="矩形 11"/>
          <p:cNvSpPr/>
          <p:nvPr/>
        </p:nvSpPr>
        <p:spPr>
          <a:xfrm>
            <a:off x="1755127" y="2297576"/>
            <a:ext cx="3679074" cy="668238"/>
          </a:xfrm>
          <a:prstGeom prst="rect">
            <a:avLst/>
          </a:prstGeom>
          <a:solidFill>
            <a:srgbClr val="2E4F85"/>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latin typeface="微软雅黑" panose="020B0503020204020204" pitchFamily="34" charset="-122"/>
                <a:ea typeface="微软雅黑" panose="020B0503020204020204" pitchFamily="34" charset="-122"/>
              </a:rPr>
              <a:t>新规认识理解不足，重视程度有待提</a:t>
            </a:r>
            <a:r>
              <a:rPr lang="zh-CN" altLang="en-US" b="1" dirty="0" smtClean="0">
                <a:latin typeface="微软雅黑" panose="020B0503020204020204" pitchFamily="34" charset="-122"/>
                <a:ea typeface="微软雅黑" panose="020B0503020204020204" pitchFamily="34" charset="-122"/>
              </a:rPr>
              <a:t>高</a:t>
            </a:r>
            <a:endParaRPr lang="en-US" altLang="zh-CN" dirty="0" smtClean="0">
              <a:latin typeface="微软雅黑" panose="020B0503020204020204" pitchFamily="34" charset="-122"/>
              <a:ea typeface="微软雅黑" panose="020B0503020204020204" pitchFamily="34" charset="-122"/>
            </a:endParaRPr>
          </a:p>
        </p:txBody>
      </p:sp>
      <p:sp>
        <p:nvSpPr>
          <p:cNvPr id="14" name="矩形 13"/>
          <p:cNvSpPr/>
          <p:nvPr/>
        </p:nvSpPr>
        <p:spPr>
          <a:xfrm>
            <a:off x="1755127" y="3034825"/>
            <a:ext cx="3679074" cy="3425030"/>
          </a:xfrm>
          <a:prstGeom prst="rect">
            <a:avLst/>
          </a:prstGeom>
          <a:solidFill>
            <a:schemeClr val="bg2"/>
          </a:solidFill>
          <a:ln>
            <a:solidFill>
              <a:schemeClr val="bg2"/>
            </a:solidFill>
          </a:ln>
        </p:spPr>
        <p:style>
          <a:lnRef idx="2">
            <a:schemeClr val="accent3">
              <a:shade val="50000"/>
            </a:schemeClr>
          </a:lnRef>
          <a:fillRef idx="1">
            <a:schemeClr val="accent3"/>
          </a:fillRef>
          <a:effectRef idx="0">
            <a:schemeClr val="accent3"/>
          </a:effectRef>
          <a:fontRef idx="minor">
            <a:schemeClr val="lt1"/>
          </a:fontRef>
        </p:style>
        <p:txBody>
          <a:bodyPr rtlCol="0" anchor="t"/>
          <a:lstStyle/>
          <a:p>
            <a:pPr marL="285750" indent="-285750" algn="just">
              <a:lnSpc>
                <a:spcPct val="150000"/>
              </a:lnSpc>
              <a:buFont typeface="Arial" panose="020B0604020202020204" pitchFamily="34" charset="0"/>
              <a:buChar char="•"/>
            </a:pPr>
            <a:r>
              <a:rPr lang="zh-CN" altLang="en-US" sz="1600" dirty="0">
                <a:solidFill>
                  <a:schemeClr val="tx1"/>
                </a:solidFill>
                <a:latin typeface="微软雅黑" panose="020B0503020204020204" pitchFamily="34" charset="-122"/>
                <a:ea typeface="微软雅黑" panose="020B0503020204020204" pitchFamily="34" charset="-122"/>
              </a:rPr>
              <a:t>前期，总行</a:t>
            </a:r>
            <a:r>
              <a:rPr lang="zh-CN" altLang="en-US" sz="1600" dirty="0" smtClean="0">
                <a:solidFill>
                  <a:schemeClr val="tx1"/>
                </a:solidFill>
                <a:latin typeface="微软雅黑" panose="020B0503020204020204" pitchFamily="34" charset="-122"/>
                <a:ea typeface="微软雅黑" panose="020B0503020204020204" pitchFamily="34" charset="-122"/>
              </a:rPr>
              <a:t>已做</a:t>
            </a:r>
            <a:r>
              <a:rPr lang="zh-CN" altLang="en-US" sz="1600" dirty="0">
                <a:solidFill>
                  <a:schemeClr val="tx1"/>
                </a:solidFill>
                <a:latin typeface="微软雅黑" panose="020B0503020204020204" pitchFamily="34" charset="-122"/>
                <a:ea typeface="微软雅黑" panose="020B0503020204020204" pitchFamily="34" charset="-122"/>
              </a:rPr>
              <a:t>了线上及线下专题培训，对数据治理相关任务及具体操作也都进行了培训指导。但分行在补录过程中，暴露出对规则理解不</a:t>
            </a:r>
            <a:r>
              <a:rPr lang="zh-CN" altLang="en-US" sz="1600" dirty="0" smtClean="0">
                <a:solidFill>
                  <a:schemeClr val="tx1"/>
                </a:solidFill>
                <a:latin typeface="微软雅黑" panose="020B0503020204020204" pitchFamily="34" charset="-122"/>
                <a:ea typeface="微软雅黑" panose="020B0503020204020204" pitchFamily="34" charset="-122"/>
              </a:rPr>
              <a:t>透、不懂等</a:t>
            </a:r>
            <a:r>
              <a:rPr lang="zh-CN" altLang="en-US" sz="1600" dirty="0">
                <a:solidFill>
                  <a:schemeClr val="tx1"/>
                </a:solidFill>
                <a:latin typeface="微软雅黑" panose="020B0503020204020204" pitchFamily="34" charset="-122"/>
                <a:ea typeface="微软雅黑" panose="020B0503020204020204" pitchFamily="34" charset="-122"/>
              </a:rPr>
              <a:t>问</a:t>
            </a:r>
            <a:r>
              <a:rPr lang="zh-CN" altLang="en-US" sz="1600" dirty="0" smtClean="0">
                <a:solidFill>
                  <a:schemeClr val="tx1"/>
                </a:solidFill>
                <a:latin typeface="微软雅黑" panose="020B0503020204020204" pitchFamily="34" charset="-122"/>
                <a:ea typeface="微软雅黑" panose="020B0503020204020204" pitchFamily="34" charset="-122"/>
              </a:rPr>
              <a:t>题；</a:t>
            </a:r>
            <a:r>
              <a:rPr lang="zh-CN" altLang="en-US" sz="1600" dirty="0">
                <a:solidFill>
                  <a:schemeClr val="tx1"/>
                </a:solidFill>
                <a:latin typeface="微软雅黑" panose="020B0503020204020204" pitchFamily="34" charset="-122"/>
                <a:ea typeface="微软雅黑" panose="020B0503020204020204" pitchFamily="34" charset="-122"/>
              </a:rPr>
              <a:t>另一方面，部分经营机构及客户经理仍缺乏对</a:t>
            </a:r>
            <a:r>
              <a:rPr lang="zh-CN" altLang="en-US" sz="1600" dirty="0" smtClean="0">
                <a:solidFill>
                  <a:schemeClr val="tx1"/>
                </a:solidFill>
                <a:latin typeface="微软雅黑" panose="020B0503020204020204" pitchFamily="34" charset="-122"/>
                <a:ea typeface="微软雅黑" panose="020B0503020204020204" pitchFamily="34" charset="-122"/>
              </a:rPr>
              <a:t>于数据补录及治理的</a:t>
            </a:r>
            <a:r>
              <a:rPr lang="zh-CN" altLang="en-US" sz="1600" dirty="0">
                <a:solidFill>
                  <a:schemeClr val="tx1"/>
                </a:solidFill>
                <a:latin typeface="微软雅黑" panose="020B0503020204020204" pitchFamily="34" charset="-122"/>
                <a:ea typeface="微软雅黑" panose="020B0503020204020204" pitchFamily="34" charset="-122"/>
              </a:rPr>
              <a:t>认识，重视程度不足，加之手工录入工作量较大，导致数据治理进度缓慢</a:t>
            </a:r>
            <a:r>
              <a:rPr lang="zh-CN" altLang="en-US" sz="1600" dirty="0" smtClean="0">
                <a:solidFill>
                  <a:schemeClr val="tx1"/>
                </a:solidFill>
                <a:latin typeface="微软雅黑" panose="020B0503020204020204" pitchFamily="34" charset="-122"/>
                <a:ea typeface="微软雅黑" panose="020B0503020204020204" pitchFamily="34" charset="-122"/>
              </a:rPr>
              <a:t>。</a:t>
            </a:r>
            <a:endParaRPr lang="en-US" altLang="zh-CN" sz="1600" dirty="0">
              <a:solidFill>
                <a:schemeClr val="tx1"/>
              </a:solidFill>
              <a:latin typeface="微软雅黑" panose="020B0503020204020204" pitchFamily="34" charset="-122"/>
              <a:ea typeface="微软雅黑" panose="020B0503020204020204" pitchFamily="34" charset="-122"/>
            </a:endParaRPr>
          </a:p>
          <a:p>
            <a:pPr algn="just">
              <a:lnSpc>
                <a:spcPct val="150000"/>
              </a:lnSpc>
            </a:pPr>
            <a:endParaRPr lang="en-US" altLang="zh-CN" sz="1600" dirty="0" smtClean="0">
              <a:solidFill>
                <a:schemeClr val="tx1"/>
              </a:solidFill>
              <a:latin typeface="微软雅黑" panose="020B0503020204020204" pitchFamily="34" charset="-122"/>
              <a:ea typeface="微软雅黑" panose="020B0503020204020204" pitchFamily="34" charset="-122"/>
            </a:endParaRPr>
          </a:p>
        </p:txBody>
      </p:sp>
      <p:sp>
        <p:nvSpPr>
          <p:cNvPr id="16" name="矩形 15"/>
          <p:cNvSpPr/>
          <p:nvPr/>
        </p:nvSpPr>
        <p:spPr>
          <a:xfrm>
            <a:off x="6524604" y="2297576"/>
            <a:ext cx="3679074" cy="668238"/>
          </a:xfrm>
          <a:prstGeom prst="rect">
            <a:avLst/>
          </a:prstGeom>
          <a:solidFill>
            <a:srgbClr val="2E4F85"/>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latin typeface="微软雅黑" panose="020B0503020204020204" pitchFamily="34" charset="-122"/>
                <a:ea typeface="微软雅黑" panose="020B0503020204020204" pitchFamily="34" charset="-122"/>
              </a:rPr>
              <a:t>任务下达不及时</a:t>
            </a:r>
            <a:r>
              <a:rPr lang="zh-CN" altLang="en-US" b="1" dirty="0" smtClean="0">
                <a:latin typeface="微软雅黑" panose="020B0503020204020204" pitchFamily="34" charset="-122"/>
                <a:ea typeface="微软雅黑" panose="020B0503020204020204" pitchFamily="34" charset="-122"/>
              </a:rPr>
              <a:t>，分行部分补录业务尚未收到通知</a:t>
            </a:r>
            <a:endParaRPr lang="zh-CN" altLang="en-US" b="1" dirty="0">
              <a:latin typeface="微软雅黑" panose="020B0503020204020204" pitchFamily="34" charset="-122"/>
              <a:ea typeface="微软雅黑" panose="020B0503020204020204" pitchFamily="34" charset="-122"/>
            </a:endParaRPr>
          </a:p>
        </p:txBody>
      </p:sp>
      <p:sp>
        <p:nvSpPr>
          <p:cNvPr id="17" name="矩形 16"/>
          <p:cNvSpPr/>
          <p:nvPr/>
        </p:nvSpPr>
        <p:spPr>
          <a:xfrm>
            <a:off x="6524604" y="3034825"/>
            <a:ext cx="3679074" cy="3425030"/>
          </a:xfrm>
          <a:prstGeom prst="rect">
            <a:avLst/>
          </a:prstGeom>
          <a:solidFill>
            <a:schemeClr val="bg2"/>
          </a:solidFill>
          <a:ln>
            <a:solidFill>
              <a:schemeClr val="bg2"/>
            </a:solidFill>
          </a:ln>
        </p:spPr>
        <p:style>
          <a:lnRef idx="2">
            <a:schemeClr val="accent3">
              <a:shade val="50000"/>
            </a:schemeClr>
          </a:lnRef>
          <a:fillRef idx="1">
            <a:schemeClr val="accent3"/>
          </a:fillRef>
          <a:effectRef idx="0">
            <a:schemeClr val="accent3"/>
          </a:effectRef>
          <a:fontRef idx="minor">
            <a:schemeClr val="lt1"/>
          </a:fontRef>
        </p:style>
        <p:txBody>
          <a:bodyPr rtlCol="0" anchor="t"/>
          <a:lstStyle/>
          <a:p>
            <a:pPr marL="285750" indent="-285750" algn="just">
              <a:lnSpc>
                <a:spcPct val="150000"/>
              </a:lnSpc>
              <a:buFont typeface="Arial" panose="020B0604020202020204" pitchFamily="34" charset="0"/>
              <a:buChar char="•"/>
            </a:pPr>
            <a:r>
              <a:rPr lang="zh-CN" altLang="en-US" sz="1600" dirty="0">
                <a:solidFill>
                  <a:schemeClr val="tx1"/>
                </a:solidFill>
                <a:latin typeface="微软雅黑" panose="020B0503020204020204" pitchFamily="34" charset="-122"/>
                <a:ea typeface="微软雅黑" panose="020B0503020204020204" pitchFamily="34" charset="-122"/>
              </a:rPr>
              <a:t>总行前期已下达</a:t>
            </a:r>
            <a:r>
              <a:rPr lang="en-US" altLang="zh-CN" sz="1600" dirty="0">
                <a:solidFill>
                  <a:schemeClr val="tx1"/>
                </a:solidFill>
                <a:latin typeface="微软雅黑" panose="020B0503020204020204" pitchFamily="34" charset="-122"/>
                <a:ea typeface="微软雅黑" panose="020B0503020204020204" pitchFamily="34" charset="-122"/>
              </a:rPr>
              <a:t>《</a:t>
            </a:r>
            <a:r>
              <a:rPr lang="zh-CN" altLang="en-US" sz="1600" dirty="0">
                <a:solidFill>
                  <a:schemeClr val="tx1"/>
                </a:solidFill>
                <a:latin typeface="微软雅黑" panose="020B0503020204020204" pitchFamily="34" charset="-122"/>
                <a:ea typeface="微软雅黑" panose="020B0503020204020204" pitchFamily="34" charset="-122"/>
              </a:rPr>
              <a:t>关于开展资本新规信用风险权重法项目基础数据补录及治理工作的通知</a:t>
            </a:r>
            <a:r>
              <a:rPr lang="en-US" altLang="zh-CN" sz="1600" dirty="0">
                <a:solidFill>
                  <a:schemeClr val="tx1"/>
                </a:solidFill>
                <a:latin typeface="微软雅黑" panose="020B0503020204020204" pitchFamily="34" charset="-122"/>
                <a:ea typeface="微软雅黑" panose="020B0503020204020204" pitchFamily="34" charset="-122"/>
              </a:rPr>
              <a:t>》</a:t>
            </a:r>
            <a:r>
              <a:rPr lang="zh-CN" altLang="en-US" sz="1600" dirty="0">
                <a:solidFill>
                  <a:schemeClr val="tx1"/>
                </a:solidFill>
                <a:latin typeface="微软雅黑" panose="020B0503020204020204" pitchFamily="34" charset="-122"/>
                <a:ea typeface="微软雅黑" panose="020B0503020204020204" pitchFamily="34" charset="-122"/>
              </a:rPr>
              <a:t>，要求由总行相关业务部</a:t>
            </a:r>
            <a:r>
              <a:rPr lang="zh-CN" altLang="en-US" sz="1600" dirty="0" smtClean="0">
                <a:solidFill>
                  <a:schemeClr val="tx1"/>
                </a:solidFill>
                <a:latin typeface="微软雅黑" panose="020B0503020204020204" pitchFamily="34" charset="-122"/>
                <a:ea typeface="微软雅黑" panose="020B0503020204020204" pitchFamily="34" charset="-122"/>
              </a:rPr>
              <a:t>门按分工统一推进数据治理。但目</a:t>
            </a:r>
            <a:r>
              <a:rPr lang="zh-CN" altLang="en-US" sz="1600" dirty="0">
                <a:solidFill>
                  <a:schemeClr val="tx1"/>
                </a:solidFill>
                <a:latin typeface="微软雅黑" panose="020B0503020204020204" pitchFamily="34" charset="-122"/>
                <a:ea typeface="微软雅黑" panose="020B0503020204020204" pitchFamily="34" charset="-122"/>
              </a:rPr>
              <a:t>前</a:t>
            </a:r>
            <a:r>
              <a:rPr lang="zh-CN" altLang="en-US" sz="1600" dirty="0" smtClean="0">
                <a:solidFill>
                  <a:schemeClr val="tx1"/>
                </a:solidFill>
                <a:latin typeface="微软雅黑" panose="020B0503020204020204" pitchFamily="34" charset="-122"/>
                <a:ea typeface="微软雅黑" panose="020B0503020204020204" pitchFamily="34" charset="-122"/>
              </a:rPr>
              <a:t>，根据分</a:t>
            </a:r>
            <a:r>
              <a:rPr lang="zh-CN" altLang="en-US" sz="1600" dirty="0">
                <a:solidFill>
                  <a:schemeClr val="tx1"/>
                </a:solidFill>
                <a:latin typeface="微软雅黑" panose="020B0503020204020204" pitchFamily="34" charset="-122"/>
                <a:ea typeface="微软雅黑" panose="020B0503020204020204" pitchFamily="34" charset="-122"/>
              </a:rPr>
              <a:t>行反</a:t>
            </a:r>
            <a:r>
              <a:rPr lang="zh-CN" altLang="en-US" sz="1600" dirty="0" smtClean="0">
                <a:solidFill>
                  <a:schemeClr val="tx1"/>
                </a:solidFill>
                <a:latin typeface="微软雅黑" panose="020B0503020204020204" pitchFamily="34" charset="-122"/>
                <a:ea typeface="微软雅黑" panose="020B0503020204020204" pitchFamily="34" charset="-122"/>
              </a:rPr>
              <a:t>映，存在部分任务专题尚未下发补录安排，导致分行无法有效推进数据补录与治理。</a:t>
            </a:r>
            <a:endParaRPr lang="zh-CN" altLang="en-US" sz="1600" dirty="0">
              <a:solidFill>
                <a:schemeClr val="tx1"/>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1"/>
          <a:srcRect b="12630"/>
          <a:stretch>
            <a:fillRect/>
          </a:stretch>
        </p:blipFill>
        <p:spPr>
          <a:xfrm>
            <a:off x="0" y="5265724"/>
            <a:ext cx="12192000" cy="1592275"/>
          </a:xfrm>
          <a:prstGeom prst="rect">
            <a:avLst/>
          </a:prstGeom>
        </p:spPr>
      </p:pic>
      <p:sp>
        <p:nvSpPr>
          <p:cNvPr id="12" name="标题 21"/>
          <p:cNvSpPr txBox="1"/>
          <p:nvPr/>
        </p:nvSpPr>
        <p:spPr bwMode="auto">
          <a:xfrm>
            <a:off x="5361232" y="2086377"/>
            <a:ext cx="4457886" cy="387144"/>
          </a:xfrm>
          <a:prstGeom prst="rect">
            <a:avLst/>
          </a:prstGeom>
        </p:spPr>
        <p:txBody>
          <a:bodyPr lIns="90000" tIns="0" rIns="90000" bIns="0" anchor="b" anchorCtr="0"/>
          <a:lstStyle>
            <a:lvl1pPr algn="l" rtl="0" eaLnBrk="1" fontAlgn="base" hangingPunct="1">
              <a:spcBef>
                <a:spcPct val="0"/>
              </a:spcBef>
              <a:spcAft>
                <a:spcPct val="0"/>
              </a:spcAft>
              <a:defRPr kumimoji="1" lang="en-US" altLang="zh-TW" sz="2200" b="1" kern="0" baseline="0" dirty="0" smtClean="0">
                <a:solidFill>
                  <a:schemeClr val="tx1"/>
                </a:solidFill>
                <a:latin typeface="Arial" panose="020B0604020202020204" pitchFamily="34" charset="0"/>
                <a:ea typeface="楷体_GB2312" panose="02010609030101010101" pitchFamily="49" charset="-122"/>
                <a:cs typeface="+mj-cs"/>
              </a:defRPr>
            </a:lvl1pPr>
            <a:lvl2pPr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2pPr>
            <a:lvl3pPr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3pPr>
            <a:lvl4pPr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4pPr>
            <a:lvl5pPr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5pPr>
            <a:lvl6pPr marL="495300"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6pPr>
            <a:lvl7pPr marL="990600"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7pPr>
            <a:lvl8pPr marL="1485900"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8pPr>
            <a:lvl9pPr marL="1981200"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9pPr>
          </a:lstStyle>
          <a:p>
            <a:pPr lvl="0">
              <a:defRPr/>
            </a:pPr>
            <a:r>
              <a:rPr lang="zh-CN" altLang="en-US" sz="2000" b="0" dirty="0">
                <a:solidFill>
                  <a:schemeClr val="bg1">
                    <a:lumMod val="50000"/>
                  </a:schemeClr>
                </a:solidFill>
                <a:latin typeface="微软雅黑" panose="020B0503020204020204" pitchFamily="34" charset="-122"/>
                <a:ea typeface="微软雅黑" panose="020B0503020204020204" pitchFamily="34" charset="-122"/>
              </a:rPr>
              <a:t>一、前期工作回顾</a:t>
            </a:r>
            <a:endParaRPr lang="zh-CN" altLang="en-US" sz="2000" b="0" dirty="0">
              <a:solidFill>
                <a:schemeClr val="bg1">
                  <a:lumMod val="50000"/>
                </a:schemeClr>
              </a:solidFill>
              <a:latin typeface="微软雅黑" panose="020B0503020204020204" pitchFamily="34" charset="-122"/>
              <a:ea typeface="微软雅黑" panose="020B0503020204020204" pitchFamily="34" charset="-122"/>
            </a:endParaRPr>
          </a:p>
        </p:txBody>
      </p:sp>
      <p:pic>
        <p:nvPicPr>
          <p:cNvPr id="18" name="图片 17"/>
          <p:cNvPicPr>
            <a:picLocks noChangeAspect="1"/>
          </p:cNvPicPr>
          <p:nvPr/>
        </p:nvPicPr>
        <p:blipFill>
          <a:blip r:embed="rId2"/>
          <a:stretch>
            <a:fillRect/>
          </a:stretch>
        </p:blipFill>
        <p:spPr>
          <a:xfrm>
            <a:off x="0" y="0"/>
            <a:ext cx="4110087" cy="6858000"/>
          </a:xfrm>
          <a:prstGeom prst="rect">
            <a:avLst/>
          </a:prstGeom>
        </p:spPr>
      </p:pic>
      <p:sp>
        <p:nvSpPr>
          <p:cNvPr id="17" name="标题 21"/>
          <p:cNvSpPr txBox="1"/>
          <p:nvPr/>
        </p:nvSpPr>
        <p:spPr bwMode="auto">
          <a:xfrm>
            <a:off x="515073" y="1274041"/>
            <a:ext cx="3058486" cy="548255"/>
          </a:xfrm>
          <a:prstGeom prst="rect">
            <a:avLst/>
          </a:prstGeom>
        </p:spPr>
        <p:txBody>
          <a:bodyPr lIns="90000" tIns="0" rIns="90000" bIns="0" anchor="t" anchorCtr="0"/>
          <a:lstStyle>
            <a:lvl1pPr algn="l" rtl="0" eaLnBrk="1" fontAlgn="base" hangingPunct="1">
              <a:spcBef>
                <a:spcPct val="0"/>
              </a:spcBef>
              <a:spcAft>
                <a:spcPct val="0"/>
              </a:spcAft>
              <a:defRPr kumimoji="1" lang="en-US" altLang="zh-TW" sz="2200" b="1" kern="0" baseline="0" dirty="0" smtClean="0">
                <a:solidFill>
                  <a:schemeClr val="tx1"/>
                </a:solidFill>
                <a:latin typeface="Arial" panose="020B0604020202020204" pitchFamily="34" charset="0"/>
                <a:ea typeface="楷体_GB2312" panose="02010609030101010101" pitchFamily="49" charset="-122"/>
                <a:cs typeface="+mj-cs"/>
              </a:defRPr>
            </a:lvl1pPr>
            <a:lvl2pPr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2pPr>
            <a:lvl3pPr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3pPr>
            <a:lvl4pPr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4pPr>
            <a:lvl5pPr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5pPr>
            <a:lvl6pPr marL="495300"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6pPr>
            <a:lvl7pPr marL="990600"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7pPr>
            <a:lvl8pPr marL="1485900"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8pPr>
            <a:lvl9pPr marL="1981200"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9pPr>
          </a:lstStyle>
          <a:p>
            <a:pPr lvl="0" algn="ctr">
              <a:defRPr/>
            </a:pPr>
            <a:r>
              <a:rPr kumimoji="1" lang="zh-CN" altLang="en-US" sz="32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目录</a:t>
            </a:r>
            <a:endParaRPr kumimoji="1" lang="zh-CN" altLang="en-US" sz="1800" b="0" i="0" u="none" strike="noStrike" kern="0" cap="none" spc="0" normalizeH="0" baseline="0" noProof="0" dirty="0">
              <a:ln>
                <a:noFill/>
              </a:ln>
              <a:solidFill>
                <a:schemeClr val="bg1">
                  <a:lumMod val="50000"/>
                </a:schemeClr>
              </a:solidFill>
              <a:effectLst/>
              <a:uLnTx/>
              <a:uFillTx/>
              <a:latin typeface="微软雅黑" panose="020B0503020204020204" pitchFamily="34" charset="-122"/>
              <a:ea typeface="微软雅黑" panose="020B0503020204020204" pitchFamily="34" charset="-122"/>
            </a:endParaRPr>
          </a:p>
        </p:txBody>
      </p:sp>
      <p:sp>
        <p:nvSpPr>
          <p:cNvPr id="7" name="标题 21"/>
          <p:cNvSpPr txBox="1"/>
          <p:nvPr/>
        </p:nvSpPr>
        <p:spPr bwMode="auto">
          <a:xfrm>
            <a:off x="515073" y="1789196"/>
            <a:ext cx="3058486" cy="297181"/>
          </a:xfrm>
          <a:prstGeom prst="rect">
            <a:avLst/>
          </a:prstGeom>
        </p:spPr>
        <p:txBody>
          <a:bodyPr lIns="90000" tIns="0" rIns="90000" bIns="0" anchor="t" anchorCtr="0"/>
          <a:lstStyle>
            <a:lvl1pPr algn="l" rtl="0" eaLnBrk="1" fontAlgn="base" hangingPunct="1">
              <a:spcBef>
                <a:spcPct val="0"/>
              </a:spcBef>
              <a:spcAft>
                <a:spcPct val="0"/>
              </a:spcAft>
              <a:defRPr kumimoji="1" lang="en-US" altLang="zh-TW" sz="2200" b="1" kern="0" baseline="0" dirty="0" smtClean="0">
                <a:solidFill>
                  <a:schemeClr val="tx1"/>
                </a:solidFill>
                <a:latin typeface="Arial" panose="020B0604020202020204" pitchFamily="34" charset="0"/>
                <a:ea typeface="楷体_GB2312" panose="02010609030101010101" pitchFamily="49" charset="-122"/>
                <a:cs typeface="+mj-cs"/>
              </a:defRPr>
            </a:lvl1pPr>
            <a:lvl2pPr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2pPr>
            <a:lvl3pPr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3pPr>
            <a:lvl4pPr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4pPr>
            <a:lvl5pPr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5pPr>
            <a:lvl6pPr marL="495300"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6pPr>
            <a:lvl7pPr marL="990600"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7pPr>
            <a:lvl8pPr marL="1485900"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8pPr>
            <a:lvl9pPr marL="1981200"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9pPr>
          </a:lstStyle>
          <a:p>
            <a:pPr lvl="0" algn="ctr">
              <a:defRPr/>
            </a:pPr>
            <a:r>
              <a:rPr lang="en-US" altLang="zh-CN" sz="2000" dirty="0">
                <a:solidFill>
                  <a:srgbClr val="000000"/>
                </a:solidFill>
                <a:latin typeface="Helvetica" pitchFamily="2" charset="0"/>
              </a:rPr>
              <a:t>CONTENTS</a:t>
            </a:r>
            <a:endParaRPr kumimoji="1" lang="zh-CN" altLang="en-US" sz="1800" b="0" i="0" u="none" strike="noStrike" kern="0" cap="none" spc="0" normalizeH="0" baseline="0" noProof="0" dirty="0">
              <a:ln>
                <a:noFill/>
              </a:ln>
              <a:solidFill>
                <a:schemeClr val="bg1">
                  <a:lumMod val="50000"/>
                </a:schemeClr>
              </a:solidFill>
              <a:effectLst/>
              <a:uLnTx/>
              <a:uFillTx/>
              <a:latin typeface="Helvetica" pitchFamily="2" charset="0"/>
            </a:endParaRPr>
          </a:p>
        </p:txBody>
      </p:sp>
      <p:pic>
        <p:nvPicPr>
          <p:cNvPr id="3" name="图片 2"/>
          <p:cNvPicPr>
            <a:picLocks noChangeAspect="1"/>
          </p:cNvPicPr>
          <p:nvPr/>
        </p:nvPicPr>
        <p:blipFill>
          <a:blip r:embed="rId3"/>
          <a:stretch>
            <a:fillRect/>
          </a:stretch>
        </p:blipFill>
        <p:spPr>
          <a:xfrm>
            <a:off x="10635538" y="155358"/>
            <a:ext cx="1256021" cy="495431"/>
          </a:xfrm>
          <a:prstGeom prst="rect">
            <a:avLst/>
          </a:prstGeom>
        </p:spPr>
      </p:pic>
      <p:sp>
        <p:nvSpPr>
          <p:cNvPr id="11" name="标题 21"/>
          <p:cNvSpPr txBox="1"/>
          <p:nvPr/>
        </p:nvSpPr>
        <p:spPr bwMode="auto">
          <a:xfrm>
            <a:off x="5361232" y="2610146"/>
            <a:ext cx="5534656" cy="387144"/>
          </a:xfrm>
          <a:prstGeom prst="rect">
            <a:avLst/>
          </a:prstGeom>
        </p:spPr>
        <p:txBody>
          <a:bodyPr lIns="90000" tIns="0" rIns="90000" bIns="0" anchor="b" anchorCtr="0"/>
          <a:lstStyle>
            <a:lvl1pPr algn="l" rtl="0" eaLnBrk="1" fontAlgn="base" hangingPunct="1">
              <a:spcBef>
                <a:spcPct val="0"/>
              </a:spcBef>
              <a:spcAft>
                <a:spcPct val="0"/>
              </a:spcAft>
              <a:defRPr kumimoji="1" lang="en-US" altLang="zh-TW" sz="2200" b="1" kern="0" baseline="0" dirty="0" smtClean="0">
                <a:solidFill>
                  <a:schemeClr val="tx1"/>
                </a:solidFill>
                <a:latin typeface="Arial" panose="020B0604020202020204" pitchFamily="34" charset="0"/>
                <a:ea typeface="楷体_GB2312" panose="02010609030101010101" pitchFamily="49" charset="-122"/>
                <a:cs typeface="+mj-cs"/>
              </a:defRPr>
            </a:lvl1pPr>
            <a:lvl2pPr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2pPr>
            <a:lvl3pPr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3pPr>
            <a:lvl4pPr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4pPr>
            <a:lvl5pPr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5pPr>
            <a:lvl6pPr marL="495300"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6pPr>
            <a:lvl7pPr marL="990600"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7pPr>
            <a:lvl8pPr marL="1485900"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8pPr>
            <a:lvl9pPr marL="1981200"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9pPr>
          </a:lstStyle>
          <a:p>
            <a:pPr lvl="0">
              <a:defRPr/>
            </a:pPr>
            <a:r>
              <a:rPr lang="zh-CN" altLang="en-US" sz="2000" b="0" dirty="0">
                <a:solidFill>
                  <a:schemeClr val="bg1">
                    <a:lumMod val="50000"/>
                  </a:schemeClr>
                </a:solidFill>
                <a:latin typeface="微软雅黑" panose="020B0503020204020204" pitchFamily="34" charset="-122"/>
                <a:ea typeface="微软雅黑" panose="020B0503020204020204" pitchFamily="34" charset="-122"/>
              </a:rPr>
              <a:t>二、新老系统风</a:t>
            </a:r>
            <a:r>
              <a:rPr lang="zh-CN" altLang="en-US" sz="2000" b="0" dirty="0" smtClean="0">
                <a:solidFill>
                  <a:schemeClr val="bg1">
                    <a:lumMod val="50000"/>
                  </a:schemeClr>
                </a:solidFill>
                <a:latin typeface="微软雅黑" panose="020B0503020204020204" pitchFamily="34" charset="-122"/>
                <a:ea typeface="微软雅黑" panose="020B0503020204020204" pitchFamily="34" charset="-122"/>
              </a:rPr>
              <a:t>险加权资</a:t>
            </a:r>
            <a:r>
              <a:rPr lang="zh-CN" altLang="en-US" sz="2000" b="0" dirty="0">
                <a:solidFill>
                  <a:schemeClr val="bg1">
                    <a:lumMod val="50000"/>
                  </a:schemeClr>
                </a:solidFill>
                <a:latin typeface="微软雅黑" panose="020B0503020204020204" pitchFamily="34" charset="-122"/>
                <a:ea typeface="微软雅黑" panose="020B0503020204020204" pitchFamily="34" charset="-122"/>
              </a:rPr>
              <a:t>产计量结果解析</a:t>
            </a:r>
            <a:endParaRPr lang="zh-CN" altLang="en-US" sz="2000" b="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9" name="标题 21"/>
          <p:cNvSpPr txBox="1"/>
          <p:nvPr/>
        </p:nvSpPr>
        <p:spPr bwMode="auto">
          <a:xfrm>
            <a:off x="5361232" y="3132406"/>
            <a:ext cx="4457886" cy="387144"/>
          </a:xfrm>
          <a:prstGeom prst="rect">
            <a:avLst/>
          </a:prstGeom>
        </p:spPr>
        <p:txBody>
          <a:bodyPr lIns="90000" tIns="0" rIns="90000" bIns="0" anchor="b" anchorCtr="0"/>
          <a:lstStyle>
            <a:lvl1pPr algn="l" rtl="0" eaLnBrk="1" fontAlgn="base" hangingPunct="1">
              <a:spcBef>
                <a:spcPct val="0"/>
              </a:spcBef>
              <a:spcAft>
                <a:spcPct val="0"/>
              </a:spcAft>
              <a:defRPr kumimoji="1" lang="en-US" altLang="zh-TW" sz="2200" b="1" kern="0" baseline="0" dirty="0" smtClean="0">
                <a:solidFill>
                  <a:schemeClr val="tx1"/>
                </a:solidFill>
                <a:latin typeface="Arial" panose="020B0604020202020204" pitchFamily="34" charset="0"/>
                <a:ea typeface="楷体_GB2312" panose="02010609030101010101" pitchFamily="49" charset="-122"/>
                <a:cs typeface="+mj-cs"/>
              </a:defRPr>
            </a:lvl1pPr>
            <a:lvl2pPr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2pPr>
            <a:lvl3pPr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3pPr>
            <a:lvl4pPr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4pPr>
            <a:lvl5pPr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5pPr>
            <a:lvl6pPr marL="495300"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6pPr>
            <a:lvl7pPr marL="990600"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7pPr>
            <a:lvl8pPr marL="1485900"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8pPr>
            <a:lvl9pPr marL="1981200"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9pPr>
          </a:lstStyle>
          <a:p>
            <a:pPr>
              <a:defRPr/>
            </a:pPr>
            <a:r>
              <a:rPr lang="zh-CN" altLang="en-US" sz="2000" b="0" dirty="0">
                <a:solidFill>
                  <a:srgbClr val="C00000"/>
                </a:solidFill>
                <a:latin typeface="微软雅黑" panose="020B0503020204020204" pitchFamily="34" charset="-122"/>
                <a:ea typeface="微软雅黑" panose="020B0503020204020204" pitchFamily="34" charset="-122"/>
              </a:rPr>
              <a:t>三、</a:t>
            </a:r>
            <a:r>
              <a:rPr lang="zh-CN" altLang="en-US" sz="2000" b="0" dirty="0" smtClean="0">
                <a:solidFill>
                  <a:srgbClr val="C00000"/>
                </a:solidFill>
                <a:latin typeface="微软雅黑" panose="020B0503020204020204" pitchFamily="34" charset="-122"/>
                <a:ea typeface="微软雅黑" panose="020B0503020204020204" pitchFamily="34" charset="-122"/>
              </a:rPr>
              <a:t>后续数据治理重点</a:t>
            </a:r>
            <a:r>
              <a:rPr lang="zh-CN" altLang="en-US" sz="2000" b="0" dirty="0">
                <a:solidFill>
                  <a:srgbClr val="C00000"/>
                </a:solidFill>
                <a:latin typeface="微软雅黑" panose="020B0503020204020204" pitchFamily="34" charset="-122"/>
                <a:ea typeface="微软雅黑" panose="020B0503020204020204" pitchFamily="34" charset="-122"/>
              </a:rPr>
              <a:t>关注方向</a:t>
            </a:r>
            <a:endParaRPr lang="zh-CN" altLang="en-US" sz="2000" b="0" dirty="0">
              <a:solidFill>
                <a:srgbClr val="C00000"/>
              </a:solidFill>
              <a:latin typeface="微软雅黑" panose="020B0503020204020204" pitchFamily="34" charset="-122"/>
              <a:ea typeface="微软雅黑" panose="020B0503020204020204" pitchFamily="34" charset="-122"/>
            </a:endParaRPr>
          </a:p>
        </p:txBody>
      </p:sp>
      <p:sp>
        <p:nvSpPr>
          <p:cNvPr id="13" name="标题 21"/>
          <p:cNvSpPr txBox="1"/>
          <p:nvPr/>
        </p:nvSpPr>
        <p:spPr bwMode="auto">
          <a:xfrm>
            <a:off x="5361232" y="3637186"/>
            <a:ext cx="4457886" cy="387144"/>
          </a:xfrm>
          <a:prstGeom prst="rect">
            <a:avLst/>
          </a:prstGeom>
        </p:spPr>
        <p:txBody>
          <a:bodyPr lIns="90000" tIns="0" rIns="90000" bIns="0" anchor="b" anchorCtr="0"/>
          <a:lstStyle>
            <a:lvl1pPr algn="l" rtl="0" eaLnBrk="1" fontAlgn="base" hangingPunct="1">
              <a:spcBef>
                <a:spcPct val="0"/>
              </a:spcBef>
              <a:spcAft>
                <a:spcPct val="0"/>
              </a:spcAft>
              <a:defRPr kumimoji="1" lang="en-US" altLang="zh-TW" sz="2200" b="1" kern="0" baseline="0" dirty="0" smtClean="0">
                <a:solidFill>
                  <a:schemeClr val="tx1"/>
                </a:solidFill>
                <a:latin typeface="Arial" panose="020B0604020202020204" pitchFamily="34" charset="0"/>
                <a:ea typeface="楷体_GB2312" panose="02010609030101010101" pitchFamily="49" charset="-122"/>
                <a:cs typeface="+mj-cs"/>
              </a:defRPr>
            </a:lvl1pPr>
            <a:lvl2pPr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2pPr>
            <a:lvl3pPr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3pPr>
            <a:lvl4pPr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4pPr>
            <a:lvl5pPr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5pPr>
            <a:lvl6pPr marL="495300"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6pPr>
            <a:lvl7pPr marL="990600"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7pPr>
            <a:lvl8pPr marL="1485900"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8pPr>
            <a:lvl9pPr marL="1981200"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9pPr>
          </a:lstStyle>
          <a:p>
            <a:pPr lvl="0">
              <a:defRPr/>
            </a:pPr>
            <a:r>
              <a:rPr lang="zh-CN" altLang="en-US" sz="2000" b="0" dirty="0" smtClean="0">
                <a:solidFill>
                  <a:srgbClr val="C00000"/>
                </a:solidFill>
                <a:latin typeface="微软雅黑" panose="020B0503020204020204" pitchFamily="34" charset="-122"/>
                <a:ea typeface="微软雅黑" panose="020B0503020204020204" pitchFamily="34" charset="-122"/>
              </a:rPr>
              <a:t>      </a:t>
            </a:r>
            <a:r>
              <a:rPr lang="zh-CN" altLang="en-US" sz="2000" b="0" dirty="0">
                <a:solidFill>
                  <a:schemeClr val="bg1">
                    <a:lumMod val="50000"/>
                  </a:schemeClr>
                </a:solidFill>
                <a:latin typeface="微软雅黑" panose="020B0503020204020204" pitchFamily="34" charset="-122"/>
                <a:ea typeface="微软雅黑" panose="020B0503020204020204" pitchFamily="34" charset="-122"/>
              </a:rPr>
              <a:t>（一</a:t>
            </a:r>
            <a:r>
              <a:rPr lang="zh-CN" altLang="en-US" sz="2000" b="0" dirty="0" smtClean="0">
                <a:solidFill>
                  <a:schemeClr val="bg1">
                    <a:lumMod val="50000"/>
                  </a:schemeClr>
                </a:solidFill>
                <a:latin typeface="微软雅黑" panose="020B0503020204020204" pitchFamily="34" charset="-122"/>
                <a:ea typeface="微软雅黑" panose="020B0503020204020204" pitchFamily="34" charset="-122"/>
              </a:rPr>
              <a:t>）“该降”的</a:t>
            </a:r>
            <a:r>
              <a:rPr lang="zh-CN" altLang="en-US" sz="2000" b="0" dirty="0">
                <a:solidFill>
                  <a:schemeClr val="bg1">
                    <a:lumMod val="50000"/>
                  </a:schemeClr>
                </a:solidFill>
                <a:latin typeface="微软雅黑" panose="020B0503020204020204" pitchFamily="34" charset="-122"/>
                <a:ea typeface="微软雅黑" panose="020B0503020204020204" pitchFamily="34" charset="-122"/>
              </a:rPr>
              <a:t>权重</a:t>
            </a:r>
            <a:r>
              <a:rPr lang="zh-CN" altLang="en-US" sz="2000" b="0" dirty="0" smtClean="0">
                <a:solidFill>
                  <a:schemeClr val="bg1">
                    <a:lumMod val="50000"/>
                  </a:schemeClr>
                </a:solidFill>
                <a:latin typeface="微软雅黑" panose="020B0503020204020204" pitchFamily="34" charset="-122"/>
                <a:ea typeface="微软雅黑" panose="020B0503020204020204" pitchFamily="34" charset="-122"/>
              </a:rPr>
              <a:t>要降下去</a:t>
            </a:r>
            <a:endParaRPr lang="zh-CN" altLang="en-US" sz="2000" b="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14" name="标题 21"/>
          <p:cNvSpPr txBox="1"/>
          <p:nvPr/>
        </p:nvSpPr>
        <p:spPr bwMode="auto">
          <a:xfrm>
            <a:off x="5361232" y="4155142"/>
            <a:ext cx="4457886" cy="387144"/>
          </a:xfrm>
          <a:prstGeom prst="rect">
            <a:avLst/>
          </a:prstGeom>
        </p:spPr>
        <p:txBody>
          <a:bodyPr lIns="90000" tIns="0" rIns="90000" bIns="0" anchor="b" anchorCtr="0"/>
          <a:lstStyle>
            <a:lvl1pPr algn="l" rtl="0" eaLnBrk="1" fontAlgn="base" hangingPunct="1">
              <a:spcBef>
                <a:spcPct val="0"/>
              </a:spcBef>
              <a:spcAft>
                <a:spcPct val="0"/>
              </a:spcAft>
              <a:defRPr kumimoji="1" lang="en-US" altLang="zh-TW" sz="2200" b="1" kern="0" baseline="0" dirty="0" smtClean="0">
                <a:solidFill>
                  <a:schemeClr val="tx1"/>
                </a:solidFill>
                <a:latin typeface="Arial" panose="020B0604020202020204" pitchFamily="34" charset="0"/>
                <a:ea typeface="楷体_GB2312" panose="02010609030101010101" pitchFamily="49" charset="-122"/>
                <a:cs typeface="+mj-cs"/>
              </a:defRPr>
            </a:lvl1pPr>
            <a:lvl2pPr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2pPr>
            <a:lvl3pPr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3pPr>
            <a:lvl4pPr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4pPr>
            <a:lvl5pPr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5pPr>
            <a:lvl6pPr marL="495300"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6pPr>
            <a:lvl7pPr marL="990600"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7pPr>
            <a:lvl8pPr marL="1485900"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8pPr>
            <a:lvl9pPr marL="1981200"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9pPr>
          </a:lstStyle>
          <a:p>
            <a:pPr>
              <a:defRPr/>
            </a:pPr>
            <a:r>
              <a:rPr lang="zh-CN" altLang="en-US" sz="2000" b="0" dirty="0" smtClean="0">
                <a:solidFill>
                  <a:schemeClr val="bg1">
                    <a:lumMod val="50000"/>
                  </a:schemeClr>
                </a:solidFill>
                <a:latin typeface="微软雅黑" panose="020B0503020204020204" pitchFamily="34" charset="-122"/>
                <a:ea typeface="微软雅黑" panose="020B0503020204020204" pitchFamily="34" charset="-122"/>
              </a:rPr>
              <a:t>      </a:t>
            </a:r>
            <a:r>
              <a:rPr lang="zh-CN" altLang="en-US" sz="2000" b="0" dirty="0">
                <a:solidFill>
                  <a:schemeClr val="bg1">
                    <a:lumMod val="50000"/>
                  </a:schemeClr>
                </a:solidFill>
                <a:latin typeface="微软雅黑" panose="020B0503020204020204" pitchFamily="34" charset="-122"/>
                <a:ea typeface="微软雅黑" panose="020B0503020204020204" pitchFamily="34" charset="-122"/>
              </a:rPr>
              <a:t>（二</a:t>
            </a:r>
            <a:r>
              <a:rPr lang="zh-CN" altLang="en-US" sz="2000" b="0" dirty="0" smtClean="0">
                <a:solidFill>
                  <a:schemeClr val="bg1">
                    <a:lumMod val="50000"/>
                  </a:schemeClr>
                </a:solidFill>
                <a:latin typeface="微软雅黑" panose="020B0503020204020204" pitchFamily="34" charset="-122"/>
                <a:ea typeface="微软雅黑" panose="020B0503020204020204" pitchFamily="34" charset="-122"/>
              </a:rPr>
              <a:t>）“不该升”的</a:t>
            </a:r>
            <a:r>
              <a:rPr lang="zh-CN" altLang="en-US" sz="2000" b="0" dirty="0">
                <a:solidFill>
                  <a:schemeClr val="bg1">
                    <a:lumMod val="50000"/>
                  </a:schemeClr>
                </a:solidFill>
                <a:latin typeface="微软雅黑" panose="020B0503020204020204" pitchFamily="34" charset="-122"/>
                <a:ea typeface="微软雅黑" panose="020B0503020204020204" pitchFamily="34" charset="-122"/>
              </a:rPr>
              <a:t>权重</a:t>
            </a:r>
            <a:r>
              <a:rPr lang="zh-CN" altLang="en-US" sz="2000" b="0" dirty="0" smtClean="0">
                <a:solidFill>
                  <a:schemeClr val="bg1">
                    <a:lumMod val="50000"/>
                  </a:schemeClr>
                </a:solidFill>
                <a:latin typeface="微软雅黑" panose="020B0503020204020204" pitchFamily="34" charset="-122"/>
                <a:ea typeface="微软雅黑" panose="020B0503020204020204" pitchFamily="34" charset="-122"/>
              </a:rPr>
              <a:t>不能升</a:t>
            </a:r>
            <a:endParaRPr lang="zh-CN" altLang="en-US" sz="2000" b="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15" name="标题 21"/>
          <p:cNvSpPr txBox="1"/>
          <p:nvPr/>
        </p:nvSpPr>
        <p:spPr bwMode="auto">
          <a:xfrm>
            <a:off x="5361232" y="4667104"/>
            <a:ext cx="4457886" cy="387144"/>
          </a:xfrm>
          <a:prstGeom prst="rect">
            <a:avLst/>
          </a:prstGeom>
        </p:spPr>
        <p:txBody>
          <a:bodyPr lIns="90000" tIns="0" rIns="90000" bIns="0" anchor="b" anchorCtr="0"/>
          <a:lstStyle>
            <a:lvl1pPr algn="l" rtl="0" eaLnBrk="1" fontAlgn="base" hangingPunct="1">
              <a:spcBef>
                <a:spcPct val="0"/>
              </a:spcBef>
              <a:spcAft>
                <a:spcPct val="0"/>
              </a:spcAft>
              <a:defRPr kumimoji="1" lang="en-US" altLang="zh-TW" sz="2200" b="1" kern="0" baseline="0" dirty="0" smtClean="0">
                <a:solidFill>
                  <a:schemeClr val="tx1"/>
                </a:solidFill>
                <a:latin typeface="Arial" panose="020B0604020202020204" pitchFamily="34" charset="0"/>
                <a:ea typeface="楷体_GB2312" panose="02010609030101010101" pitchFamily="49" charset="-122"/>
                <a:cs typeface="+mj-cs"/>
              </a:defRPr>
            </a:lvl1pPr>
            <a:lvl2pPr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2pPr>
            <a:lvl3pPr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3pPr>
            <a:lvl4pPr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4pPr>
            <a:lvl5pPr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5pPr>
            <a:lvl6pPr marL="495300"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6pPr>
            <a:lvl7pPr marL="990600"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7pPr>
            <a:lvl8pPr marL="1485900"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8pPr>
            <a:lvl9pPr marL="1981200"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9pPr>
          </a:lstStyle>
          <a:p>
            <a:pPr lvl="0">
              <a:defRPr/>
            </a:pPr>
            <a:r>
              <a:rPr lang="zh-CN" altLang="en-US" sz="2000" b="0" dirty="0">
                <a:solidFill>
                  <a:schemeClr val="bg1">
                    <a:lumMod val="50000"/>
                  </a:schemeClr>
                </a:solidFill>
                <a:latin typeface="微软雅黑" panose="020B0503020204020204" pitchFamily="34" charset="-122"/>
                <a:ea typeface="微软雅黑" panose="020B0503020204020204" pitchFamily="34" charset="-122"/>
              </a:rPr>
              <a:t>四</a:t>
            </a:r>
            <a:r>
              <a:rPr lang="zh-CN" altLang="en-US" sz="2000" b="0" dirty="0" smtClean="0">
                <a:solidFill>
                  <a:schemeClr val="bg1">
                    <a:lumMod val="50000"/>
                  </a:schemeClr>
                </a:solidFill>
                <a:latin typeface="微软雅黑" panose="020B0503020204020204" pitchFamily="34" charset="-122"/>
                <a:ea typeface="微软雅黑" panose="020B0503020204020204" pitchFamily="34" charset="-122"/>
              </a:rPr>
              <a:t>、下一步工作安排</a:t>
            </a:r>
            <a:endParaRPr lang="zh-CN" altLang="en-US" sz="2000" b="0" dirty="0">
              <a:solidFill>
                <a:schemeClr val="bg1">
                  <a:lumMod val="50000"/>
                </a:schemeClr>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a:xfrm>
            <a:off x="11091001" y="6459855"/>
            <a:ext cx="912495" cy="299720"/>
          </a:xfrm>
        </p:spPr>
        <p:txBody>
          <a:bodyPr/>
          <a:lstStyle/>
          <a:p>
            <a:fld id="{49AE70B2-8BF9-45C0-BB95-33D1B9D3A854}" type="slidenum">
              <a:rPr lang="zh-CN" altLang="en-US" smtClean="0"/>
            </a:fld>
            <a:endParaRPr lang="zh-CN" altLang="en-US"/>
          </a:p>
        </p:txBody>
      </p:sp>
      <p:sp>
        <p:nvSpPr>
          <p:cNvPr id="3" name="标题 21"/>
          <p:cNvSpPr txBox="1"/>
          <p:nvPr/>
        </p:nvSpPr>
        <p:spPr bwMode="auto">
          <a:xfrm>
            <a:off x="320396" y="197064"/>
            <a:ext cx="7745730" cy="387144"/>
          </a:xfrm>
          <a:prstGeom prst="rect">
            <a:avLst/>
          </a:prstGeom>
        </p:spPr>
        <p:txBody>
          <a:bodyPr lIns="90000" tIns="0" rIns="90000" bIns="0" anchor="b" anchorCtr="0"/>
          <a:lstStyle>
            <a:lvl1pPr algn="l" rtl="0" eaLnBrk="1" fontAlgn="base" hangingPunct="1">
              <a:spcBef>
                <a:spcPct val="0"/>
              </a:spcBef>
              <a:spcAft>
                <a:spcPct val="0"/>
              </a:spcAft>
              <a:defRPr kumimoji="1" lang="en-US" altLang="zh-TW" sz="2200" b="1" kern="0" baseline="0" dirty="0" smtClean="0">
                <a:solidFill>
                  <a:schemeClr val="tx1"/>
                </a:solidFill>
                <a:latin typeface="Arial" panose="020B0604020202020204" pitchFamily="34" charset="0"/>
                <a:ea typeface="楷体_GB2312" panose="02010609030101010101" pitchFamily="49" charset="-122"/>
                <a:cs typeface="+mj-cs"/>
              </a:defRPr>
            </a:lvl1pPr>
            <a:lvl2pPr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2pPr>
            <a:lvl3pPr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3pPr>
            <a:lvl4pPr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4pPr>
            <a:lvl5pPr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5pPr>
            <a:lvl6pPr marL="495300"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6pPr>
            <a:lvl7pPr marL="990600"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7pPr>
            <a:lvl8pPr marL="1485900"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8pPr>
            <a:lvl9pPr marL="1981200"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9pPr>
          </a:lstStyle>
          <a:p>
            <a:pPr>
              <a:defRPr/>
            </a:pPr>
            <a:r>
              <a:rPr lang="zh-CN" altLang="en-US" sz="2400" dirty="0" smtClean="0">
                <a:solidFill>
                  <a:srgbClr val="000000"/>
                </a:solidFill>
                <a:latin typeface="微软雅黑" panose="020B0503020204020204" pitchFamily="34" charset="-122"/>
                <a:ea typeface="微软雅黑" panose="020B0503020204020204" pitchFamily="34" charset="-122"/>
              </a:rPr>
              <a:t>（一） “该降”的</a:t>
            </a:r>
            <a:r>
              <a:rPr lang="zh-CN" altLang="en-US" sz="2400" dirty="0">
                <a:solidFill>
                  <a:srgbClr val="000000"/>
                </a:solidFill>
                <a:latin typeface="微软雅黑" panose="020B0503020204020204" pitchFamily="34" charset="-122"/>
                <a:ea typeface="微软雅黑" panose="020B0503020204020204" pitchFamily="34" charset="-122"/>
              </a:rPr>
              <a:t>权重</a:t>
            </a:r>
            <a:r>
              <a:rPr lang="zh-CN" altLang="en-US" sz="2400" dirty="0" smtClean="0">
                <a:solidFill>
                  <a:srgbClr val="000000"/>
                </a:solidFill>
                <a:latin typeface="微软雅黑" panose="020B0503020204020204" pitchFamily="34" charset="-122"/>
                <a:ea typeface="微软雅黑" panose="020B0503020204020204" pitchFamily="34" charset="-122"/>
              </a:rPr>
              <a:t>要</a:t>
            </a:r>
            <a:r>
              <a:rPr lang="zh-CN" altLang="en-US" sz="2400" dirty="0">
                <a:solidFill>
                  <a:srgbClr val="000000"/>
                </a:solidFill>
                <a:latin typeface="微软雅黑" panose="020B0503020204020204" pitchFamily="34" charset="-122"/>
                <a:ea typeface="微软雅黑" panose="020B0503020204020204" pitchFamily="34" charset="-122"/>
              </a:rPr>
              <a:t>降下</a:t>
            </a:r>
            <a:r>
              <a:rPr lang="zh-CN" altLang="en-US" sz="2400" dirty="0" smtClean="0">
                <a:solidFill>
                  <a:srgbClr val="000000"/>
                </a:solidFill>
                <a:latin typeface="微软雅黑" panose="020B0503020204020204" pitchFamily="34" charset="-122"/>
                <a:ea typeface="微软雅黑" panose="020B0503020204020204" pitchFamily="34" charset="-122"/>
              </a:rPr>
              <a:t>去</a:t>
            </a:r>
            <a:endParaRPr lang="zh-CN" altLang="en-US" sz="2400" dirty="0">
              <a:solidFill>
                <a:srgbClr val="000000"/>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454210" y="860513"/>
            <a:ext cx="11549286" cy="1246495"/>
          </a:xfrm>
          <a:prstGeom prst="rect">
            <a:avLst/>
          </a:prstGeom>
          <a:noFill/>
        </p:spPr>
        <p:txBody>
          <a:bodyPr wrap="square" rtlCol="0">
            <a:spAutoFit/>
          </a:bodyPr>
          <a:lstStyle/>
          <a:p>
            <a:pPr marL="360045" indent="-360045" algn="just">
              <a:lnSpc>
                <a:spcPts val="3000"/>
              </a:lnSpc>
              <a:buClr>
                <a:srgbClr val="2E4F85"/>
              </a:buClr>
              <a:buFont typeface="Wingdings" panose="05000000000000000000" pitchFamily="2" charset="2"/>
              <a:buChar char="Ø"/>
            </a:pPr>
            <a:r>
              <a:rPr lang="zh-CN" altLang="en-US" sz="1600" b="1" dirty="0">
                <a:latin typeface="微软雅黑" panose="020B0503020204020204" pitchFamily="34" charset="-122"/>
                <a:ea typeface="微软雅黑" panose="020B0503020204020204" pitchFamily="34" charset="-122"/>
              </a:rPr>
              <a:t>投资级企业</a:t>
            </a:r>
            <a:r>
              <a:rPr lang="zh-CN" altLang="en-US" sz="1600" b="1" dirty="0" smtClean="0">
                <a:latin typeface="微软雅黑" panose="020B0503020204020204" pitchFamily="34" charset="-122"/>
                <a:ea typeface="微软雅黑" panose="020B0503020204020204" pitchFamily="34" charset="-122"/>
              </a:rPr>
              <a:t>：</a:t>
            </a:r>
            <a:r>
              <a:rPr lang="zh-CN" altLang="en-US" sz="1600" dirty="0" smtClean="0">
                <a:latin typeface="微软雅黑" panose="020B0503020204020204" pitchFamily="34" charset="-122"/>
                <a:ea typeface="微软雅黑" panose="020B0503020204020204" pitchFamily="34" charset="-122"/>
              </a:rPr>
              <a:t>对</a:t>
            </a:r>
            <a:r>
              <a:rPr lang="zh-CN" altLang="en-US" sz="1600" dirty="0">
                <a:latin typeface="微软雅黑" panose="020B0503020204020204" pitchFamily="34" charset="-122"/>
                <a:ea typeface="微软雅黑" panose="020B0503020204020204" pitchFamily="34" charset="-122"/>
              </a:rPr>
              <a:t>公客户新增投资级公司风险暴露，风险权重</a:t>
            </a:r>
            <a:r>
              <a:rPr lang="zh-CN" altLang="en-US" sz="1600" b="1" dirty="0">
                <a:latin typeface="微软雅黑" panose="020B0503020204020204" pitchFamily="34" charset="-122"/>
                <a:ea typeface="微软雅黑" panose="020B0503020204020204" pitchFamily="34" charset="-122"/>
              </a:rPr>
              <a:t>由</a:t>
            </a:r>
            <a:r>
              <a:rPr lang="en-US" altLang="zh-CN" sz="1600" b="1" dirty="0">
                <a:latin typeface="微软雅黑" panose="020B0503020204020204" pitchFamily="34" charset="-122"/>
                <a:ea typeface="微软雅黑" panose="020B0503020204020204" pitchFamily="34" charset="-122"/>
              </a:rPr>
              <a:t>100%</a:t>
            </a:r>
            <a:r>
              <a:rPr lang="zh-CN" altLang="en-US" sz="1600" b="1" dirty="0">
                <a:latin typeface="微软雅黑" panose="020B0503020204020204" pitchFamily="34" charset="-122"/>
                <a:ea typeface="微软雅黑" panose="020B0503020204020204" pitchFamily="34" charset="-122"/>
              </a:rPr>
              <a:t>下降到</a:t>
            </a:r>
            <a:r>
              <a:rPr lang="en-US" altLang="zh-CN" sz="1600" b="1" dirty="0">
                <a:latin typeface="微软雅黑" panose="020B0503020204020204" pitchFamily="34" charset="-122"/>
                <a:ea typeface="微软雅黑" panose="020B0503020204020204" pitchFamily="34" charset="-122"/>
              </a:rPr>
              <a:t>75%</a:t>
            </a:r>
            <a:r>
              <a:rPr lang="zh-CN" altLang="en-US" sz="1600" b="1"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我行对公大客户较多</a:t>
            </a:r>
            <a:r>
              <a:rPr lang="zh-CN" altLang="en-US" sz="1600" dirty="0" smtClean="0">
                <a:latin typeface="微软雅黑" panose="020B0503020204020204" pitchFamily="34" charset="-122"/>
                <a:ea typeface="微软雅黑" panose="020B0503020204020204" pitchFamily="34" charset="-122"/>
              </a:rPr>
              <a:t>，根</a:t>
            </a:r>
            <a:r>
              <a:rPr lang="zh-CN" altLang="en-US" sz="1600" dirty="0">
                <a:latin typeface="微软雅黑" panose="020B0503020204020204" pitchFamily="34" charset="-122"/>
                <a:ea typeface="微软雅黑" panose="020B0503020204020204" pitchFamily="34" charset="-122"/>
              </a:rPr>
              <a:t>据此前摸排，我行投资级企业贷款约</a:t>
            </a:r>
            <a:r>
              <a:rPr lang="en-US" altLang="zh-CN" sz="1600" dirty="0">
                <a:latin typeface="微软雅黑" panose="020B0503020204020204" pitchFamily="34" charset="-122"/>
                <a:ea typeface="微软雅黑" panose="020B0503020204020204" pitchFamily="34" charset="-122"/>
              </a:rPr>
              <a:t>4000</a:t>
            </a:r>
            <a:r>
              <a:rPr lang="zh-CN" altLang="en-US" sz="1600" dirty="0">
                <a:latin typeface="微软雅黑" panose="020B0503020204020204" pitchFamily="34" charset="-122"/>
                <a:ea typeface="微软雅黑" panose="020B0503020204020204" pitchFamily="34" charset="-122"/>
              </a:rPr>
              <a:t>亿左右，理论上可以节约风险加权资产</a:t>
            </a:r>
            <a:r>
              <a:rPr lang="en-US" altLang="zh-CN" sz="1600" dirty="0">
                <a:latin typeface="微软雅黑" panose="020B0503020204020204" pitchFamily="34" charset="-122"/>
                <a:ea typeface="微软雅黑" panose="020B0503020204020204" pitchFamily="34" charset="-122"/>
              </a:rPr>
              <a:t>1000</a:t>
            </a:r>
            <a:r>
              <a:rPr lang="zh-CN" altLang="en-US" sz="1600" dirty="0">
                <a:latin typeface="微软雅黑" panose="020B0503020204020204" pitchFamily="34" charset="-122"/>
                <a:ea typeface="微软雅黑" panose="020B0503020204020204" pitchFamily="34" charset="-122"/>
              </a:rPr>
              <a:t>亿。但截止目前，</a:t>
            </a:r>
            <a:r>
              <a:rPr lang="zh-CN" altLang="en-US" sz="1600" b="1" dirty="0">
                <a:latin typeface="微软雅黑" panose="020B0503020204020204" pitchFamily="34" charset="-122"/>
                <a:ea typeface="微软雅黑" panose="020B0503020204020204" pitchFamily="34" charset="-122"/>
              </a:rPr>
              <a:t>企业投资级客户一笔都没有补录成功，公司金融部正牵头逐笔梳理定位。</a:t>
            </a:r>
            <a:r>
              <a:rPr lang="zh-CN" altLang="en-US" sz="1600" dirty="0">
                <a:latin typeface="微软雅黑" panose="020B0503020204020204" pitchFamily="34" charset="-122"/>
                <a:ea typeface="微软雅黑" panose="020B0503020204020204" pitchFamily="34" charset="-122"/>
              </a:rPr>
              <a:t>后续此项将作为总行考核分行数据治理成效的核心评判要点，纳入考核加减分。</a:t>
            </a:r>
            <a:endParaRPr lang="en-US" altLang="zh-CN" sz="1600" dirty="0">
              <a:latin typeface="微软雅黑" panose="020B0503020204020204" pitchFamily="34" charset="-122"/>
              <a:ea typeface="微软雅黑" panose="020B0503020204020204" pitchFamily="34" charset="-122"/>
            </a:endParaRPr>
          </a:p>
        </p:txBody>
      </p:sp>
      <p:graphicFrame>
        <p:nvGraphicFramePr>
          <p:cNvPr id="19" name="表格 18"/>
          <p:cNvGraphicFramePr>
            <a:graphicFrameLocks noGrp="1"/>
          </p:cNvGraphicFramePr>
          <p:nvPr/>
        </p:nvGraphicFramePr>
        <p:xfrm>
          <a:off x="715222" y="2743200"/>
          <a:ext cx="11089599" cy="3599933"/>
        </p:xfrm>
        <a:graphic>
          <a:graphicData uri="http://schemas.openxmlformats.org/drawingml/2006/table">
            <a:tbl>
              <a:tblPr>
                <a:tableStyleId>{5C22544A-7EE6-4342-B048-85BDC9FD1C3A}</a:tableStyleId>
              </a:tblPr>
              <a:tblGrid>
                <a:gridCol w="634574"/>
                <a:gridCol w="10455025"/>
              </a:tblGrid>
              <a:tr h="343492">
                <a:tc>
                  <a:txBody>
                    <a:bodyPr/>
                    <a:lstStyle/>
                    <a:p>
                      <a:pPr algn="ctr" fontAlgn="ctr"/>
                      <a:r>
                        <a:rPr lang="zh-CN" altLang="en-US" sz="1200" b="1" u="none" strike="noStrike" dirty="0">
                          <a:solidFill>
                            <a:schemeClr val="bg1"/>
                          </a:solidFill>
                          <a:effectLst/>
                          <a:latin typeface="微软雅黑" panose="020B0503020204020204" pitchFamily="34" charset="-122"/>
                          <a:ea typeface="微软雅黑" panose="020B0503020204020204" pitchFamily="34" charset="-122"/>
                        </a:rPr>
                        <a:t>序号</a:t>
                      </a:r>
                      <a:endParaRPr lang="zh-CN" altLang="en-US" sz="1200" b="1" i="0" u="none" strike="noStrike" dirty="0">
                        <a:solidFill>
                          <a:schemeClr val="bg1"/>
                        </a:solidFill>
                        <a:effectLst/>
                        <a:latin typeface="微软雅黑" panose="020B0503020204020204" pitchFamily="34" charset="-122"/>
                        <a:ea typeface="微软雅黑" panose="020B0503020204020204" pitchFamily="34" charset="-122"/>
                      </a:endParaRPr>
                    </a:p>
                  </a:txBody>
                  <a:tcPr marL="7620" marR="7620" marT="7620"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solidFill>
                      <a:srgbClr val="2E4F85"/>
                    </a:solidFill>
                  </a:tcPr>
                </a:tc>
                <a:tc>
                  <a:txBody>
                    <a:bodyPr/>
                    <a:lstStyle/>
                    <a:p>
                      <a:pPr algn="ctr" fontAlgn="ctr"/>
                      <a:r>
                        <a:rPr lang="zh-CN" altLang="en-US" sz="1200" b="1" i="0" u="none" strike="noStrike" dirty="0" smtClean="0">
                          <a:solidFill>
                            <a:schemeClr val="bg1"/>
                          </a:solidFill>
                          <a:effectLst/>
                          <a:latin typeface="微软雅黑" panose="020B0503020204020204" pitchFamily="34" charset="-122"/>
                          <a:ea typeface="微软雅黑" panose="020B0503020204020204" pitchFamily="34" charset="-122"/>
                        </a:rPr>
                        <a:t>监管要求</a:t>
                      </a:r>
                      <a:endParaRPr lang="zh-CN" altLang="en-US" sz="1200" b="1" i="0" u="none" strike="noStrike" dirty="0">
                        <a:solidFill>
                          <a:schemeClr val="bg1"/>
                        </a:solidFill>
                        <a:effectLst/>
                        <a:latin typeface="微软雅黑" panose="020B0503020204020204" pitchFamily="34" charset="-122"/>
                        <a:ea typeface="微软雅黑" panose="020B0503020204020204" pitchFamily="34" charset="-122"/>
                      </a:endParaRPr>
                    </a:p>
                  </a:txBody>
                  <a:tcPr marL="7620" marR="7620" marT="7620"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solidFill>
                      <a:srgbClr val="2E4F85"/>
                    </a:solidFill>
                  </a:tcPr>
                </a:tc>
              </a:tr>
              <a:tr h="327092">
                <a:tc>
                  <a:txBody>
                    <a:bodyPr/>
                    <a:lstStyle/>
                    <a:p>
                      <a:pPr algn="ctr" fontAlgn="ctr"/>
                      <a:r>
                        <a:rPr lang="en-US" altLang="zh-CN" sz="1200" u="none" strike="noStrike" dirty="0">
                          <a:solidFill>
                            <a:schemeClr val="tx1"/>
                          </a:solidFill>
                          <a:effectLst/>
                          <a:latin typeface="微软雅黑" panose="020B0503020204020204" pitchFamily="34" charset="-122"/>
                          <a:ea typeface="微软雅黑" panose="020B0503020204020204" pitchFamily="34" charset="-122"/>
                        </a:rPr>
                        <a:t>1</a:t>
                      </a:r>
                      <a:endParaRPr lang="en-US" altLang="zh-CN" sz="12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solidFill>
                      <a:schemeClr val="bg1"/>
                    </a:solidFill>
                  </a:tcPr>
                </a:tc>
                <a:tc>
                  <a:txBody>
                    <a:bodyPr/>
                    <a:lstStyle/>
                    <a:p>
                      <a:pPr algn="l" fontAlgn="ctr"/>
                      <a:r>
                        <a:rPr lang="zh-CN" altLang="en-US" sz="1200" u="none" strike="noStrike" dirty="0">
                          <a:solidFill>
                            <a:schemeClr val="tx1"/>
                          </a:solidFill>
                          <a:effectLst/>
                          <a:latin typeface="微软雅黑" panose="020B0503020204020204" pitchFamily="34" charset="-122"/>
                          <a:ea typeface="微软雅黑" panose="020B0503020204020204" pitchFamily="34" charset="-122"/>
                        </a:rPr>
                        <a:t>经营情况正常，无风险迹象，按时披露财务报告。</a:t>
                      </a:r>
                      <a:endParaRPr lang="zh-CN" altLang="en-US" sz="12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solidFill>
                      <a:schemeClr val="bg1"/>
                    </a:solidFill>
                  </a:tcPr>
                </a:tc>
              </a:tr>
              <a:tr h="353976">
                <a:tc>
                  <a:txBody>
                    <a:bodyPr/>
                    <a:lstStyle/>
                    <a:p>
                      <a:pPr algn="ctr" fontAlgn="ctr"/>
                      <a:r>
                        <a:rPr lang="en-US" altLang="zh-CN" sz="1200" u="none" strike="noStrike" dirty="0">
                          <a:solidFill>
                            <a:schemeClr val="tx1"/>
                          </a:solidFill>
                          <a:effectLst/>
                          <a:latin typeface="微软雅黑" panose="020B0503020204020204" pitchFamily="34" charset="-122"/>
                          <a:ea typeface="微软雅黑" panose="020B0503020204020204" pitchFamily="34" charset="-122"/>
                        </a:rPr>
                        <a:t>2</a:t>
                      </a:r>
                      <a:endParaRPr lang="en-US" altLang="zh-CN" sz="12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solidFill>
                      <a:schemeClr val="bg1"/>
                    </a:solidFill>
                  </a:tcPr>
                </a:tc>
                <a:tc>
                  <a:txBody>
                    <a:bodyPr/>
                    <a:lstStyle/>
                    <a:p>
                      <a:pPr algn="l" fontAlgn="ctr"/>
                      <a:r>
                        <a:rPr lang="zh-CN" altLang="en-US" sz="1200" b="1" u="none" strike="noStrike" dirty="0">
                          <a:solidFill>
                            <a:schemeClr val="tx1"/>
                          </a:solidFill>
                          <a:effectLst/>
                          <a:latin typeface="微软雅黑" panose="020B0503020204020204" pitchFamily="34" charset="-122"/>
                          <a:ea typeface="微软雅黑" panose="020B0503020204020204" pitchFamily="34" charset="-122"/>
                        </a:rPr>
                        <a:t>最近三年无重大违法违规行为，未纳入人民法院失信黑名单，公司财务会计文件不存在虚假记载，最新一期经审计年度财务报表的审计意见应为无保留意见。</a:t>
                      </a:r>
                      <a:endParaRPr lang="zh-CN" altLang="en-US" sz="1200" b="1"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solidFill>
                      <a:schemeClr val="bg1"/>
                    </a:solidFill>
                  </a:tcPr>
                </a:tc>
              </a:tr>
              <a:tr h="295311">
                <a:tc>
                  <a:txBody>
                    <a:bodyPr/>
                    <a:lstStyle/>
                    <a:p>
                      <a:pPr algn="ctr" fontAlgn="ctr"/>
                      <a:r>
                        <a:rPr lang="en-US" altLang="zh-CN" sz="1200" u="none" strike="noStrike">
                          <a:solidFill>
                            <a:schemeClr val="tx1"/>
                          </a:solidFill>
                          <a:effectLst/>
                          <a:latin typeface="微软雅黑" panose="020B0503020204020204" pitchFamily="34" charset="-122"/>
                          <a:ea typeface="微软雅黑" panose="020B0503020204020204" pitchFamily="34" charset="-122"/>
                        </a:rPr>
                        <a:t>3</a:t>
                      </a:r>
                      <a:endParaRPr lang="en-US" altLang="zh-CN" sz="1200" b="0" i="0" u="none" strike="noStrike">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solidFill>
                      <a:schemeClr val="bg1"/>
                    </a:solidFill>
                  </a:tcPr>
                </a:tc>
                <a:tc>
                  <a:txBody>
                    <a:bodyPr/>
                    <a:lstStyle/>
                    <a:p>
                      <a:pPr algn="l" fontAlgn="ctr"/>
                      <a:r>
                        <a:rPr lang="zh-CN" altLang="en-US" sz="1200" b="1" u="none" strike="noStrike" dirty="0">
                          <a:solidFill>
                            <a:schemeClr val="tx1"/>
                          </a:solidFill>
                          <a:effectLst/>
                          <a:latin typeface="微软雅黑" panose="020B0503020204020204" pitchFamily="34" charset="-122"/>
                          <a:ea typeface="微软雅黑" panose="020B0503020204020204" pitchFamily="34" charset="-122"/>
                        </a:rPr>
                        <a:t>最近三年无债务违约或者迟延支付本息的事实，商业银行对其债权风险分类均为正常。</a:t>
                      </a:r>
                      <a:endParaRPr lang="zh-CN" altLang="en-US" sz="1200" b="1"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solidFill>
                      <a:schemeClr val="bg1"/>
                    </a:solidFill>
                  </a:tcPr>
                </a:tc>
              </a:tr>
              <a:tr h="470128">
                <a:tc>
                  <a:txBody>
                    <a:bodyPr/>
                    <a:lstStyle/>
                    <a:p>
                      <a:pPr algn="ctr" fontAlgn="ctr"/>
                      <a:r>
                        <a:rPr lang="en-US" altLang="zh-CN" sz="1200" u="none" strike="noStrike">
                          <a:solidFill>
                            <a:schemeClr val="tx1"/>
                          </a:solidFill>
                          <a:effectLst/>
                          <a:latin typeface="微软雅黑" panose="020B0503020204020204" pitchFamily="34" charset="-122"/>
                          <a:ea typeface="微软雅黑" panose="020B0503020204020204" pitchFamily="34" charset="-122"/>
                        </a:rPr>
                        <a:t>4</a:t>
                      </a:r>
                      <a:endParaRPr lang="en-US" altLang="zh-CN" sz="1200" b="0" i="0" u="none" strike="noStrike">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solidFill>
                      <a:schemeClr val="bg1"/>
                    </a:solidFill>
                  </a:tcPr>
                </a:tc>
                <a:tc>
                  <a:txBody>
                    <a:bodyPr/>
                    <a:lstStyle/>
                    <a:p>
                      <a:pPr algn="l" fontAlgn="ctr"/>
                      <a:r>
                        <a:rPr lang="zh-CN" altLang="en-US" sz="1200" b="1" u="none" strike="noStrike" dirty="0">
                          <a:solidFill>
                            <a:schemeClr val="tx1"/>
                          </a:solidFill>
                          <a:effectLst/>
                          <a:latin typeface="微软雅黑" panose="020B0503020204020204" pitchFamily="34" charset="-122"/>
                          <a:ea typeface="微软雅黑" panose="020B0503020204020204" pitchFamily="34" charset="-122"/>
                        </a:rPr>
                        <a:t>在认可的证券交易所或中国银行间市场登记有在存续期内的股票或债券（不含资产证券化产品）。</a:t>
                      </a:r>
                      <a:endParaRPr lang="zh-CN" altLang="en-US" sz="1200" b="1"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solidFill>
                      <a:schemeClr val="bg1"/>
                    </a:solidFill>
                  </a:tcPr>
                </a:tc>
              </a:tr>
              <a:tr h="329885">
                <a:tc>
                  <a:txBody>
                    <a:bodyPr/>
                    <a:lstStyle/>
                    <a:p>
                      <a:pPr algn="ctr" fontAlgn="ctr"/>
                      <a:r>
                        <a:rPr lang="en-US" altLang="zh-CN" sz="1200" u="none" strike="noStrike">
                          <a:solidFill>
                            <a:schemeClr val="tx1"/>
                          </a:solidFill>
                          <a:effectLst/>
                          <a:latin typeface="微软雅黑" panose="020B0503020204020204" pitchFamily="34" charset="-122"/>
                          <a:ea typeface="微软雅黑" panose="020B0503020204020204" pitchFamily="34" charset="-122"/>
                        </a:rPr>
                        <a:t>5</a:t>
                      </a:r>
                      <a:endParaRPr lang="en-US" altLang="zh-CN" sz="1200" b="0" i="0" u="none" strike="noStrike">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solidFill>
                      <a:schemeClr val="bg1"/>
                    </a:solidFill>
                  </a:tcPr>
                </a:tc>
                <a:tc>
                  <a:txBody>
                    <a:bodyPr/>
                    <a:lstStyle/>
                    <a:p>
                      <a:pPr algn="l" fontAlgn="ctr"/>
                      <a:r>
                        <a:rPr lang="zh-CN" altLang="en-US" sz="1200" u="none" strike="noStrike" dirty="0">
                          <a:solidFill>
                            <a:schemeClr val="tx1"/>
                          </a:solidFill>
                          <a:effectLst/>
                          <a:latin typeface="微软雅黑" panose="020B0503020204020204" pitchFamily="34" charset="-122"/>
                          <a:ea typeface="微软雅黑" panose="020B0503020204020204" pitchFamily="34" charset="-122"/>
                        </a:rPr>
                        <a:t>对外担保规模处于合理水平且不存在违规担保情况。</a:t>
                      </a:r>
                      <a:endParaRPr lang="zh-CN" altLang="en-US" sz="12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solidFill>
                      <a:schemeClr val="bg1"/>
                    </a:solidFill>
                  </a:tcPr>
                </a:tc>
              </a:tr>
              <a:tr h="811032">
                <a:tc>
                  <a:txBody>
                    <a:bodyPr/>
                    <a:lstStyle/>
                    <a:p>
                      <a:pPr algn="ctr" fontAlgn="ctr"/>
                      <a:r>
                        <a:rPr lang="en-US" altLang="zh-CN" sz="1200" u="none" strike="noStrike">
                          <a:solidFill>
                            <a:schemeClr val="tx1"/>
                          </a:solidFill>
                          <a:effectLst/>
                          <a:latin typeface="微软雅黑" panose="020B0503020204020204" pitchFamily="34" charset="-122"/>
                          <a:ea typeface="微软雅黑" panose="020B0503020204020204" pitchFamily="34" charset="-122"/>
                        </a:rPr>
                        <a:t>6</a:t>
                      </a:r>
                      <a:endParaRPr lang="en-US" altLang="zh-CN" sz="1200" b="0" i="0" u="none" strike="noStrike">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solidFill>
                      <a:schemeClr val="bg1"/>
                    </a:solidFill>
                  </a:tcPr>
                </a:tc>
                <a:tc>
                  <a:txBody>
                    <a:bodyPr/>
                    <a:lstStyle/>
                    <a:p>
                      <a:pPr algn="l" fontAlgn="ctr"/>
                      <a:r>
                        <a:rPr lang="zh-CN" altLang="en-US" sz="1200" b="1" u="none" strike="noStrike" dirty="0">
                          <a:solidFill>
                            <a:schemeClr val="tx1"/>
                          </a:solidFill>
                          <a:effectLst/>
                          <a:latin typeface="微软雅黑" panose="020B0503020204020204" pitchFamily="34" charset="-122"/>
                          <a:ea typeface="微软雅黑" panose="020B0503020204020204" pitchFamily="34" charset="-122"/>
                        </a:rPr>
                        <a:t>最近三个会计年度利润总额（合并口径）、归属母公司所有者净利润（合并口径）均大于</a:t>
                      </a:r>
                      <a:r>
                        <a:rPr lang="en-US" altLang="zh-CN" sz="1200" b="1" u="none" strike="noStrike" dirty="0">
                          <a:solidFill>
                            <a:schemeClr val="tx1"/>
                          </a:solidFill>
                          <a:effectLst/>
                          <a:latin typeface="微软雅黑" panose="020B0503020204020204" pitchFamily="34" charset="-122"/>
                          <a:ea typeface="微软雅黑" panose="020B0503020204020204" pitchFamily="34" charset="-122"/>
                        </a:rPr>
                        <a:t>3000</a:t>
                      </a:r>
                      <a:r>
                        <a:rPr lang="zh-CN" altLang="en-US" sz="1200" b="1" u="none" strike="noStrike" dirty="0">
                          <a:solidFill>
                            <a:schemeClr val="tx1"/>
                          </a:solidFill>
                          <a:effectLst/>
                          <a:latin typeface="微软雅黑" panose="020B0503020204020204" pitchFamily="34" charset="-122"/>
                          <a:ea typeface="微软雅黑" panose="020B0503020204020204" pitchFamily="34" charset="-122"/>
                        </a:rPr>
                        <a:t>万</a:t>
                      </a:r>
                      <a:r>
                        <a:rPr lang="zh-CN" altLang="en-US" sz="1200" b="1" u="none" strike="noStrike" dirty="0" smtClean="0">
                          <a:solidFill>
                            <a:schemeClr val="tx1"/>
                          </a:solidFill>
                          <a:effectLst/>
                          <a:latin typeface="微软雅黑" panose="020B0503020204020204" pitchFamily="34" charset="-122"/>
                          <a:ea typeface="微软雅黑" panose="020B0503020204020204" pitchFamily="34" charset="-122"/>
                        </a:rPr>
                        <a:t>元；</a:t>
                      </a:r>
                      <a:endParaRPr lang="en-US" altLang="zh-CN" sz="1200" b="1" u="none" strike="noStrike" dirty="0" smtClean="0">
                        <a:solidFill>
                          <a:schemeClr val="tx1"/>
                        </a:solidFill>
                        <a:effectLst/>
                        <a:latin typeface="微软雅黑" panose="020B0503020204020204" pitchFamily="34" charset="-122"/>
                        <a:ea typeface="微软雅黑" panose="020B0503020204020204" pitchFamily="34" charset="-122"/>
                      </a:endParaRPr>
                    </a:p>
                    <a:p>
                      <a:pPr algn="l" fontAlgn="ctr"/>
                      <a:r>
                        <a:rPr lang="zh-CN" altLang="en-US" sz="1200" b="1" u="none" strike="noStrike" dirty="0" smtClean="0">
                          <a:solidFill>
                            <a:schemeClr val="tx1"/>
                          </a:solidFill>
                          <a:effectLst/>
                          <a:latin typeface="微软雅黑" panose="020B0503020204020204" pitchFamily="34" charset="-122"/>
                          <a:ea typeface="微软雅黑" panose="020B0503020204020204" pitchFamily="34" charset="-122"/>
                        </a:rPr>
                        <a:t>最</a:t>
                      </a:r>
                      <a:r>
                        <a:rPr lang="zh-CN" altLang="en-US" sz="1200" b="1" u="none" strike="noStrike" dirty="0">
                          <a:solidFill>
                            <a:schemeClr val="tx1"/>
                          </a:solidFill>
                          <a:effectLst/>
                          <a:latin typeface="微软雅黑" panose="020B0503020204020204" pitchFamily="34" charset="-122"/>
                          <a:ea typeface="微软雅黑" panose="020B0503020204020204" pitchFamily="34" charset="-122"/>
                        </a:rPr>
                        <a:t>近三个会计年度利润总额（法人口径）、净利润（法人口径）均大于</a:t>
                      </a:r>
                      <a:r>
                        <a:rPr lang="en-US" altLang="zh-CN" sz="1200" b="1" u="none" strike="noStrike" dirty="0">
                          <a:solidFill>
                            <a:schemeClr val="tx1"/>
                          </a:solidFill>
                          <a:effectLst/>
                          <a:latin typeface="微软雅黑" panose="020B0503020204020204" pitchFamily="34" charset="-122"/>
                          <a:ea typeface="微软雅黑" panose="020B0503020204020204" pitchFamily="34" charset="-122"/>
                        </a:rPr>
                        <a:t>0</a:t>
                      </a:r>
                      <a:r>
                        <a:rPr lang="zh-CN" altLang="en-US" sz="1200" b="1" u="none" strike="noStrike" dirty="0" smtClean="0">
                          <a:solidFill>
                            <a:schemeClr val="tx1"/>
                          </a:solidFill>
                          <a:effectLst/>
                          <a:latin typeface="微软雅黑" panose="020B0503020204020204" pitchFamily="34" charset="-122"/>
                          <a:ea typeface="微软雅黑" panose="020B0503020204020204" pitchFamily="34" charset="-122"/>
                        </a:rPr>
                        <a:t>；</a:t>
                      </a:r>
                      <a:endParaRPr lang="en-US" altLang="zh-CN" sz="1200" b="1" u="none" strike="noStrike" dirty="0" smtClean="0">
                        <a:solidFill>
                          <a:schemeClr val="tx1"/>
                        </a:solidFill>
                        <a:effectLst/>
                        <a:latin typeface="微软雅黑" panose="020B0503020204020204" pitchFamily="34" charset="-122"/>
                        <a:ea typeface="微软雅黑" panose="020B0503020204020204" pitchFamily="34" charset="-122"/>
                      </a:endParaRPr>
                    </a:p>
                    <a:p>
                      <a:pPr algn="l" fontAlgn="ctr"/>
                      <a:r>
                        <a:rPr lang="zh-CN" altLang="en-US" sz="1200" b="1" u="none" strike="noStrike" dirty="0" smtClean="0">
                          <a:solidFill>
                            <a:schemeClr val="tx1"/>
                          </a:solidFill>
                          <a:effectLst/>
                          <a:latin typeface="微软雅黑" panose="020B0503020204020204" pitchFamily="34" charset="-122"/>
                          <a:ea typeface="微软雅黑" panose="020B0503020204020204" pitchFamily="34" charset="-122"/>
                        </a:rPr>
                        <a:t>最</a:t>
                      </a:r>
                      <a:r>
                        <a:rPr lang="zh-CN" altLang="en-US" sz="1200" b="1" u="none" strike="noStrike" dirty="0">
                          <a:solidFill>
                            <a:schemeClr val="tx1"/>
                          </a:solidFill>
                          <a:effectLst/>
                          <a:latin typeface="微软雅黑" panose="020B0503020204020204" pitchFamily="34" charset="-122"/>
                          <a:ea typeface="微软雅黑" panose="020B0503020204020204" pitchFamily="34" charset="-122"/>
                        </a:rPr>
                        <a:t>新一期（季度频率）的归属母公司所有者净利润（合并口径）、净利润（法人口径）均大于</a:t>
                      </a:r>
                      <a:r>
                        <a:rPr lang="en-US" altLang="zh-CN" sz="1200" b="1" u="none" strike="noStrike" dirty="0">
                          <a:solidFill>
                            <a:schemeClr val="tx1"/>
                          </a:solidFill>
                          <a:effectLst/>
                          <a:latin typeface="微软雅黑" panose="020B0503020204020204" pitchFamily="34" charset="-122"/>
                          <a:ea typeface="微软雅黑" panose="020B0503020204020204" pitchFamily="34" charset="-122"/>
                        </a:rPr>
                        <a:t>0</a:t>
                      </a:r>
                      <a:r>
                        <a:rPr lang="zh-CN" altLang="en-US" sz="1200" b="1" u="none" strike="noStrike" dirty="0">
                          <a:solidFill>
                            <a:schemeClr val="tx1"/>
                          </a:solidFill>
                          <a:effectLst/>
                          <a:latin typeface="微软雅黑" panose="020B0503020204020204" pitchFamily="34" charset="-122"/>
                          <a:ea typeface="微软雅黑" panose="020B0503020204020204" pitchFamily="34" charset="-122"/>
                        </a:rPr>
                        <a:t>。</a:t>
                      </a:r>
                      <a:endParaRPr lang="zh-CN" altLang="en-US" sz="1200" b="1"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solidFill>
                      <a:schemeClr val="bg1"/>
                    </a:solidFill>
                  </a:tcPr>
                </a:tc>
              </a:tr>
              <a:tr h="341950">
                <a:tc>
                  <a:txBody>
                    <a:bodyPr/>
                    <a:lstStyle/>
                    <a:p>
                      <a:pPr algn="ctr" fontAlgn="ctr"/>
                      <a:r>
                        <a:rPr lang="en-US" altLang="zh-CN" sz="1200" u="none" strike="noStrike">
                          <a:solidFill>
                            <a:schemeClr val="tx1"/>
                          </a:solidFill>
                          <a:effectLst/>
                          <a:latin typeface="微软雅黑" panose="020B0503020204020204" pitchFamily="34" charset="-122"/>
                          <a:ea typeface="微软雅黑" panose="020B0503020204020204" pitchFamily="34" charset="-122"/>
                        </a:rPr>
                        <a:t>7</a:t>
                      </a:r>
                      <a:endParaRPr lang="en-US" altLang="zh-CN" sz="1200" b="0" i="0" u="none" strike="noStrike">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solidFill>
                      <a:schemeClr val="bg1"/>
                    </a:solidFill>
                  </a:tcPr>
                </a:tc>
                <a:tc>
                  <a:txBody>
                    <a:bodyPr/>
                    <a:lstStyle/>
                    <a:p>
                      <a:pPr algn="l" fontAlgn="ctr"/>
                      <a:r>
                        <a:rPr lang="zh-CN" altLang="en-US" sz="1200" b="1" u="none" strike="noStrike" dirty="0">
                          <a:solidFill>
                            <a:schemeClr val="tx1"/>
                          </a:solidFill>
                          <a:effectLst/>
                          <a:latin typeface="微软雅黑" panose="020B0503020204020204" pitchFamily="34" charset="-122"/>
                          <a:ea typeface="微软雅黑" panose="020B0503020204020204" pitchFamily="34" charset="-122"/>
                        </a:rPr>
                        <a:t>上一会计年度末资产负债率原则上不高于</a:t>
                      </a:r>
                      <a:r>
                        <a:rPr lang="en-US" altLang="zh-CN" sz="1200" b="1" u="none" strike="noStrike" dirty="0">
                          <a:solidFill>
                            <a:schemeClr val="tx1"/>
                          </a:solidFill>
                          <a:effectLst/>
                          <a:latin typeface="微软雅黑" panose="020B0503020204020204" pitchFamily="34" charset="-122"/>
                          <a:ea typeface="微软雅黑" panose="020B0503020204020204" pitchFamily="34" charset="-122"/>
                        </a:rPr>
                        <a:t>70%</a:t>
                      </a:r>
                      <a:r>
                        <a:rPr lang="zh-CN" altLang="en-US" sz="1200" b="1" u="none" strike="noStrike" dirty="0">
                          <a:solidFill>
                            <a:schemeClr val="tx1"/>
                          </a:solidFill>
                          <a:effectLst/>
                          <a:latin typeface="微软雅黑" panose="020B0503020204020204" pitchFamily="34" charset="-122"/>
                          <a:ea typeface="微软雅黑" panose="020B0503020204020204" pitchFamily="34" charset="-122"/>
                        </a:rPr>
                        <a:t>，金融、建筑工程、航空运输等特殊行业</a:t>
                      </a:r>
                      <a:r>
                        <a:rPr lang="zh-CN" altLang="en-US" sz="1200" u="none" strike="noStrike" dirty="0">
                          <a:solidFill>
                            <a:schemeClr val="tx1"/>
                          </a:solidFill>
                          <a:effectLst/>
                          <a:latin typeface="微软雅黑" panose="020B0503020204020204" pitchFamily="34" charset="-122"/>
                          <a:ea typeface="微软雅黑" panose="020B0503020204020204" pitchFamily="34" charset="-122"/>
                        </a:rPr>
                        <a:t>的公司可适当放宽。</a:t>
                      </a:r>
                      <a:endParaRPr lang="zh-CN" altLang="en-US" sz="12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solidFill>
                      <a:schemeClr val="bg1"/>
                    </a:solidFill>
                  </a:tcPr>
                </a:tc>
              </a:tr>
              <a:tr h="327067">
                <a:tc>
                  <a:txBody>
                    <a:bodyPr/>
                    <a:lstStyle/>
                    <a:p>
                      <a:pPr algn="ctr" fontAlgn="ctr"/>
                      <a:r>
                        <a:rPr lang="en-US" altLang="zh-CN" sz="1200" b="0" i="0" u="none" strike="noStrike" dirty="0" smtClean="0">
                          <a:solidFill>
                            <a:schemeClr val="tx1"/>
                          </a:solidFill>
                          <a:effectLst/>
                          <a:latin typeface="微软雅黑" panose="020B0503020204020204" pitchFamily="34" charset="-122"/>
                          <a:ea typeface="微软雅黑" panose="020B0503020204020204" pitchFamily="34" charset="-122"/>
                        </a:rPr>
                        <a:t>8</a:t>
                      </a:r>
                      <a:endParaRPr lang="en-US" altLang="zh-CN" sz="12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solidFill>
                      <a:schemeClr val="bg1"/>
                    </a:solidFill>
                  </a:tcPr>
                </a:tc>
                <a:tc>
                  <a:txBody>
                    <a:bodyPr/>
                    <a:lstStyle/>
                    <a:p>
                      <a:pPr algn="l" fontAlgn="ctr"/>
                      <a:r>
                        <a:rPr lang="zh-CN" altLang="en-US" sz="1200" b="0" i="0" u="none" strike="noStrike" dirty="0" smtClean="0">
                          <a:solidFill>
                            <a:schemeClr val="tx1"/>
                          </a:solidFill>
                          <a:effectLst/>
                          <a:latin typeface="微软雅黑" panose="020B0503020204020204" pitchFamily="34" charset="-122"/>
                          <a:ea typeface="微软雅黑" panose="020B0503020204020204" pitchFamily="34" charset="-122"/>
                        </a:rPr>
                        <a:t>上一会计年度末经营活动产生的现金流量净额原则上应大于净利息费用，</a:t>
                      </a:r>
                      <a:r>
                        <a:rPr lang="zh-CN" altLang="en-US" sz="1200" b="1" i="0" u="none" strike="noStrike" dirty="0" smtClean="0">
                          <a:solidFill>
                            <a:schemeClr val="tx1"/>
                          </a:solidFill>
                          <a:effectLst/>
                          <a:latin typeface="微软雅黑" panose="020B0503020204020204" pitchFamily="34" charset="-122"/>
                          <a:ea typeface="微软雅黑" panose="020B0503020204020204" pitchFamily="34" charset="-122"/>
                        </a:rPr>
                        <a:t>金融行业</a:t>
                      </a:r>
                      <a:r>
                        <a:rPr lang="zh-CN" altLang="en-US" sz="1200" b="0" i="0" u="none" strike="noStrike" dirty="0" smtClean="0">
                          <a:solidFill>
                            <a:schemeClr val="tx1"/>
                          </a:solidFill>
                          <a:effectLst/>
                          <a:latin typeface="微软雅黑" panose="020B0503020204020204" pitchFamily="34" charset="-122"/>
                          <a:ea typeface="微软雅黑" panose="020B0503020204020204" pitchFamily="34" charset="-122"/>
                        </a:rPr>
                        <a:t>的公司可不受此限制。</a:t>
                      </a:r>
                      <a:endParaRPr lang="zh-CN" altLang="en-US" sz="1200" b="0" i="0" u="none" strike="noStrike" dirty="0">
                        <a:solidFill>
                          <a:schemeClr val="tx1"/>
                        </a:solidFill>
                        <a:effectLst/>
                        <a:latin typeface="微软雅黑" panose="020B0503020204020204" pitchFamily="34" charset="-122"/>
                        <a:ea typeface="微软雅黑" panose="020B0503020204020204" pitchFamily="34" charset="-122"/>
                      </a:endParaRPr>
                    </a:p>
                  </a:txBody>
                  <a:tcPr marL="7620" marR="7620" marT="7620" marB="0"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solidFill>
                      <a:schemeClr val="bg1"/>
                    </a:solidFill>
                  </a:tcPr>
                </a:tc>
              </a:tr>
            </a:tbl>
          </a:graphicData>
        </a:graphic>
      </p:graphicFrame>
      <p:sp>
        <p:nvSpPr>
          <p:cNvPr id="20" name="矩形 19"/>
          <p:cNvSpPr/>
          <p:nvPr/>
        </p:nvSpPr>
        <p:spPr>
          <a:xfrm>
            <a:off x="5097773" y="2198647"/>
            <a:ext cx="2262159" cy="369332"/>
          </a:xfrm>
          <a:prstGeom prst="rect">
            <a:avLst/>
          </a:prstGeom>
        </p:spPr>
        <p:txBody>
          <a:bodyPr wrap="none">
            <a:spAutoFit/>
          </a:bodyPr>
          <a:lstStyle/>
          <a:p>
            <a:pPr algn="ctr"/>
            <a:r>
              <a:rPr lang="zh-CN" altLang="en-US" b="1" dirty="0" smtClean="0">
                <a:latin typeface="微软雅黑" panose="020B0503020204020204" pitchFamily="34" charset="-122"/>
                <a:ea typeface="微软雅黑" panose="020B0503020204020204" pitchFamily="34" charset="-122"/>
              </a:rPr>
              <a:t>投资级企业判断标准</a:t>
            </a:r>
            <a:endParaRPr lang="zh-CN" altLang="en-US" b="1"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a:xfrm>
            <a:off x="11091001" y="6459855"/>
            <a:ext cx="912495" cy="299720"/>
          </a:xfrm>
        </p:spPr>
        <p:txBody>
          <a:bodyPr/>
          <a:lstStyle/>
          <a:p>
            <a:fld id="{49AE70B2-8BF9-45C0-BB95-33D1B9D3A854}" type="slidenum">
              <a:rPr lang="zh-CN" altLang="en-US" smtClean="0"/>
            </a:fld>
            <a:endParaRPr lang="zh-CN" altLang="en-US"/>
          </a:p>
        </p:txBody>
      </p:sp>
      <p:sp>
        <p:nvSpPr>
          <p:cNvPr id="11" name="文本框 10"/>
          <p:cNvSpPr txBox="1"/>
          <p:nvPr/>
        </p:nvSpPr>
        <p:spPr>
          <a:xfrm>
            <a:off x="454210" y="860513"/>
            <a:ext cx="11549286" cy="861774"/>
          </a:xfrm>
          <a:prstGeom prst="rect">
            <a:avLst/>
          </a:prstGeom>
          <a:noFill/>
        </p:spPr>
        <p:txBody>
          <a:bodyPr wrap="square" rtlCol="0">
            <a:spAutoFit/>
          </a:bodyPr>
          <a:lstStyle/>
          <a:p>
            <a:pPr marL="360045" indent="-360045" algn="just">
              <a:lnSpc>
                <a:spcPts val="3000"/>
              </a:lnSpc>
              <a:buClr>
                <a:srgbClr val="2E4F85"/>
              </a:buClr>
              <a:buFont typeface="Wingdings" panose="05000000000000000000" pitchFamily="2" charset="2"/>
              <a:buChar char="Ø"/>
            </a:pPr>
            <a:r>
              <a:rPr lang="zh-CN" altLang="en-US" sz="1600" b="1" dirty="0">
                <a:latin typeface="微软雅黑" panose="020B0503020204020204" pitchFamily="34" charset="-122"/>
                <a:ea typeface="微软雅黑" panose="020B0503020204020204" pitchFamily="34" charset="-122"/>
              </a:rPr>
              <a:t>投资级</a:t>
            </a:r>
            <a:r>
              <a:rPr lang="zh-CN" altLang="en-US" sz="1600" b="1" dirty="0" smtClean="0">
                <a:latin typeface="微软雅黑" panose="020B0503020204020204" pitchFamily="34" charset="-122"/>
                <a:ea typeface="微软雅黑" panose="020B0503020204020204" pitchFamily="34" charset="-122"/>
              </a:rPr>
              <a:t>企业</a:t>
            </a:r>
            <a:endParaRPr lang="en-US" altLang="zh-CN" sz="1600" b="1" dirty="0" smtClean="0">
              <a:latin typeface="微软雅黑" panose="020B0503020204020204" pitchFamily="34" charset="-122"/>
              <a:ea typeface="微软雅黑" panose="020B0503020204020204" pitchFamily="34" charset="-122"/>
            </a:endParaRPr>
          </a:p>
          <a:p>
            <a:pPr marL="360045" indent="-360045" algn="just">
              <a:lnSpc>
                <a:spcPts val="3000"/>
              </a:lnSpc>
              <a:buClr>
                <a:srgbClr val="2E4F85"/>
              </a:buClr>
              <a:buFont typeface="Wingdings" panose="05000000000000000000" pitchFamily="2" charset="2"/>
              <a:buChar char="p"/>
            </a:pPr>
            <a:r>
              <a:rPr lang="zh-CN" altLang="en-US" sz="1600" b="1" dirty="0" smtClean="0">
                <a:latin typeface="微软雅黑" panose="020B0503020204020204" pitchFamily="34" charset="-122"/>
                <a:ea typeface="微软雅黑" panose="020B0503020204020204" pitchFamily="34" charset="-122"/>
              </a:rPr>
              <a:t>数据治理要求</a:t>
            </a:r>
            <a:endParaRPr lang="en-US" altLang="zh-CN" sz="1600" dirty="0">
              <a:latin typeface="微软雅黑" panose="020B0503020204020204" pitchFamily="34" charset="-122"/>
              <a:ea typeface="微软雅黑" panose="020B0503020204020204" pitchFamily="34" charset="-122"/>
            </a:endParaRPr>
          </a:p>
        </p:txBody>
      </p:sp>
      <p:grpSp>
        <p:nvGrpSpPr>
          <p:cNvPr id="6" name="组合 5"/>
          <p:cNvGrpSpPr/>
          <p:nvPr/>
        </p:nvGrpSpPr>
        <p:grpSpPr>
          <a:xfrm>
            <a:off x="778581" y="2094989"/>
            <a:ext cx="10686289" cy="3708582"/>
            <a:chOff x="730966" y="1955006"/>
            <a:chExt cx="10272554" cy="3708582"/>
          </a:xfrm>
        </p:grpSpPr>
        <p:sp>
          <p:nvSpPr>
            <p:cNvPr id="7" name="文本框 6"/>
            <p:cNvSpPr txBox="1"/>
            <p:nvPr/>
          </p:nvSpPr>
          <p:spPr>
            <a:xfrm>
              <a:off x="730966" y="2486868"/>
              <a:ext cx="4918914" cy="3167790"/>
            </a:xfrm>
            <a:prstGeom prst="rect">
              <a:avLst/>
            </a:prstGeom>
            <a:solidFill>
              <a:schemeClr val="bg1">
                <a:lumMod val="95000"/>
              </a:schemeClr>
            </a:solidFill>
            <a:ln w="19050" cmpd="sng">
              <a:noFill/>
              <a:prstDash val="sysDash"/>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wrap="square" rtlCol="0">
              <a:spAutoFit/>
            </a:bodyPr>
            <a:lstStyle/>
            <a:p>
              <a:pPr marL="285750" indent="-285750" algn="just">
                <a:lnSpc>
                  <a:spcPct val="150000"/>
                </a:lnSpc>
                <a:buClr>
                  <a:srgbClr val="2E4F85"/>
                </a:buClr>
                <a:buFont typeface="Wingdings" panose="05000000000000000000" pitchFamily="2" charset="2"/>
                <a:buChar char="ü"/>
              </a:pPr>
              <a:r>
                <a:rPr lang="zh-CN" altLang="en-US" sz="1500" dirty="0">
                  <a:latin typeface="微软雅黑" panose="020B0503020204020204" pitchFamily="34" charset="-122"/>
                  <a:ea typeface="微软雅黑" panose="020B0503020204020204" pitchFamily="34" charset="-122"/>
                </a:rPr>
                <a:t>在投资级公司数据补录中，重点筛查已上市或在证券交易所</a:t>
              </a:r>
              <a:r>
                <a:rPr lang="en-US" altLang="zh-CN" sz="1500" dirty="0">
                  <a:latin typeface="微软雅黑" panose="020B0503020204020204" pitchFamily="34" charset="-122"/>
                  <a:ea typeface="微软雅黑" panose="020B0503020204020204" pitchFamily="34" charset="-122"/>
                </a:rPr>
                <a:t>/</a:t>
              </a:r>
              <a:r>
                <a:rPr lang="zh-CN" altLang="en-US" sz="1500" dirty="0">
                  <a:latin typeface="微软雅黑" panose="020B0503020204020204" pitchFamily="34" charset="-122"/>
                  <a:ea typeface="微软雅黑" panose="020B0503020204020204" pitchFamily="34" charset="-122"/>
                </a:rPr>
                <a:t>银行间市场登记有存续期债券的公司。主要补录客户的财务报表数据，其中，利润表数据要</a:t>
              </a:r>
              <a:r>
                <a:rPr lang="zh-CN" altLang="en-US" sz="1500" dirty="0" smtClean="0">
                  <a:latin typeface="微软雅黑" panose="020B0503020204020204" pitchFamily="34" charset="-122"/>
                  <a:ea typeface="微软雅黑" panose="020B0503020204020204" pitchFamily="34" charset="-122"/>
                </a:rPr>
                <a:t>求“</a:t>
              </a:r>
              <a:r>
                <a:rPr lang="zh-CN" altLang="en-US" sz="1500" dirty="0">
                  <a:latin typeface="微软雅黑" panose="020B0503020204020204" pitchFamily="34" charset="-122"/>
                  <a:ea typeface="微软雅黑" panose="020B0503020204020204" pitchFamily="34" charset="-122"/>
                </a:rPr>
                <a:t>三年加一</a:t>
              </a:r>
              <a:r>
                <a:rPr lang="zh-CN" altLang="en-US" sz="1500" dirty="0" smtClean="0">
                  <a:latin typeface="微软雅黑" panose="020B0503020204020204" pitchFamily="34" charset="-122"/>
                  <a:ea typeface="微软雅黑" panose="020B0503020204020204" pitchFamily="34" charset="-122"/>
                </a:rPr>
                <a:t>季”，“</a:t>
              </a:r>
              <a:r>
                <a:rPr lang="zh-CN" altLang="en-US" sz="1500" dirty="0">
                  <a:latin typeface="微软雅黑" panose="020B0503020204020204" pitchFamily="34" charset="-122"/>
                  <a:ea typeface="微软雅黑" panose="020B0503020204020204" pitchFamily="34" charset="-122"/>
                </a:rPr>
                <a:t>三年”指最近三个会计年度的利润数据（合并和法人口径），“一季”指最新一季度的利润数据（合并和法人口径）；资产负债表和现金流量表要求补录上一会计年度数据。存量数据补录中一定要确保数据的准确性，提高数据质量。系统补录涉及对公</a:t>
              </a:r>
              <a:r>
                <a:rPr lang="en-US" altLang="zh-CN" sz="1500" dirty="0">
                  <a:latin typeface="微软雅黑" panose="020B0503020204020204" pitchFamily="34" charset="-122"/>
                  <a:ea typeface="微软雅黑" panose="020B0503020204020204" pitchFamily="34" charset="-122"/>
                </a:rPr>
                <a:t>CRM</a:t>
              </a:r>
              <a:r>
                <a:rPr lang="zh-CN" altLang="en-US" sz="1500" dirty="0">
                  <a:latin typeface="微软雅黑" panose="020B0503020204020204" pitchFamily="34" charset="-122"/>
                  <a:ea typeface="微软雅黑" panose="020B0503020204020204" pitchFamily="34" charset="-122"/>
                </a:rPr>
                <a:t>系统、同业</a:t>
              </a:r>
              <a:r>
                <a:rPr lang="en-US" altLang="zh-CN" sz="1500" dirty="0">
                  <a:latin typeface="微软雅黑" panose="020B0503020204020204" pitchFamily="34" charset="-122"/>
                  <a:ea typeface="微软雅黑" panose="020B0503020204020204" pitchFamily="34" charset="-122"/>
                </a:rPr>
                <a:t>CRM</a:t>
              </a:r>
              <a:r>
                <a:rPr lang="zh-CN" altLang="en-US" sz="1500" dirty="0">
                  <a:latin typeface="微软雅黑" panose="020B0503020204020204" pitchFamily="34" charset="-122"/>
                  <a:ea typeface="微软雅黑" panose="020B0503020204020204" pitchFamily="34" charset="-122"/>
                </a:rPr>
                <a:t>系统、</a:t>
              </a:r>
              <a:r>
                <a:rPr lang="en-US" altLang="zh-CN" sz="1500" dirty="0">
                  <a:latin typeface="微软雅黑" panose="020B0503020204020204" pitchFamily="34" charset="-122"/>
                  <a:ea typeface="微软雅黑" panose="020B0503020204020204" pitchFamily="34" charset="-122"/>
                </a:rPr>
                <a:t>520</a:t>
              </a:r>
              <a:r>
                <a:rPr lang="zh-CN" altLang="en-US" sz="1500" dirty="0">
                  <a:latin typeface="微软雅黑" panose="020B0503020204020204" pitchFamily="34" charset="-122"/>
                  <a:ea typeface="微软雅黑" panose="020B0503020204020204" pitchFamily="34" charset="-122"/>
                </a:rPr>
                <a:t>系统等。 </a:t>
              </a:r>
              <a:endParaRPr lang="en-US" altLang="zh-CN" sz="1600" dirty="0" smtClean="0">
                <a:latin typeface="微软雅黑" panose="020B0503020204020204" pitchFamily="34" charset="-122"/>
                <a:ea typeface="微软雅黑" panose="020B0503020204020204" pitchFamily="34" charset="-122"/>
              </a:endParaRPr>
            </a:p>
          </p:txBody>
        </p:sp>
        <p:grpSp>
          <p:nvGrpSpPr>
            <p:cNvPr id="8" name="Diagram group"/>
            <p:cNvGrpSpPr/>
            <p:nvPr/>
          </p:nvGrpSpPr>
          <p:grpSpPr>
            <a:xfrm>
              <a:off x="730966" y="1955006"/>
              <a:ext cx="3431249" cy="502628"/>
              <a:chOff x="3307713" y="-391900"/>
              <a:chExt cx="3052213" cy="1594078"/>
            </a:xfrm>
            <a:effectLst>
              <a:outerShdw blurRad="50800" dist="38100" algn="l" rotWithShape="0">
                <a:prstClr val="black">
                  <a:alpha val="40000"/>
                </a:prstClr>
              </a:outerShdw>
            </a:effectLst>
          </p:grpSpPr>
          <p:grpSp>
            <p:nvGrpSpPr>
              <p:cNvPr id="16" name="组合 15"/>
              <p:cNvGrpSpPr/>
              <p:nvPr/>
            </p:nvGrpSpPr>
            <p:grpSpPr>
              <a:xfrm>
                <a:off x="3307713" y="-391900"/>
                <a:ext cx="3052213" cy="1594078"/>
                <a:chOff x="3307713" y="-391900"/>
                <a:chExt cx="3052213" cy="1594078"/>
              </a:xfrm>
            </p:grpSpPr>
            <p:sp>
              <p:nvSpPr>
                <p:cNvPr id="17" name="圆角矩形 16"/>
                <p:cNvSpPr/>
                <p:nvPr/>
              </p:nvSpPr>
              <p:spPr>
                <a:xfrm>
                  <a:off x="3307713" y="-391900"/>
                  <a:ext cx="3052213" cy="1594078"/>
                </a:xfrm>
                <a:prstGeom prst="roundRect">
                  <a:avLst/>
                </a:prstGeom>
                <a:solidFill>
                  <a:srgbClr val="2E4F85"/>
                </a:solidFill>
                <a:ln>
                  <a:noFill/>
                </a:ln>
                <a:effectLst>
                  <a:outerShdw blurRad="57785" dist="33020" dir="3180000" algn="ctr">
                    <a:srgbClr val="000000">
                      <a:alpha val="30000"/>
                    </a:srgbClr>
                  </a:outerShdw>
                </a:effectLst>
              </p:spPr>
              <p:style>
                <a:lnRef idx="2">
                  <a:scrgbClr r="0" g="0" b="0"/>
                </a:lnRef>
                <a:fillRef idx="1">
                  <a:scrgbClr r="0" g="0" b="0"/>
                </a:fillRef>
                <a:effectRef idx="0">
                  <a:scrgbClr r="0" g="0" b="0"/>
                </a:effectRef>
                <a:fontRef idx="minor">
                  <a:schemeClr val="lt1"/>
                </a:fontRef>
              </p:style>
            </p:sp>
            <p:sp>
              <p:nvSpPr>
                <p:cNvPr id="18" name="圆角矩形 4"/>
                <p:cNvSpPr/>
                <p:nvPr/>
              </p:nvSpPr>
              <p:spPr>
                <a:xfrm>
                  <a:off x="3385530" y="-314084"/>
                  <a:ext cx="2896579" cy="143844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98737" tIns="0" rIns="298737" bIns="0" numCol="1" spcCol="1270" anchor="ctr" anchorCtr="0">
                  <a:noAutofit/>
                </a:bodyPr>
                <a:lstStyle/>
                <a:p>
                  <a:pPr lvl="0" defTabSz="755650">
                    <a:lnSpc>
                      <a:spcPct val="90000"/>
                    </a:lnSpc>
                    <a:spcBef>
                      <a:spcPct val="0"/>
                    </a:spcBef>
                    <a:spcAft>
                      <a:spcPct val="35000"/>
                    </a:spcAft>
                  </a:pPr>
                  <a:r>
                    <a:rPr lang="zh-CN" altLang="en-US" sz="1700" b="1" dirty="0">
                      <a:latin typeface="微软雅黑" panose="020B0503020204020204" pitchFamily="34" charset="-122"/>
                      <a:ea typeface="微软雅黑" panose="020B0503020204020204" pitchFamily="34" charset="-122"/>
                    </a:rPr>
                    <a:t>数据完整性要求</a:t>
                  </a:r>
                  <a:endParaRPr lang="zh-CN" altLang="en-US" sz="1700" b="1" kern="1200" dirty="0">
                    <a:latin typeface="微软雅黑" panose="020B0503020204020204" pitchFamily="34" charset="-122"/>
                    <a:ea typeface="微软雅黑" panose="020B0503020204020204" pitchFamily="34" charset="-122"/>
                  </a:endParaRPr>
                </a:p>
              </p:txBody>
            </p:sp>
          </p:grpSp>
        </p:grpSp>
        <p:sp>
          <p:nvSpPr>
            <p:cNvPr id="9" name="文本框 8"/>
            <p:cNvSpPr txBox="1"/>
            <p:nvPr/>
          </p:nvSpPr>
          <p:spPr>
            <a:xfrm>
              <a:off x="6248086" y="2455017"/>
              <a:ext cx="4755434" cy="3208571"/>
            </a:xfrm>
            <a:prstGeom prst="rect">
              <a:avLst/>
            </a:prstGeom>
            <a:solidFill>
              <a:schemeClr val="bg1">
                <a:lumMod val="95000"/>
              </a:schemeClr>
            </a:solidFill>
            <a:ln w="19050" cmpd="sng">
              <a:noFill/>
              <a:prstDash val="sysDash"/>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wrap="square" rtlCol="0">
              <a:spAutoFit/>
            </a:bodyPr>
            <a:lstStyle/>
            <a:p>
              <a:pPr marL="285750" indent="-285750" algn="just">
                <a:lnSpc>
                  <a:spcPct val="150000"/>
                </a:lnSpc>
                <a:buClr>
                  <a:srgbClr val="2E4F85"/>
                </a:buClr>
                <a:buFont typeface="Wingdings" panose="05000000000000000000" pitchFamily="2" charset="2"/>
                <a:buChar char="ü"/>
              </a:pPr>
              <a:r>
                <a:rPr lang="zh-CN" altLang="en-US" sz="1500" dirty="0">
                  <a:latin typeface="微软雅黑" panose="020B0503020204020204" pitchFamily="34" charset="-122"/>
                  <a:ea typeface="微软雅黑" panose="020B0503020204020204" pitchFamily="34" charset="-122"/>
                </a:rPr>
                <a:t>应按照全行统一的数据治理要求，规范操作流程，确保投资级企业数据准确</a:t>
              </a:r>
              <a:r>
                <a:rPr lang="zh-CN" altLang="en-US" sz="1500" dirty="0" smtClean="0">
                  <a:latin typeface="微软雅黑" panose="020B0503020204020204" pitchFamily="34" charset="-122"/>
                  <a:ea typeface="微软雅黑" panose="020B0503020204020204" pitchFamily="34" charset="-122"/>
                </a:rPr>
                <a:t>。</a:t>
              </a:r>
              <a:endParaRPr lang="en-US" altLang="zh-CN" sz="1500" dirty="0" smtClean="0">
                <a:latin typeface="微软雅黑" panose="020B0503020204020204" pitchFamily="34" charset="-122"/>
                <a:ea typeface="微软雅黑" panose="020B0503020204020204" pitchFamily="34" charset="-122"/>
              </a:endParaRPr>
            </a:p>
            <a:p>
              <a:pPr marL="285750" indent="-285750" algn="just">
                <a:lnSpc>
                  <a:spcPct val="150000"/>
                </a:lnSpc>
                <a:buClr>
                  <a:srgbClr val="2E4F85"/>
                </a:buClr>
                <a:buFont typeface="Wingdings" panose="05000000000000000000" pitchFamily="2" charset="2"/>
                <a:buChar char="ü"/>
              </a:pPr>
              <a:endParaRPr lang="en-US" altLang="zh-CN" sz="1500" dirty="0" smtClean="0">
                <a:latin typeface="微软雅黑" panose="020B0503020204020204" pitchFamily="34" charset="-122"/>
                <a:ea typeface="微软雅黑" panose="020B0503020204020204" pitchFamily="34" charset="-122"/>
              </a:endParaRPr>
            </a:p>
            <a:p>
              <a:pPr marL="285750" indent="-285750" algn="just">
                <a:lnSpc>
                  <a:spcPct val="150000"/>
                </a:lnSpc>
                <a:buClr>
                  <a:srgbClr val="2E4F85"/>
                </a:buClr>
                <a:buFont typeface="Wingdings" panose="05000000000000000000" pitchFamily="2" charset="2"/>
                <a:buChar char="ü"/>
              </a:pPr>
              <a:r>
                <a:rPr lang="zh-CN" altLang="en-US" sz="1500" dirty="0" smtClean="0">
                  <a:latin typeface="微软雅黑" panose="020B0503020204020204" pitchFamily="34" charset="-122"/>
                  <a:ea typeface="微软雅黑" panose="020B0503020204020204" pitchFamily="34" charset="-122"/>
                </a:rPr>
                <a:t>根据</a:t>
              </a:r>
              <a:r>
                <a:rPr lang="zh-CN" altLang="en-US" sz="1500" dirty="0">
                  <a:latin typeface="微软雅黑" panose="020B0503020204020204" pitchFamily="34" charset="-122"/>
                  <a:ea typeface="微软雅黑" panose="020B0503020204020204" pitchFamily="34" charset="-122"/>
                </a:rPr>
                <a:t>要求，上述财务数据要在</a:t>
              </a:r>
              <a:r>
                <a:rPr lang="zh-CN" altLang="en-US" sz="1500" b="1" dirty="0">
                  <a:solidFill>
                    <a:srgbClr val="C00000"/>
                  </a:solidFill>
                  <a:latin typeface="微软雅黑" panose="020B0503020204020204" pitchFamily="34" charset="-122"/>
                  <a:ea typeface="微软雅黑" panose="020B0503020204020204" pitchFamily="34" charset="-122"/>
                </a:rPr>
                <a:t>财务</a:t>
              </a:r>
              <a:r>
                <a:rPr lang="zh-CN" altLang="en-US" sz="1500" b="1" dirty="0" smtClean="0">
                  <a:solidFill>
                    <a:srgbClr val="C00000"/>
                  </a:solidFill>
                  <a:latin typeface="微软雅黑" panose="020B0503020204020204" pitchFamily="34" charset="-122"/>
                  <a:ea typeface="微软雅黑" panose="020B0503020204020204" pitchFamily="34" charset="-122"/>
                </a:rPr>
                <a:t>报表</a:t>
              </a:r>
              <a:r>
                <a:rPr lang="zh-CN" altLang="en-US" sz="1500" b="1" dirty="0">
                  <a:solidFill>
                    <a:srgbClr val="C00000"/>
                  </a:solidFill>
                  <a:latin typeface="微软雅黑" panose="020B0503020204020204" pitchFamily="34" charset="-122"/>
                  <a:ea typeface="微软雅黑" panose="020B0503020204020204" pitchFamily="34" charset="-122"/>
                </a:rPr>
                <a:t>日</a:t>
              </a:r>
              <a:r>
                <a:rPr lang="zh-CN" altLang="en-US" sz="1500" b="1" dirty="0" smtClean="0">
                  <a:solidFill>
                    <a:srgbClr val="C00000"/>
                  </a:solidFill>
                  <a:latin typeface="微软雅黑" panose="020B0503020204020204" pitchFamily="34" charset="-122"/>
                  <a:ea typeface="微软雅黑" panose="020B0503020204020204" pitchFamily="34" charset="-122"/>
                </a:rPr>
                <a:t>后</a:t>
              </a:r>
              <a:r>
                <a:rPr lang="en-US" altLang="zh-CN" sz="1500" b="1" dirty="0" smtClean="0">
                  <a:solidFill>
                    <a:srgbClr val="C00000"/>
                  </a:solidFill>
                  <a:latin typeface="微软雅黑" panose="020B0503020204020204" pitchFamily="34" charset="-122"/>
                  <a:ea typeface="微软雅黑" panose="020B0503020204020204" pitchFamily="34" charset="-122"/>
                </a:rPr>
                <a:t>6</a:t>
              </a:r>
              <a:r>
                <a:rPr lang="zh-CN" altLang="en-US" sz="1500" b="1" dirty="0">
                  <a:solidFill>
                    <a:srgbClr val="C00000"/>
                  </a:solidFill>
                  <a:latin typeface="微软雅黑" panose="020B0503020204020204" pitchFamily="34" charset="-122"/>
                  <a:ea typeface="微软雅黑" panose="020B0503020204020204" pitchFamily="34" charset="-122"/>
                </a:rPr>
                <a:t>个月</a:t>
              </a:r>
              <a:r>
                <a:rPr lang="zh-CN" altLang="en-US" sz="1500" b="1" dirty="0" smtClean="0">
                  <a:solidFill>
                    <a:srgbClr val="C00000"/>
                  </a:solidFill>
                  <a:latin typeface="微软雅黑" panose="020B0503020204020204" pitchFamily="34" charset="-122"/>
                  <a:ea typeface="微软雅黑" panose="020B0503020204020204" pitchFamily="34" charset="-122"/>
                </a:rPr>
                <a:t>内</a:t>
              </a:r>
              <a:r>
                <a:rPr lang="zh-CN" altLang="en-US" sz="1500" dirty="0" smtClean="0">
                  <a:latin typeface="微软雅黑" panose="020B0503020204020204" pitchFamily="34" charset="-122"/>
                  <a:ea typeface="微软雅黑" panose="020B0503020204020204" pitchFamily="34" charset="-122"/>
                </a:rPr>
                <a:t>完</a:t>
              </a:r>
              <a:r>
                <a:rPr lang="zh-CN" altLang="en-US" sz="1500" dirty="0">
                  <a:latin typeface="微软雅黑" panose="020B0503020204020204" pitchFamily="34" charset="-122"/>
                  <a:ea typeface="微软雅黑" panose="020B0503020204020204" pitchFamily="34" charset="-122"/>
                </a:rPr>
                <a:t>成更新。因此，要注重数据的时效性更新要求，特别是季度末关键时点，防止数据失效导致风险资产上升</a:t>
              </a:r>
              <a:r>
                <a:rPr lang="zh-CN" altLang="en-US" sz="1500" dirty="0" smtClean="0">
                  <a:latin typeface="微软雅黑" panose="020B0503020204020204" pitchFamily="34" charset="-122"/>
                  <a:ea typeface="微软雅黑" panose="020B0503020204020204" pitchFamily="34" charset="-122"/>
                </a:rPr>
                <a:t>。</a:t>
              </a:r>
              <a:endParaRPr lang="en-US" altLang="zh-CN" sz="1500" dirty="0" smtClean="0">
                <a:latin typeface="微软雅黑" panose="020B0503020204020204" pitchFamily="34" charset="-122"/>
                <a:ea typeface="微软雅黑" panose="020B0503020204020204" pitchFamily="34" charset="-122"/>
              </a:endParaRPr>
            </a:p>
            <a:p>
              <a:pPr marL="285750" indent="-285750" algn="just">
                <a:lnSpc>
                  <a:spcPct val="150000"/>
                </a:lnSpc>
                <a:buClr>
                  <a:srgbClr val="2E4F85"/>
                </a:buClr>
                <a:buFont typeface="Wingdings" panose="05000000000000000000" pitchFamily="2" charset="2"/>
                <a:buChar char="ü"/>
              </a:pPr>
              <a:endParaRPr lang="en-US" altLang="zh-CN" sz="1500" dirty="0" smtClean="0">
                <a:latin typeface="微软雅黑" panose="020B0503020204020204" pitchFamily="34" charset="-122"/>
                <a:ea typeface="微软雅黑" panose="020B0503020204020204" pitchFamily="34" charset="-122"/>
              </a:endParaRPr>
            </a:p>
            <a:p>
              <a:pPr marL="285750" indent="-285750" algn="just">
                <a:lnSpc>
                  <a:spcPct val="150000"/>
                </a:lnSpc>
                <a:buClr>
                  <a:srgbClr val="2E4F85"/>
                </a:buClr>
                <a:buFont typeface="Wingdings" panose="05000000000000000000" pitchFamily="2" charset="2"/>
                <a:buChar char="ü"/>
              </a:pPr>
              <a:endParaRPr lang="en-US" altLang="zh-CN" sz="1500" dirty="0">
                <a:latin typeface="微软雅黑" panose="020B0503020204020204" pitchFamily="34" charset="-122"/>
                <a:ea typeface="微软雅黑" panose="020B0503020204020204" pitchFamily="34" charset="-122"/>
              </a:endParaRPr>
            </a:p>
          </p:txBody>
        </p:sp>
        <p:grpSp>
          <p:nvGrpSpPr>
            <p:cNvPr id="10" name="Diagram group"/>
            <p:cNvGrpSpPr/>
            <p:nvPr/>
          </p:nvGrpSpPr>
          <p:grpSpPr>
            <a:xfrm>
              <a:off x="6248086" y="1955006"/>
              <a:ext cx="3431249" cy="502628"/>
              <a:chOff x="3229896" y="-387751"/>
              <a:chExt cx="3052213" cy="1594080"/>
            </a:xfrm>
            <a:effectLst>
              <a:outerShdw blurRad="50800" dist="38100" algn="l" rotWithShape="0">
                <a:prstClr val="black">
                  <a:alpha val="40000"/>
                </a:prstClr>
              </a:outerShdw>
            </a:effectLst>
          </p:grpSpPr>
          <p:grpSp>
            <p:nvGrpSpPr>
              <p:cNvPr id="12" name="组合 11"/>
              <p:cNvGrpSpPr/>
              <p:nvPr/>
            </p:nvGrpSpPr>
            <p:grpSpPr>
              <a:xfrm>
                <a:off x="3229896" y="-387751"/>
                <a:ext cx="3052213" cy="1594080"/>
                <a:chOff x="3229896" y="-387751"/>
                <a:chExt cx="3052213" cy="1594080"/>
              </a:xfrm>
            </p:grpSpPr>
            <p:sp>
              <p:nvSpPr>
                <p:cNvPr id="14" name="圆角矩形 13"/>
                <p:cNvSpPr/>
                <p:nvPr/>
              </p:nvSpPr>
              <p:spPr>
                <a:xfrm>
                  <a:off x="3229896" y="-387751"/>
                  <a:ext cx="3052213" cy="1594080"/>
                </a:xfrm>
                <a:prstGeom prst="roundRect">
                  <a:avLst/>
                </a:prstGeom>
                <a:solidFill>
                  <a:srgbClr val="2E4F85"/>
                </a:solidFill>
                <a:ln>
                  <a:noFill/>
                </a:ln>
                <a:effectLst>
                  <a:outerShdw blurRad="57785" dist="33020" dir="3180000" algn="ctr">
                    <a:srgbClr val="000000">
                      <a:alpha val="30000"/>
                    </a:srgbClr>
                  </a:outerShdw>
                </a:effectLst>
              </p:spPr>
              <p:style>
                <a:lnRef idx="2">
                  <a:scrgbClr r="0" g="0" b="0"/>
                </a:lnRef>
                <a:fillRef idx="1">
                  <a:scrgbClr r="0" g="0" b="0"/>
                </a:fillRef>
                <a:effectRef idx="0">
                  <a:scrgbClr r="0" g="0" b="0"/>
                </a:effectRef>
                <a:fontRef idx="minor">
                  <a:schemeClr val="lt1"/>
                </a:fontRef>
              </p:style>
            </p:sp>
            <p:sp>
              <p:nvSpPr>
                <p:cNvPr id="15" name="圆角矩形 4"/>
                <p:cNvSpPr/>
                <p:nvPr/>
              </p:nvSpPr>
              <p:spPr>
                <a:xfrm>
                  <a:off x="3385530" y="-314084"/>
                  <a:ext cx="2896579" cy="143844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98737" tIns="0" rIns="298737" bIns="0" numCol="1" spcCol="1270" anchor="ctr" anchorCtr="0">
                  <a:noAutofit/>
                </a:bodyPr>
                <a:lstStyle/>
                <a:p>
                  <a:pPr lvl="0" defTabSz="755650">
                    <a:lnSpc>
                      <a:spcPct val="90000"/>
                    </a:lnSpc>
                    <a:spcBef>
                      <a:spcPct val="0"/>
                    </a:spcBef>
                    <a:spcAft>
                      <a:spcPct val="35000"/>
                    </a:spcAft>
                  </a:pPr>
                  <a:r>
                    <a:rPr lang="zh-CN" altLang="en-US" sz="1700" b="1" dirty="0">
                      <a:latin typeface="微软雅黑" panose="020B0503020204020204" pitchFamily="34" charset="-122"/>
                      <a:ea typeface="微软雅黑" panose="020B0503020204020204" pitchFamily="34" charset="-122"/>
                    </a:rPr>
                    <a:t>数据准确</a:t>
                  </a:r>
                  <a:r>
                    <a:rPr lang="zh-CN" altLang="en-US" sz="1700" b="1" dirty="0" smtClean="0">
                      <a:latin typeface="微软雅黑" panose="020B0503020204020204" pitchFamily="34" charset="-122"/>
                      <a:ea typeface="微软雅黑" panose="020B0503020204020204" pitchFamily="34" charset="-122"/>
                    </a:rPr>
                    <a:t>性和时效性要求</a:t>
                  </a:r>
                  <a:endParaRPr lang="zh-CN" altLang="en-US" sz="1700" b="1" dirty="0">
                    <a:latin typeface="微软雅黑" panose="020B0503020204020204" pitchFamily="34" charset="-122"/>
                    <a:ea typeface="微软雅黑" panose="020B0503020204020204" pitchFamily="34" charset="-122"/>
                  </a:endParaRPr>
                </a:p>
              </p:txBody>
            </p:sp>
          </p:grpSp>
        </p:grpSp>
      </p:grpSp>
      <p:sp>
        <p:nvSpPr>
          <p:cNvPr id="19" name="标题 21"/>
          <p:cNvSpPr txBox="1"/>
          <p:nvPr/>
        </p:nvSpPr>
        <p:spPr bwMode="auto">
          <a:xfrm>
            <a:off x="320396" y="197064"/>
            <a:ext cx="7745730" cy="387144"/>
          </a:xfrm>
          <a:prstGeom prst="rect">
            <a:avLst/>
          </a:prstGeom>
        </p:spPr>
        <p:txBody>
          <a:bodyPr lIns="90000" tIns="0" rIns="90000" bIns="0" anchor="b" anchorCtr="0"/>
          <a:lstStyle>
            <a:lvl1pPr algn="l" rtl="0" eaLnBrk="1" fontAlgn="base" hangingPunct="1">
              <a:spcBef>
                <a:spcPct val="0"/>
              </a:spcBef>
              <a:spcAft>
                <a:spcPct val="0"/>
              </a:spcAft>
              <a:defRPr kumimoji="1" lang="en-US" altLang="zh-TW" sz="2200" b="1" kern="0" baseline="0" dirty="0" smtClean="0">
                <a:solidFill>
                  <a:schemeClr val="tx1"/>
                </a:solidFill>
                <a:latin typeface="Arial" panose="020B0604020202020204" pitchFamily="34" charset="0"/>
                <a:ea typeface="楷体_GB2312" panose="02010609030101010101" pitchFamily="49" charset="-122"/>
                <a:cs typeface="+mj-cs"/>
              </a:defRPr>
            </a:lvl1pPr>
            <a:lvl2pPr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2pPr>
            <a:lvl3pPr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3pPr>
            <a:lvl4pPr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4pPr>
            <a:lvl5pPr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5pPr>
            <a:lvl6pPr marL="495300"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6pPr>
            <a:lvl7pPr marL="990600"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7pPr>
            <a:lvl8pPr marL="1485900"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8pPr>
            <a:lvl9pPr marL="1981200"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9pPr>
          </a:lstStyle>
          <a:p>
            <a:pPr>
              <a:defRPr/>
            </a:pPr>
            <a:r>
              <a:rPr lang="zh-CN" altLang="en-US" sz="2400" dirty="0" smtClean="0">
                <a:solidFill>
                  <a:srgbClr val="000000"/>
                </a:solidFill>
                <a:latin typeface="微软雅黑" panose="020B0503020204020204" pitchFamily="34" charset="-122"/>
                <a:ea typeface="微软雅黑" panose="020B0503020204020204" pitchFamily="34" charset="-122"/>
              </a:rPr>
              <a:t>（一） “该降”的</a:t>
            </a:r>
            <a:r>
              <a:rPr lang="zh-CN" altLang="en-US" sz="2400" dirty="0">
                <a:solidFill>
                  <a:srgbClr val="000000"/>
                </a:solidFill>
                <a:latin typeface="微软雅黑" panose="020B0503020204020204" pitchFamily="34" charset="-122"/>
                <a:ea typeface="微软雅黑" panose="020B0503020204020204" pitchFamily="34" charset="-122"/>
              </a:rPr>
              <a:t>权重</a:t>
            </a:r>
            <a:r>
              <a:rPr lang="zh-CN" altLang="en-US" sz="2400" dirty="0" smtClean="0">
                <a:solidFill>
                  <a:srgbClr val="000000"/>
                </a:solidFill>
                <a:latin typeface="微软雅黑" panose="020B0503020204020204" pitchFamily="34" charset="-122"/>
                <a:ea typeface="微软雅黑" panose="020B0503020204020204" pitchFamily="34" charset="-122"/>
              </a:rPr>
              <a:t>要</a:t>
            </a:r>
            <a:r>
              <a:rPr lang="zh-CN" altLang="en-US" sz="2400" dirty="0">
                <a:solidFill>
                  <a:srgbClr val="000000"/>
                </a:solidFill>
                <a:latin typeface="微软雅黑" panose="020B0503020204020204" pitchFamily="34" charset="-122"/>
                <a:ea typeface="微软雅黑" panose="020B0503020204020204" pitchFamily="34" charset="-122"/>
              </a:rPr>
              <a:t>降下</a:t>
            </a:r>
            <a:r>
              <a:rPr lang="zh-CN" altLang="en-US" sz="2400" dirty="0" smtClean="0">
                <a:solidFill>
                  <a:srgbClr val="000000"/>
                </a:solidFill>
                <a:latin typeface="微软雅黑" panose="020B0503020204020204" pitchFamily="34" charset="-122"/>
                <a:ea typeface="微软雅黑" panose="020B0503020204020204" pitchFamily="34" charset="-122"/>
              </a:rPr>
              <a:t>去</a:t>
            </a:r>
            <a:endParaRPr lang="zh-CN" altLang="en-US" sz="2400" dirty="0">
              <a:solidFill>
                <a:srgbClr val="00000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5134816" y="4353155"/>
            <a:ext cx="2005196" cy="535281"/>
          </a:xfrm>
          <a:prstGeom prst="rect">
            <a:avLst/>
          </a:prstGeom>
        </p:spPr>
        <p:txBody>
          <a:bodyPr wrap="square" lIns="91191" tIns="45596" rIns="91191" bIns="45596">
            <a:spAutoFit/>
          </a:bodyPr>
          <a:lstStyle/>
          <a:p>
            <a:pPr>
              <a:lnSpc>
                <a:spcPct val="120000"/>
              </a:lnSpc>
              <a:spcBef>
                <a:spcPts val="800"/>
              </a:spcBef>
            </a:pPr>
            <a:r>
              <a:rPr lang="zh-CN" altLang="en-US" sz="2400" dirty="0" smtClean="0">
                <a:solidFill>
                  <a:srgbClr val="000000"/>
                </a:solidFill>
                <a:latin typeface="微软雅黑" panose="020B0503020204020204" pitchFamily="34" charset="-122"/>
                <a:ea typeface="微软雅黑" panose="020B0503020204020204" pitchFamily="34" charset="-122"/>
              </a:rPr>
              <a:t>资产负债部</a:t>
            </a:r>
            <a:endParaRPr lang="en-US" altLang="zh-CN" sz="2000" dirty="0">
              <a:solidFill>
                <a:srgbClr val="000000"/>
              </a:solidFill>
              <a:latin typeface="微软雅黑" panose="020B0503020204020204" pitchFamily="34" charset="-122"/>
              <a:ea typeface="微软雅黑" panose="020B0503020204020204" pitchFamily="34" charset="-122"/>
            </a:endParaRPr>
          </a:p>
        </p:txBody>
      </p:sp>
      <p:sp>
        <p:nvSpPr>
          <p:cNvPr id="7" name="矩形 6"/>
          <p:cNvSpPr/>
          <p:nvPr/>
        </p:nvSpPr>
        <p:spPr>
          <a:xfrm>
            <a:off x="5292914" y="4888436"/>
            <a:ext cx="1689000" cy="430124"/>
          </a:xfrm>
          <a:prstGeom prst="rect">
            <a:avLst/>
          </a:prstGeom>
        </p:spPr>
        <p:txBody>
          <a:bodyPr wrap="square" lIns="91191" tIns="45596" rIns="91191" bIns="45596">
            <a:spAutoFit/>
          </a:bodyPr>
          <a:lstStyle/>
          <a:p>
            <a:pPr>
              <a:lnSpc>
                <a:spcPct val="120000"/>
              </a:lnSpc>
              <a:spcBef>
                <a:spcPts val="800"/>
              </a:spcBef>
            </a:pPr>
            <a:r>
              <a:rPr lang="en-US" altLang="zh-CN" sz="2000" dirty="0">
                <a:solidFill>
                  <a:srgbClr val="000000"/>
                </a:solidFill>
                <a:latin typeface="微软雅黑" panose="020B0503020204020204" pitchFamily="34" charset="-122"/>
                <a:ea typeface="微软雅黑" panose="020B0503020204020204" pitchFamily="34" charset="-122"/>
              </a:rPr>
              <a:t>2023</a:t>
            </a:r>
            <a:r>
              <a:rPr lang="zh-CN" altLang="en-US" sz="2000" dirty="0" smtClean="0">
                <a:solidFill>
                  <a:srgbClr val="000000"/>
                </a:solidFill>
                <a:latin typeface="微软雅黑" panose="020B0503020204020204" pitchFamily="34" charset="-122"/>
                <a:ea typeface="微软雅黑" panose="020B0503020204020204" pitchFamily="34" charset="-122"/>
              </a:rPr>
              <a:t>年</a:t>
            </a:r>
            <a:r>
              <a:rPr lang="en-US" altLang="zh-CN" sz="2000" dirty="0" smtClean="0">
                <a:solidFill>
                  <a:srgbClr val="000000"/>
                </a:solidFill>
                <a:latin typeface="微软雅黑" panose="020B0503020204020204" pitchFamily="34" charset="-122"/>
                <a:ea typeface="微软雅黑" panose="020B0503020204020204" pitchFamily="34" charset="-122"/>
              </a:rPr>
              <a:t>8</a:t>
            </a:r>
            <a:r>
              <a:rPr lang="zh-CN" altLang="en-US" sz="2000" dirty="0" smtClean="0">
                <a:solidFill>
                  <a:srgbClr val="000000"/>
                </a:solidFill>
                <a:latin typeface="微软雅黑" panose="020B0503020204020204" pitchFamily="34" charset="-122"/>
                <a:ea typeface="微软雅黑" panose="020B0503020204020204" pitchFamily="34" charset="-122"/>
              </a:rPr>
              <a:t>月</a:t>
            </a:r>
            <a:endParaRPr lang="en-US" altLang="zh-CN" sz="2200" dirty="0">
              <a:solidFill>
                <a:srgbClr val="000000"/>
              </a:solidFill>
              <a:latin typeface="微软雅黑" panose="020B0503020204020204" pitchFamily="34" charset="-122"/>
              <a:ea typeface="微软雅黑" panose="020B0503020204020204" pitchFamily="34" charset="-122"/>
            </a:endParaRPr>
          </a:p>
        </p:txBody>
      </p:sp>
      <p:sp>
        <p:nvSpPr>
          <p:cNvPr id="8" name="标题 1"/>
          <p:cNvSpPr txBox="1"/>
          <p:nvPr/>
        </p:nvSpPr>
        <p:spPr bwMode="auto">
          <a:xfrm>
            <a:off x="370536" y="2075374"/>
            <a:ext cx="11362840" cy="1702645"/>
          </a:xfrm>
          <a:prstGeom prst="rect">
            <a:avLst/>
          </a:prstGeom>
        </p:spPr>
        <p:txBody>
          <a:bodyPr lIns="90000" tIns="0" rIns="90000" bIns="0" anchor="ctr" anchorCtr="0">
            <a:noAutofit/>
          </a:bodyPr>
          <a:lstStyle>
            <a:lvl1pPr algn="l" rtl="0" eaLnBrk="1" fontAlgn="base" hangingPunct="1">
              <a:spcBef>
                <a:spcPct val="0"/>
              </a:spcBef>
              <a:spcAft>
                <a:spcPct val="0"/>
              </a:spcAft>
              <a:defRPr kumimoji="1" lang="en-US" altLang="zh-TW" sz="3000" b="1" kern="0" baseline="0">
                <a:solidFill>
                  <a:schemeClr val="tx1"/>
                </a:solidFill>
                <a:latin typeface="Arial" panose="020B0604020202020204" pitchFamily="34" charset="0"/>
                <a:ea typeface="楷体_GB2312" panose="02010609030101010101" pitchFamily="49" charset="-122"/>
                <a:cs typeface="+mj-cs"/>
              </a:defRPr>
            </a:lvl1pPr>
            <a:lvl2pPr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2pPr>
            <a:lvl3pPr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3pPr>
            <a:lvl4pPr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4pPr>
            <a:lvl5pPr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5pPr>
            <a:lvl6pPr marL="495300"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6pPr>
            <a:lvl7pPr marL="990600"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7pPr>
            <a:lvl8pPr marL="1485900"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8pPr>
            <a:lvl9pPr marL="1981200"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9pPr>
          </a:lstStyle>
          <a:p>
            <a:pPr lvl="0" algn="ctr">
              <a:lnSpc>
                <a:spcPct val="150000"/>
              </a:lnSpc>
              <a:defRPr/>
            </a:pPr>
            <a:r>
              <a:rPr lang="zh-CN" altLang="en-US" sz="3600" dirty="0" smtClean="0">
                <a:latin typeface="微软雅黑" panose="020B0503020204020204" pitchFamily="34" charset="-122"/>
                <a:ea typeface="微软雅黑" panose="020B0503020204020204" pitchFamily="34" charset="-122"/>
              </a:rPr>
              <a:t>资本新规下信用风险权重法</a:t>
            </a:r>
            <a:endParaRPr lang="en-US" altLang="zh-CN" sz="3600" dirty="0" smtClean="0">
              <a:latin typeface="微软雅黑" panose="020B0503020204020204" pitchFamily="34" charset="-122"/>
              <a:ea typeface="微软雅黑" panose="020B0503020204020204" pitchFamily="34" charset="-122"/>
            </a:endParaRPr>
          </a:p>
          <a:p>
            <a:pPr lvl="0" algn="ctr">
              <a:lnSpc>
                <a:spcPct val="150000"/>
              </a:lnSpc>
              <a:defRPr/>
            </a:pPr>
            <a:r>
              <a:rPr lang="zh-CN" altLang="en-US" sz="3600" dirty="0">
                <a:latin typeface="微软雅黑" panose="020B0503020204020204" pitchFamily="34" charset="-122"/>
                <a:ea typeface="微软雅黑" panose="020B0503020204020204" pitchFamily="34" charset="-122"/>
                <a:cs typeface="Times New Roman" panose="02020603050405020304" pitchFamily="18" charset="0"/>
              </a:rPr>
              <a:t>风险</a:t>
            </a:r>
            <a:r>
              <a:rPr lang="zh-CN" altLang="en-US" sz="3600" dirty="0" smtClean="0">
                <a:latin typeface="微软雅黑" panose="020B0503020204020204" pitchFamily="34" charset="-122"/>
                <a:ea typeface="微软雅黑" panose="020B0503020204020204" pitchFamily="34" charset="-122"/>
                <a:cs typeface="Times New Roman" panose="02020603050405020304" pitchFamily="18" charset="0"/>
              </a:rPr>
              <a:t>资产变动分析及工作要点</a:t>
            </a:r>
            <a:endParaRPr lang="en-US" altLang="zh-CN" sz="3600" dirty="0" smtClean="0">
              <a:latin typeface="微软雅黑" panose="020B0503020204020204" pitchFamily="34" charset="-122"/>
              <a:ea typeface="微软雅黑" panose="020B0503020204020204" pitchFamily="34" charset="-122"/>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a:xfrm>
            <a:off x="11091001" y="6459855"/>
            <a:ext cx="912495" cy="299720"/>
          </a:xfrm>
        </p:spPr>
        <p:txBody>
          <a:bodyPr/>
          <a:lstStyle/>
          <a:p>
            <a:fld id="{49AE70B2-8BF9-45C0-BB95-33D1B9D3A854}" type="slidenum">
              <a:rPr lang="zh-CN" altLang="en-US" smtClean="0"/>
            </a:fld>
            <a:endParaRPr lang="zh-CN" altLang="en-US"/>
          </a:p>
        </p:txBody>
      </p:sp>
      <p:sp>
        <p:nvSpPr>
          <p:cNvPr id="11" name="文本框 10"/>
          <p:cNvSpPr txBox="1"/>
          <p:nvPr/>
        </p:nvSpPr>
        <p:spPr>
          <a:xfrm>
            <a:off x="454210" y="860513"/>
            <a:ext cx="11549286" cy="477054"/>
          </a:xfrm>
          <a:prstGeom prst="rect">
            <a:avLst/>
          </a:prstGeom>
          <a:noFill/>
        </p:spPr>
        <p:txBody>
          <a:bodyPr wrap="square" rtlCol="0">
            <a:spAutoFit/>
          </a:bodyPr>
          <a:lstStyle/>
          <a:p>
            <a:pPr marL="360045" indent="-360045" algn="just">
              <a:lnSpc>
                <a:spcPts val="3000"/>
              </a:lnSpc>
              <a:buClr>
                <a:srgbClr val="2E4F85"/>
              </a:buClr>
              <a:buFont typeface="Wingdings" panose="05000000000000000000" pitchFamily="2" charset="2"/>
              <a:buChar char="Ø"/>
            </a:pPr>
            <a:r>
              <a:rPr lang="zh-CN" altLang="en-US" sz="1600" b="1" dirty="0">
                <a:latin typeface="微软雅黑" panose="020B0503020204020204" pitchFamily="34" charset="-122"/>
                <a:ea typeface="微软雅黑" panose="020B0503020204020204" pitchFamily="34" charset="-122"/>
              </a:rPr>
              <a:t>投资级</a:t>
            </a:r>
            <a:r>
              <a:rPr lang="zh-CN" altLang="en-US" sz="1600" b="1" dirty="0" smtClean="0">
                <a:latin typeface="微软雅黑" panose="020B0503020204020204" pitchFamily="34" charset="-122"/>
                <a:ea typeface="微软雅黑" panose="020B0503020204020204" pitchFamily="34" charset="-122"/>
              </a:rPr>
              <a:t>企业</a:t>
            </a:r>
            <a:endParaRPr lang="en-US" altLang="zh-CN" sz="1600" b="1" dirty="0">
              <a:latin typeface="微软雅黑" panose="020B0503020204020204" pitchFamily="34" charset="-122"/>
              <a:ea typeface="微软雅黑" panose="020B0503020204020204" pitchFamily="34" charset="-122"/>
            </a:endParaRPr>
          </a:p>
        </p:txBody>
      </p:sp>
      <p:sp>
        <p:nvSpPr>
          <p:cNvPr id="19" name="文本框 18"/>
          <p:cNvSpPr txBox="1"/>
          <p:nvPr/>
        </p:nvSpPr>
        <p:spPr>
          <a:xfrm>
            <a:off x="524279" y="1428804"/>
            <a:ext cx="11021089" cy="4939814"/>
          </a:xfrm>
          <a:prstGeom prst="rect">
            <a:avLst/>
          </a:prstGeom>
          <a:solidFill>
            <a:srgbClr val="E7E7E7"/>
          </a:solidFill>
          <a:ln w="19050" cmpd="sng">
            <a:solidFill>
              <a:srgbClr val="2E4F85"/>
            </a:solidFill>
            <a:prstDash val="sysDash"/>
          </a:ln>
          <a:effectLst>
            <a:glow rad="139700">
              <a:schemeClr val="accent3">
                <a:satMod val="175000"/>
                <a:alpha val="40000"/>
              </a:schemeClr>
            </a:glow>
          </a:effectLst>
        </p:spPr>
        <p:style>
          <a:lnRef idx="2">
            <a:schemeClr val="dk1"/>
          </a:lnRef>
          <a:fillRef idx="1">
            <a:schemeClr val="lt1"/>
          </a:fillRef>
          <a:effectRef idx="0">
            <a:schemeClr val="dk1"/>
          </a:effectRef>
          <a:fontRef idx="minor">
            <a:schemeClr val="dk1"/>
          </a:fontRef>
        </p:style>
        <p:txBody>
          <a:bodyPr wrap="square" rtlCol="0">
            <a:spAutoFit/>
          </a:bodyPr>
          <a:lstStyle/>
          <a:p>
            <a:pPr marL="285750" indent="-285750" algn="just">
              <a:lnSpc>
                <a:spcPct val="150000"/>
              </a:lnSpc>
              <a:buClr>
                <a:srgbClr val="2E4F85"/>
              </a:buClr>
              <a:buFont typeface="Wingdings" panose="05000000000000000000" pitchFamily="2" charset="2"/>
              <a:buChar char="p"/>
            </a:pPr>
            <a:r>
              <a:rPr lang="zh-CN" altLang="en-US" sz="1500" b="1" dirty="0" smtClean="0">
                <a:latin typeface="微软雅黑" panose="020B0503020204020204" pitchFamily="34" charset="-122"/>
                <a:ea typeface="微软雅黑" panose="020B0503020204020204" pitchFamily="34" charset="-122"/>
              </a:rPr>
              <a:t>数据</a:t>
            </a:r>
            <a:r>
              <a:rPr lang="zh-CN" altLang="en-US" sz="1500" b="1" dirty="0">
                <a:latin typeface="微软雅黑" panose="020B0503020204020204" pitchFamily="34" charset="-122"/>
                <a:ea typeface="微软雅黑" panose="020B0503020204020204" pitchFamily="34" charset="-122"/>
              </a:rPr>
              <a:t>时效</a:t>
            </a:r>
            <a:r>
              <a:rPr lang="zh-CN" altLang="en-US" sz="1500" b="1" dirty="0" smtClean="0">
                <a:latin typeface="微软雅黑" panose="020B0503020204020204" pitchFamily="34" charset="-122"/>
                <a:ea typeface="微软雅黑" panose="020B0503020204020204" pitchFamily="34" charset="-122"/>
              </a:rPr>
              <a:t>举例：</a:t>
            </a:r>
            <a:endParaRPr lang="en-US" altLang="zh-CN" sz="1500" b="1" dirty="0" smtClean="0">
              <a:latin typeface="微软雅黑" panose="020B0503020204020204" pitchFamily="34" charset="-122"/>
              <a:ea typeface="微软雅黑" panose="020B0503020204020204" pitchFamily="34" charset="-122"/>
            </a:endParaRPr>
          </a:p>
          <a:p>
            <a:pPr algn="just">
              <a:lnSpc>
                <a:spcPct val="150000"/>
              </a:lnSpc>
              <a:buClr>
                <a:srgbClr val="4472C4"/>
              </a:buClr>
            </a:pPr>
            <a:r>
              <a:rPr lang="zh-CN" altLang="en-US" sz="1500" dirty="0">
                <a:latin typeface="微软雅黑" panose="020B0503020204020204" pitchFamily="34" charset="-122"/>
                <a:ea typeface="微软雅黑" panose="020B0503020204020204" pitchFamily="34" charset="-122"/>
              </a:rPr>
              <a:t>♟利润表 </a:t>
            </a:r>
            <a:endParaRPr lang="zh-CN" altLang="en-US" sz="1500" dirty="0">
              <a:latin typeface="微软雅黑" panose="020B0503020204020204" pitchFamily="34" charset="-122"/>
              <a:ea typeface="微软雅黑" panose="020B0503020204020204" pitchFamily="34" charset="-122"/>
            </a:endParaRPr>
          </a:p>
          <a:p>
            <a:pPr algn="just">
              <a:lnSpc>
                <a:spcPct val="150000"/>
              </a:lnSpc>
              <a:buClr>
                <a:srgbClr val="4472C4"/>
              </a:buClr>
            </a:pPr>
            <a:r>
              <a:rPr lang="zh-CN" altLang="en-US" sz="1500" dirty="0">
                <a:latin typeface="微软雅黑" panose="020B0503020204020204" pitchFamily="34" charset="-122"/>
                <a:ea typeface="微软雅黑" panose="020B0503020204020204" pitchFamily="34" charset="-122"/>
              </a:rPr>
              <a:t>若资本计量日为</a:t>
            </a:r>
            <a:r>
              <a:rPr lang="en-US" altLang="zh-CN" sz="1500" dirty="0">
                <a:latin typeface="微软雅黑" panose="020B0503020204020204" pitchFamily="34" charset="-122"/>
                <a:ea typeface="微软雅黑" panose="020B0503020204020204" pitchFamily="34" charset="-122"/>
              </a:rPr>
              <a:t>2023</a:t>
            </a:r>
            <a:r>
              <a:rPr lang="zh-CN" altLang="en-US" sz="1500" dirty="0">
                <a:latin typeface="微软雅黑" panose="020B0503020204020204" pitchFamily="34" charset="-122"/>
                <a:ea typeface="微软雅黑" panose="020B0503020204020204" pitchFamily="34" charset="-122"/>
              </a:rPr>
              <a:t>年</a:t>
            </a:r>
            <a:r>
              <a:rPr lang="en-US" altLang="zh-CN" sz="1500" dirty="0">
                <a:latin typeface="微软雅黑" panose="020B0503020204020204" pitchFamily="34" charset="-122"/>
                <a:ea typeface="微软雅黑" panose="020B0503020204020204" pitchFamily="34" charset="-122"/>
              </a:rPr>
              <a:t>7</a:t>
            </a:r>
            <a:r>
              <a:rPr lang="zh-CN" altLang="en-US" sz="1500" dirty="0">
                <a:latin typeface="微软雅黑" panose="020B0503020204020204" pitchFamily="34" charset="-122"/>
                <a:ea typeface="微软雅黑" panose="020B0503020204020204" pitchFamily="34" charset="-122"/>
              </a:rPr>
              <a:t>月</a:t>
            </a:r>
            <a:r>
              <a:rPr lang="en-US" altLang="zh-CN" sz="1500" dirty="0">
                <a:latin typeface="微软雅黑" panose="020B0503020204020204" pitchFamily="34" charset="-122"/>
                <a:ea typeface="微软雅黑" panose="020B0503020204020204" pitchFamily="34" charset="-122"/>
              </a:rPr>
              <a:t>1</a:t>
            </a:r>
            <a:r>
              <a:rPr lang="zh-CN" altLang="en-US" sz="1500" dirty="0">
                <a:latin typeface="微软雅黑" panose="020B0503020204020204" pitchFamily="34" charset="-122"/>
                <a:ea typeface="微软雅黑" panose="020B0503020204020204" pitchFamily="34" charset="-122"/>
              </a:rPr>
              <a:t>日至</a:t>
            </a:r>
            <a:r>
              <a:rPr lang="en-US" altLang="zh-CN" sz="1500" dirty="0">
                <a:latin typeface="微软雅黑" panose="020B0503020204020204" pitchFamily="34" charset="-122"/>
                <a:ea typeface="微软雅黑" panose="020B0503020204020204" pitchFamily="34" charset="-122"/>
              </a:rPr>
              <a:t>9</a:t>
            </a:r>
            <a:r>
              <a:rPr lang="zh-CN" altLang="en-US" sz="1500" dirty="0">
                <a:latin typeface="微软雅黑" panose="020B0503020204020204" pitchFamily="34" charset="-122"/>
                <a:ea typeface="微软雅黑" panose="020B0503020204020204" pitchFamily="34" charset="-122"/>
              </a:rPr>
              <a:t>月</a:t>
            </a:r>
            <a:r>
              <a:rPr lang="en-US" altLang="zh-CN" sz="1500" dirty="0">
                <a:latin typeface="微软雅黑" panose="020B0503020204020204" pitchFamily="34" charset="-122"/>
                <a:ea typeface="微软雅黑" panose="020B0503020204020204" pitchFamily="34" charset="-122"/>
              </a:rPr>
              <a:t>30</a:t>
            </a:r>
            <a:r>
              <a:rPr lang="zh-CN" altLang="en-US" sz="1500" dirty="0">
                <a:latin typeface="微软雅黑" panose="020B0503020204020204" pitchFamily="34" charset="-122"/>
                <a:ea typeface="微软雅黑" panose="020B0503020204020204" pitchFamily="34" charset="-122"/>
              </a:rPr>
              <a:t>日时点：必须要录入企业</a:t>
            </a:r>
            <a:r>
              <a:rPr lang="en-US" altLang="zh-CN" sz="1500" dirty="0">
                <a:latin typeface="微软雅黑" panose="020B0503020204020204" pitchFamily="34" charset="-122"/>
                <a:ea typeface="微软雅黑" panose="020B0503020204020204" pitchFamily="34" charset="-122"/>
              </a:rPr>
              <a:t>2020</a:t>
            </a:r>
            <a:r>
              <a:rPr lang="zh-CN" altLang="en-US" sz="1500" dirty="0">
                <a:latin typeface="微软雅黑" panose="020B0503020204020204" pitchFamily="34" charset="-122"/>
                <a:ea typeface="微软雅黑" panose="020B0503020204020204" pitchFamily="34" charset="-122"/>
              </a:rPr>
              <a:t>年、</a:t>
            </a:r>
            <a:r>
              <a:rPr lang="en-US" altLang="zh-CN" sz="1500" dirty="0">
                <a:latin typeface="微软雅黑" panose="020B0503020204020204" pitchFamily="34" charset="-122"/>
                <a:ea typeface="微软雅黑" panose="020B0503020204020204" pitchFamily="34" charset="-122"/>
              </a:rPr>
              <a:t>2021</a:t>
            </a:r>
            <a:r>
              <a:rPr lang="zh-CN" altLang="en-US" sz="1500" dirty="0">
                <a:latin typeface="微软雅黑" panose="020B0503020204020204" pitchFamily="34" charset="-122"/>
                <a:ea typeface="微软雅黑" panose="020B0503020204020204" pitchFamily="34" charset="-122"/>
              </a:rPr>
              <a:t>年、</a:t>
            </a:r>
            <a:r>
              <a:rPr lang="en-US" altLang="zh-CN" sz="1500" dirty="0">
                <a:latin typeface="微软雅黑" panose="020B0503020204020204" pitchFamily="34" charset="-122"/>
                <a:ea typeface="微软雅黑" panose="020B0503020204020204" pitchFamily="34" charset="-122"/>
              </a:rPr>
              <a:t>2022</a:t>
            </a:r>
            <a:r>
              <a:rPr lang="zh-CN" altLang="en-US" sz="1500" dirty="0">
                <a:latin typeface="微软雅黑" panose="020B0503020204020204" pitchFamily="34" charset="-122"/>
                <a:ea typeface="微软雅黑" panose="020B0503020204020204" pitchFamily="34" charset="-122"/>
              </a:rPr>
              <a:t>年的年度数据；以及</a:t>
            </a:r>
            <a:r>
              <a:rPr lang="en-US" altLang="zh-CN" sz="1500" dirty="0">
                <a:latin typeface="微软雅黑" panose="020B0503020204020204" pitchFamily="34" charset="-122"/>
                <a:ea typeface="微软雅黑" panose="020B0503020204020204" pitchFamily="34" charset="-122"/>
              </a:rPr>
              <a:t>2023</a:t>
            </a:r>
            <a:r>
              <a:rPr lang="zh-CN" altLang="en-US" sz="1500" dirty="0">
                <a:latin typeface="微软雅黑" panose="020B0503020204020204" pitchFamily="34" charset="-122"/>
                <a:ea typeface="微软雅黑" panose="020B0503020204020204" pitchFamily="34" charset="-122"/>
              </a:rPr>
              <a:t>年一季报数据（录入半年报数据更好）。 </a:t>
            </a:r>
            <a:endParaRPr lang="zh-CN" altLang="en-US" sz="1500" dirty="0">
              <a:latin typeface="微软雅黑" panose="020B0503020204020204" pitchFamily="34" charset="-122"/>
              <a:ea typeface="微软雅黑" panose="020B0503020204020204" pitchFamily="34" charset="-122"/>
            </a:endParaRPr>
          </a:p>
          <a:p>
            <a:pPr algn="just">
              <a:lnSpc>
                <a:spcPct val="150000"/>
              </a:lnSpc>
              <a:buClr>
                <a:srgbClr val="4472C4"/>
              </a:buClr>
            </a:pPr>
            <a:r>
              <a:rPr lang="zh-CN" altLang="en-US" sz="1500" dirty="0">
                <a:latin typeface="微软雅黑" panose="020B0503020204020204" pitchFamily="34" charset="-122"/>
                <a:ea typeface="微软雅黑" panose="020B0503020204020204" pitchFamily="34" charset="-122"/>
              </a:rPr>
              <a:t>若资本计量日为</a:t>
            </a:r>
            <a:r>
              <a:rPr lang="en-US" altLang="zh-CN" sz="1500" dirty="0">
                <a:latin typeface="微软雅黑" panose="020B0503020204020204" pitchFamily="34" charset="-122"/>
                <a:ea typeface="微软雅黑" panose="020B0503020204020204" pitchFamily="34" charset="-122"/>
              </a:rPr>
              <a:t>2023</a:t>
            </a:r>
            <a:r>
              <a:rPr lang="zh-CN" altLang="en-US" sz="1500" dirty="0">
                <a:latin typeface="微软雅黑" panose="020B0503020204020204" pitchFamily="34" charset="-122"/>
                <a:ea typeface="微软雅黑" panose="020B0503020204020204" pitchFamily="34" charset="-122"/>
              </a:rPr>
              <a:t>年</a:t>
            </a:r>
            <a:r>
              <a:rPr lang="en-US" altLang="zh-CN" sz="1500" dirty="0">
                <a:latin typeface="微软雅黑" panose="020B0503020204020204" pitchFamily="34" charset="-122"/>
                <a:ea typeface="微软雅黑" panose="020B0503020204020204" pitchFamily="34" charset="-122"/>
              </a:rPr>
              <a:t>10</a:t>
            </a:r>
            <a:r>
              <a:rPr lang="zh-CN" altLang="en-US" sz="1500" dirty="0">
                <a:latin typeface="微软雅黑" panose="020B0503020204020204" pitchFamily="34" charset="-122"/>
                <a:ea typeface="微软雅黑" panose="020B0503020204020204" pitchFamily="34" charset="-122"/>
              </a:rPr>
              <a:t>月</a:t>
            </a:r>
            <a:r>
              <a:rPr lang="en-US" altLang="zh-CN" sz="1500" dirty="0">
                <a:latin typeface="微软雅黑" panose="020B0503020204020204" pitchFamily="34" charset="-122"/>
                <a:ea typeface="微软雅黑" panose="020B0503020204020204" pitchFamily="34" charset="-122"/>
              </a:rPr>
              <a:t>1</a:t>
            </a:r>
            <a:r>
              <a:rPr lang="zh-CN" altLang="en-US" sz="1500" dirty="0">
                <a:latin typeface="微软雅黑" panose="020B0503020204020204" pitchFamily="34" charset="-122"/>
                <a:ea typeface="微软雅黑" panose="020B0503020204020204" pitchFamily="34" charset="-122"/>
              </a:rPr>
              <a:t>月至</a:t>
            </a:r>
            <a:r>
              <a:rPr lang="en-US" altLang="zh-CN" sz="1500" dirty="0">
                <a:latin typeface="微软雅黑" panose="020B0503020204020204" pitchFamily="34" charset="-122"/>
                <a:ea typeface="微软雅黑" panose="020B0503020204020204" pitchFamily="34" charset="-122"/>
              </a:rPr>
              <a:t>12</a:t>
            </a:r>
            <a:r>
              <a:rPr lang="zh-CN" altLang="en-US" sz="1500" dirty="0">
                <a:latin typeface="微软雅黑" panose="020B0503020204020204" pitchFamily="34" charset="-122"/>
                <a:ea typeface="微软雅黑" panose="020B0503020204020204" pitchFamily="34" charset="-122"/>
              </a:rPr>
              <a:t>月</a:t>
            </a:r>
            <a:r>
              <a:rPr lang="en-US" altLang="zh-CN" sz="1500" dirty="0">
                <a:latin typeface="微软雅黑" panose="020B0503020204020204" pitchFamily="34" charset="-122"/>
                <a:ea typeface="微软雅黑" panose="020B0503020204020204" pitchFamily="34" charset="-122"/>
              </a:rPr>
              <a:t>31</a:t>
            </a:r>
            <a:r>
              <a:rPr lang="zh-CN" altLang="en-US" sz="1500" dirty="0">
                <a:latin typeface="微软雅黑" panose="020B0503020204020204" pitchFamily="34" charset="-122"/>
                <a:ea typeface="微软雅黑" panose="020B0503020204020204" pitchFamily="34" charset="-122"/>
              </a:rPr>
              <a:t>日时点：必须要录入企业</a:t>
            </a:r>
            <a:r>
              <a:rPr lang="en-US" altLang="zh-CN" sz="1500" dirty="0">
                <a:latin typeface="微软雅黑" panose="020B0503020204020204" pitchFamily="34" charset="-122"/>
                <a:ea typeface="微软雅黑" panose="020B0503020204020204" pitchFamily="34" charset="-122"/>
              </a:rPr>
              <a:t>2020</a:t>
            </a:r>
            <a:r>
              <a:rPr lang="zh-CN" altLang="en-US" sz="1500" dirty="0">
                <a:latin typeface="微软雅黑" panose="020B0503020204020204" pitchFamily="34" charset="-122"/>
                <a:ea typeface="微软雅黑" panose="020B0503020204020204" pitchFamily="34" charset="-122"/>
              </a:rPr>
              <a:t>年、</a:t>
            </a:r>
            <a:r>
              <a:rPr lang="en-US" altLang="zh-CN" sz="1500" dirty="0">
                <a:latin typeface="微软雅黑" panose="020B0503020204020204" pitchFamily="34" charset="-122"/>
                <a:ea typeface="微软雅黑" panose="020B0503020204020204" pitchFamily="34" charset="-122"/>
              </a:rPr>
              <a:t>2021</a:t>
            </a:r>
            <a:r>
              <a:rPr lang="zh-CN" altLang="en-US" sz="1500" dirty="0">
                <a:latin typeface="微软雅黑" panose="020B0503020204020204" pitchFamily="34" charset="-122"/>
                <a:ea typeface="微软雅黑" panose="020B0503020204020204" pitchFamily="34" charset="-122"/>
              </a:rPr>
              <a:t>年、</a:t>
            </a:r>
            <a:r>
              <a:rPr lang="en-US" altLang="zh-CN" sz="1500" dirty="0">
                <a:latin typeface="微软雅黑" panose="020B0503020204020204" pitchFamily="34" charset="-122"/>
                <a:ea typeface="微软雅黑" panose="020B0503020204020204" pitchFamily="34" charset="-122"/>
              </a:rPr>
              <a:t>2022</a:t>
            </a:r>
            <a:r>
              <a:rPr lang="zh-CN" altLang="en-US" sz="1500" dirty="0">
                <a:latin typeface="微软雅黑" panose="020B0503020204020204" pitchFamily="34" charset="-122"/>
                <a:ea typeface="微软雅黑" panose="020B0503020204020204" pitchFamily="34" charset="-122"/>
              </a:rPr>
              <a:t>年的年度数据；以及</a:t>
            </a:r>
            <a:r>
              <a:rPr lang="en-US" altLang="zh-CN" sz="1500" dirty="0">
                <a:latin typeface="微软雅黑" panose="020B0503020204020204" pitchFamily="34" charset="-122"/>
                <a:ea typeface="微软雅黑" panose="020B0503020204020204" pitchFamily="34" charset="-122"/>
              </a:rPr>
              <a:t>2023</a:t>
            </a:r>
            <a:r>
              <a:rPr lang="zh-CN" altLang="en-US" sz="1500" dirty="0">
                <a:latin typeface="微软雅黑" panose="020B0503020204020204" pitchFamily="34" charset="-122"/>
                <a:ea typeface="微软雅黑" panose="020B0503020204020204" pitchFamily="34" charset="-122"/>
              </a:rPr>
              <a:t>年半年报数据（录入三季报数据更好）。 </a:t>
            </a:r>
            <a:endParaRPr lang="zh-CN" altLang="en-US" sz="1500" dirty="0">
              <a:latin typeface="微软雅黑" panose="020B0503020204020204" pitchFamily="34" charset="-122"/>
              <a:ea typeface="微软雅黑" panose="020B0503020204020204" pitchFamily="34" charset="-122"/>
            </a:endParaRPr>
          </a:p>
          <a:p>
            <a:pPr algn="just">
              <a:lnSpc>
                <a:spcPct val="150000"/>
              </a:lnSpc>
              <a:buClr>
                <a:srgbClr val="4472C4"/>
              </a:buClr>
            </a:pPr>
            <a:r>
              <a:rPr lang="zh-CN" altLang="en-US" sz="1500" dirty="0">
                <a:latin typeface="微软雅黑" panose="020B0503020204020204" pitchFamily="34" charset="-122"/>
                <a:ea typeface="微软雅黑" panose="020B0503020204020204" pitchFamily="34" charset="-122"/>
              </a:rPr>
              <a:t>若资本计量日为</a:t>
            </a:r>
            <a:r>
              <a:rPr lang="en-US" altLang="zh-CN" sz="1500" dirty="0">
                <a:latin typeface="微软雅黑" panose="020B0503020204020204" pitchFamily="34" charset="-122"/>
                <a:ea typeface="微软雅黑" panose="020B0503020204020204" pitchFamily="34" charset="-122"/>
              </a:rPr>
              <a:t>2024</a:t>
            </a:r>
            <a:r>
              <a:rPr lang="zh-CN" altLang="en-US" sz="1500" dirty="0">
                <a:latin typeface="微软雅黑" panose="020B0503020204020204" pitchFamily="34" charset="-122"/>
                <a:ea typeface="微软雅黑" panose="020B0503020204020204" pitchFamily="34" charset="-122"/>
              </a:rPr>
              <a:t>年</a:t>
            </a:r>
            <a:r>
              <a:rPr lang="en-US" altLang="zh-CN" sz="1500" dirty="0">
                <a:latin typeface="微软雅黑" panose="020B0503020204020204" pitchFamily="34" charset="-122"/>
                <a:ea typeface="微软雅黑" panose="020B0503020204020204" pitchFamily="34" charset="-122"/>
              </a:rPr>
              <a:t>1</a:t>
            </a:r>
            <a:r>
              <a:rPr lang="zh-CN" altLang="en-US" sz="1500" dirty="0">
                <a:latin typeface="微软雅黑" panose="020B0503020204020204" pitchFamily="34" charset="-122"/>
                <a:ea typeface="微软雅黑" panose="020B0503020204020204" pitchFamily="34" charset="-122"/>
              </a:rPr>
              <a:t>月</a:t>
            </a:r>
            <a:r>
              <a:rPr lang="en-US" altLang="zh-CN" sz="1500" dirty="0">
                <a:latin typeface="微软雅黑" panose="020B0503020204020204" pitchFamily="34" charset="-122"/>
                <a:ea typeface="微软雅黑" panose="020B0503020204020204" pitchFamily="34" charset="-122"/>
              </a:rPr>
              <a:t>1</a:t>
            </a:r>
            <a:r>
              <a:rPr lang="zh-CN" altLang="en-US" sz="1500" dirty="0">
                <a:latin typeface="微软雅黑" panose="020B0503020204020204" pitchFamily="34" charset="-122"/>
                <a:ea typeface="微软雅黑" panose="020B0503020204020204" pitchFamily="34" charset="-122"/>
              </a:rPr>
              <a:t>日至</a:t>
            </a:r>
            <a:r>
              <a:rPr lang="en-US" altLang="zh-CN" sz="1500" dirty="0">
                <a:latin typeface="微软雅黑" panose="020B0503020204020204" pitchFamily="34" charset="-122"/>
                <a:ea typeface="微软雅黑" panose="020B0503020204020204" pitchFamily="34" charset="-122"/>
              </a:rPr>
              <a:t>3</a:t>
            </a:r>
            <a:r>
              <a:rPr lang="zh-CN" altLang="en-US" sz="1500" dirty="0">
                <a:latin typeface="微软雅黑" panose="020B0503020204020204" pitchFamily="34" charset="-122"/>
                <a:ea typeface="微软雅黑" panose="020B0503020204020204" pitchFamily="34" charset="-122"/>
              </a:rPr>
              <a:t>月</a:t>
            </a:r>
            <a:r>
              <a:rPr lang="en-US" altLang="zh-CN" sz="1500" dirty="0">
                <a:latin typeface="微软雅黑" panose="020B0503020204020204" pitchFamily="34" charset="-122"/>
                <a:ea typeface="微软雅黑" panose="020B0503020204020204" pitchFamily="34" charset="-122"/>
              </a:rPr>
              <a:t>31</a:t>
            </a:r>
            <a:r>
              <a:rPr lang="zh-CN" altLang="en-US" sz="1500" dirty="0">
                <a:latin typeface="微软雅黑" panose="020B0503020204020204" pitchFamily="34" charset="-122"/>
                <a:ea typeface="微软雅黑" panose="020B0503020204020204" pitchFamily="34" charset="-122"/>
              </a:rPr>
              <a:t>日时点：至少要录入企业</a:t>
            </a:r>
            <a:r>
              <a:rPr lang="en-US" altLang="zh-CN" sz="1500" dirty="0">
                <a:latin typeface="微软雅黑" panose="020B0503020204020204" pitchFamily="34" charset="-122"/>
                <a:ea typeface="微软雅黑" panose="020B0503020204020204" pitchFamily="34" charset="-122"/>
              </a:rPr>
              <a:t>2020</a:t>
            </a:r>
            <a:r>
              <a:rPr lang="zh-CN" altLang="en-US" sz="1500" dirty="0">
                <a:latin typeface="微软雅黑" panose="020B0503020204020204" pitchFamily="34" charset="-122"/>
                <a:ea typeface="微软雅黑" panose="020B0503020204020204" pitchFamily="34" charset="-122"/>
              </a:rPr>
              <a:t>年、</a:t>
            </a:r>
            <a:r>
              <a:rPr lang="en-US" altLang="zh-CN" sz="1500" dirty="0">
                <a:latin typeface="微软雅黑" panose="020B0503020204020204" pitchFamily="34" charset="-122"/>
                <a:ea typeface="微软雅黑" panose="020B0503020204020204" pitchFamily="34" charset="-122"/>
              </a:rPr>
              <a:t>2021</a:t>
            </a:r>
            <a:r>
              <a:rPr lang="zh-CN" altLang="en-US" sz="1500" dirty="0">
                <a:latin typeface="微软雅黑" panose="020B0503020204020204" pitchFamily="34" charset="-122"/>
                <a:ea typeface="微软雅黑" panose="020B0503020204020204" pitchFamily="34" charset="-122"/>
              </a:rPr>
              <a:t>年、</a:t>
            </a:r>
            <a:r>
              <a:rPr lang="en-US" altLang="zh-CN" sz="1500" dirty="0">
                <a:latin typeface="微软雅黑" panose="020B0503020204020204" pitchFamily="34" charset="-122"/>
                <a:ea typeface="微软雅黑" panose="020B0503020204020204" pitchFamily="34" charset="-122"/>
              </a:rPr>
              <a:t>2022</a:t>
            </a:r>
            <a:r>
              <a:rPr lang="zh-CN" altLang="en-US" sz="1500" dirty="0">
                <a:latin typeface="微软雅黑" panose="020B0503020204020204" pitchFamily="34" charset="-122"/>
                <a:ea typeface="微软雅黑" panose="020B0503020204020204" pitchFamily="34" charset="-122"/>
              </a:rPr>
              <a:t>年的年度数据；以及</a:t>
            </a:r>
            <a:r>
              <a:rPr lang="en-US" altLang="zh-CN" sz="1500" dirty="0">
                <a:latin typeface="微软雅黑" panose="020B0503020204020204" pitchFamily="34" charset="-122"/>
                <a:ea typeface="微软雅黑" panose="020B0503020204020204" pitchFamily="34" charset="-122"/>
              </a:rPr>
              <a:t>2023</a:t>
            </a:r>
            <a:r>
              <a:rPr lang="zh-CN" altLang="en-US" sz="1500" dirty="0">
                <a:latin typeface="微软雅黑" panose="020B0503020204020204" pitchFamily="34" charset="-122"/>
                <a:ea typeface="微软雅黑" panose="020B0503020204020204" pitchFamily="34" charset="-122"/>
              </a:rPr>
              <a:t>年三季报数据（录入</a:t>
            </a:r>
            <a:r>
              <a:rPr lang="en-US" altLang="zh-CN" sz="1500" dirty="0">
                <a:latin typeface="微软雅黑" panose="020B0503020204020204" pitchFamily="34" charset="-122"/>
                <a:ea typeface="微软雅黑" panose="020B0503020204020204" pitchFamily="34" charset="-122"/>
              </a:rPr>
              <a:t>2023</a:t>
            </a:r>
            <a:r>
              <a:rPr lang="zh-CN" altLang="en-US" sz="1500" dirty="0">
                <a:latin typeface="微软雅黑" panose="020B0503020204020204" pitchFamily="34" charset="-122"/>
                <a:ea typeface="微软雅黑" panose="020B0503020204020204" pitchFamily="34" charset="-122"/>
              </a:rPr>
              <a:t>年年报更好）。 </a:t>
            </a:r>
            <a:endParaRPr lang="zh-CN" altLang="en-US" sz="1500" dirty="0">
              <a:latin typeface="微软雅黑" panose="020B0503020204020204" pitchFamily="34" charset="-122"/>
              <a:ea typeface="微软雅黑" panose="020B0503020204020204" pitchFamily="34" charset="-122"/>
            </a:endParaRPr>
          </a:p>
          <a:p>
            <a:pPr algn="just">
              <a:lnSpc>
                <a:spcPct val="150000"/>
              </a:lnSpc>
              <a:buClr>
                <a:srgbClr val="4472C4"/>
              </a:buClr>
            </a:pPr>
            <a:r>
              <a:rPr lang="zh-CN" altLang="en-US" sz="1500" dirty="0">
                <a:latin typeface="微软雅黑" panose="020B0503020204020204" pitchFamily="34" charset="-122"/>
                <a:ea typeface="微软雅黑" panose="020B0503020204020204" pitchFamily="34" charset="-122"/>
              </a:rPr>
              <a:t>若资本计量日为</a:t>
            </a:r>
            <a:r>
              <a:rPr lang="en-US" altLang="zh-CN" sz="1500" dirty="0">
                <a:latin typeface="微软雅黑" panose="020B0503020204020204" pitchFamily="34" charset="-122"/>
                <a:ea typeface="微软雅黑" panose="020B0503020204020204" pitchFamily="34" charset="-122"/>
              </a:rPr>
              <a:t>2024</a:t>
            </a:r>
            <a:r>
              <a:rPr lang="zh-CN" altLang="en-US" sz="1500" dirty="0">
                <a:latin typeface="微软雅黑" panose="020B0503020204020204" pitchFamily="34" charset="-122"/>
                <a:ea typeface="微软雅黑" panose="020B0503020204020204" pitchFamily="34" charset="-122"/>
              </a:rPr>
              <a:t>年</a:t>
            </a:r>
            <a:r>
              <a:rPr lang="en-US" altLang="zh-CN" sz="1500" dirty="0">
                <a:latin typeface="微软雅黑" panose="020B0503020204020204" pitchFamily="34" charset="-122"/>
                <a:ea typeface="微软雅黑" panose="020B0503020204020204" pitchFamily="34" charset="-122"/>
              </a:rPr>
              <a:t>4</a:t>
            </a:r>
            <a:r>
              <a:rPr lang="zh-CN" altLang="en-US" sz="1500" dirty="0">
                <a:latin typeface="微软雅黑" panose="020B0503020204020204" pitchFamily="34" charset="-122"/>
                <a:ea typeface="微软雅黑" panose="020B0503020204020204" pitchFamily="34" charset="-122"/>
              </a:rPr>
              <a:t>月</a:t>
            </a:r>
            <a:r>
              <a:rPr lang="en-US" altLang="zh-CN" sz="1500" dirty="0">
                <a:latin typeface="微软雅黑" panose="020B0503020204020204" pitchFamily="34" charset="-122"/>
                <a:ea typeface="微软雅黑" panose="020B0503020204020204" pitchFamily="34" charset="-122"/>
              </a:rPr>
              <a:t>1</a:t>
            </a:r>
            <a:r>
              <a:rPr lang="zh-CN" altLang="en-US" sz="1500" dirty="0">
                <a:latin typeface="微软雅黑" panose="020B0503020204020204" pitchFamily="34" charset="-122"/>
                <a:ea typeface="微软雅黑" panose="020B0503020204020204" pitchFamily="34" charset="-122"/>
              </a:rPr>
              <a:t>日至</a:t>
            </a:r>
            <a:r>
              <a:rPr lang="en-US" altLang="zh-CN" sz="1500" dirty="0">
                <a:latin typeface="微软雅黑" panose="020B0503020204020204" pitchFamily="34" charset="-122"/>
                <a:ea typeface="微软雅黑" panose="020B0503020204020204" pitchFamily="34" charset="-122"/>
              </a:rPr>
              <a:t>6</a:t>
            </a:r>
            <a:r>
              <a:rPr lang="zh-CN" altLang="en-US" sz="1500" dirty="0">
                <a:latin typeface="微软雅黑" panose="020B0503020204020204" pitchFamily="34" charset="-122"/>
                <a:ea typeface="微软雅黑" panose="020B0503020204020204" pitchFamily="34" charset="-122"/>
              </a:rPr>
              <a:t>月</a:t>
            </a:r>
            <a:r>
              <a:rPr lang="en-US" altLang="zh-CN" sz="1500" dirty="0">
                <a:latin typeface="微软雅黑" panose="020B0503020204020204" pitchFamily="34" charset="-122"/>
                <a:ea typeface="微软雅黑" panose="020B0503020204020204" pitchFamily="34" charset="-122"/>
              </a:rPr>
              <a:t>30</a:t>
            </a:r>
            <a:r>
              <a:rPr lang="zh-CN" altLang="en-US" sz="1500" dirty="0">
                <a:latin typeface="微软雅黑" panose="020B0503020204020204" pitchFamily="34" charset="-122"/>
                <a:ea typeface="微软雅黑" panose="020B0503020204020204" pitchFamily="34" charset="-122"/>
              </a:rPr>
              <a:t>日时点：至少要录入企业</a:t>
            </a:r>
            <a:r>
              <a:rPr lang="en-US" altLang="zh-CN" sz="1500" dirty="0">
                <a:latin typeface="微软雅黑" panose="020B0503020204020204" pitchFamily="34" charset="-122"/>
                <a:ea typeface="微软雅黑" panose="020B0503020204020204" pitchFamily="34" charset="-122"/>
              </a:rPr>
              <a:t>2020</a:t>
            </a:r>
            <a:r>
              <a:rPr lang="zh-CN" altLang="en-US" sz="1500" dirty="0">
                <a:latin typeface="微软雅黑" panose="020B0503020204020204" pitchFamily="34" charset="-122"/>
                <a:ea typeface="微软雅黑" panose="020B0503020204020204" pitchFamily="34" charset="-122"/>
              </a:rPr>
              <a:t>年、</a:t>
            </a:r>
            <a:r>
              <a:rPr lang="en-US" altLang="zh-CN" sz="1500" dirty="0">
                <a:latin typeface="微软雅黑" panose="020B0503020204020204" pitchFamily="34" charset="-122"/>
                <a:ea typeface="微软雅黑" panose="020B0503020204020204" pitchFamily="34" charset="-122"/>
              </a:rPr>
              <a:t>2021</a:t>
            </a:r>
            <a:r>
              <a:rPr lang="zh-CN" altLang="en-US" sz="1500" dirty="0">
                <a:latin typeface="微软雅黑" panose="020B0503020204020204" pitchFamily="34" charset="-122"/>
                <a:ea typeface="微软雅黑" panose="020B0503020204020204" pitchFamily="34" charset="-122"/>
              </a:rPr>
              <a:t>年、</a:t>
            </a:r>
            <a:r>
              <a:rPr lang="en-US" altLang="zh-CN" sz="1500" dirty="0">
                <a:latin typeface="微软雅黑" panose="020B0503020204020204" pitchFamily="34" charset="-122"/>
                <a:ea typeface="微软雅黑" panose="020B0503020204020204" pitchFamily="34" charset="-122"/>
              </a:rPr>
              <a:t>2022</a:t>
            </a:r>
            <a:r>
              <a:rPr lang="zh-CN" altLang="en-US" sz="1500" dirty="0">
                <a:latin typeface="微软雅黑" panose="020B0503020204020204" pitchFamily="34" charset="-122"/>
                <a:ea typeface="微软雅黑" panose="020B0503020204020204" pitchFamily="34" charset="-122"/>
              </a:rPr>
              <a:t>年的年度数据；以及</a:t>
            </a:r>
            <a:r>
              <a:rPr lang="en-US" altLang="zh-CN" sz="1500" dirty="0">
                <a:latin typeface="微软雅黑" panose="020B0503020204020204" pitchFamily="34" charset="-122"/>
                <a:ea typeface="微软雅黑" panose="020B0503020204020204" pitchFamily="34" charset="-122"/>
              </a:rPr>
              <a:t>2023</a:t>
            </a:r>
            <a:r>
              <a:rPr lang="zh-CN" altLang="en-US" sz="1500" dirty="0">
                <a:latin typeface="微软雅黑" panose="020B0503020204020204" pitchFamily="34" charset="-122"/>
                <a:ea typeface="微软雅黑" panose="020B0503020204020204" pitchFamily="34" charset="-122"/>
              </a:rPr>
              <a:t>年年报数据</a:t>
            </a:r>
            <a:r>
              <a:rPr lang="en-US" altLang="zh-CN" sz="1500" dirty="0">
                <a:latin typeface="微软雅黑" panose="020B0503020204020204" pitchFamily="34" charset="-122"/>
                <a:ea typeface="微软雅黑" panose="020B0503020204020204" pitchFamily="34" charset="-122"/>
              </a:rPr>
              <a:t>(</a:t>
            </a:r>
            <a:r>
              <a:rPr lang="zh-CN" altLang="en-US" sz="1500" dirty="0">
                <a:latin typeface="微软雅黑" panose="020B0503020204020204" pitchFamily="34" charset="-122"/>
                <a:ea typeface="微软雅黑" panose="020B0503020204020204" pitchFamily="34" charset="-122"/>
              </a:rPr>
              <a:t>录入</a:t>
            </a:r>
            <a:r>
              <a:rPr lang="en-US" altLang="zh-CN" sz="1500" dirty="0">
                <a:latin typeface="微软雅黑" panose="020B0503020204020204" pitchFamily="34" charset="-122"/>
                <a:ea typeface="微软雅黑" panose="020B0503020204020204" pitchFamily="34" charset="-122"/>
              </a:rPr>
              <a:t>2024</a:t>
            </a:r>
            <a:r>
              <a:rPr lang="zh-CN" altLang="en-US" sz="1500" dirty="0">
                <a:latin typeface="微软雅黑" panose="020B0503020204020204" pitchFamily="34" charset="-122"/>
                <a:ea typeface="微软雅黑" panose="020B0503020204020204" pitchFamily="34" charset="-122"/>
              </a:rPr>
              <a:t>年一季报更好</a:t>
            </a:r>
            <a:r>
              <a:rPr lang="en-US" altLang="zh-CN" sz="1500" dirty="0">
                <a:latin typeface="微软雅黑" panose="020B0503020204020204" pitchFamily="34" charset="-122"/>
                <a:ea typeface="微软雅黑" panose="020B0503020204020204" pitchFamily="34" charset="-122"/>
              </a:rPr>
              <a:t>)</a:t>
            </a:r>
            <a:r>
              <a:rPr lang="zh-CN" altLang="en-US" sz="1500" dirty="0">
                <a:latin typeface="微软雅黑" panose="020B0503020204020204" pitchFamily="34" charset="-122"/>
                <a:ea typeface="微软雅黑" panose="020B0503020204020204" pitchFamily="34" charset="-122"/>
              </a:rPr>
              <a:t>。 </a:t>
            </a:r>
            <a:endParaRPr lang="zh-CN" altLang="en-US" sz="1500" dirty="0">
              <a:latin typeface="微软雅黑" panose="020B0503020204020204" pitchFamily="34" charset="-122"/>
              <a:ea typeface="微软雅黑" panose="020B0503020204020204" pitchFamily="34" charset="-122"/>
            </a:endParaRPr>
          </a:p>
          <a:p>
            <a:pPr algn="just">
              <a:lnSpc>
                <a:spcPct val="150000"/>
              </a:lnSpc>
              <a:buClr>
                <a:srgbClr val="4472C4"/>
              </a:buClr>
            </a:pPr>
            <a:endParaRPr lang="zh-CN" altLang="en-US" sz="1500" dirty="0">
              <a:latin typeface="微软雅黑" panose="020B0503020204020204" pitchFamily="34" charset="-122"/>
              <a:ea typeface="微软雅黑" panose="020B0503020204020204" pitchFamily="34" charset="-122"/>
            </a:endParaRPr>
          </a:p>
          <a:p>
            <a:pPr algn="just">
              <a:lnSpc>
                <a:spcPct val="150000"/>
              </a:lnSpc>
              <a:buClr>
                <a:srgbClr val="4472C4"/>
              </a:buClr>
            </a:pPr>
            <a:r>
              <a:rPr lang="zh-CN" altLang="en-US" sz="1500" dirty="0">
                <a:latin typeface="微软雅黑" panose="020B0503020204020204" pitchFamily="34" charset="-122"/>
                <a:ea typeface="微软雅黑" panose="020B0503020204020204" pitchFamily="34" charset="-122"/>
              </a:rPr>
              <a:t>♟资产负债表和现金流量表 </a:t>
            </a:r>
            <a:endParaRPr lang="zh-CN" altLang="en-US" sz="1500" dirty="0">
              <a:latin typeface="微软雅黑" panose="020B0503020204020204" pitchFamily="34" charset="-122"/>
              <a:ea typeface="微软雅黑" panose="020B0503020204020204" pitchFamily="34" charset="-122"/>
            </a:endParaRPr>
          </a:p>
          <a:p>
            <a:pPr algn="just">
              <a:lnSpc>
                <a:spcPct val="150000"/>
              </a:lnSpc>
              <a:buClr>
                <a:srgbClr val="4472C4"/>
              </a:buClr>
            </a:pPr>
            <a:r>
              <a:rPr lang="zh-CN" altLang="en-US" sz="1500" dirty="0">
                <a:latin typeface="微软雅黑" panose="020B0503020204020204" pitchFamily="34" charset="-122"/>
                <a:ea typeface="微软雅黑" panose="020B0503020204020204" pitchFamily="34" charset="-122"/>
              </a:rPr>
              <a:t>若资本计量日为</a:t>
            </a:r>
            <a:r>
              <a:rPr lang="en-US" altLang="zh-CN" sz="1500" dirty="0">
                <a:latin typeface="微软雅黑" panose="020B0503020204020204" pitchFamily="34" charset="-122"/>
                <a:ea typeface="微软雅黑" panose="020B0503020204020204" pitchFamily="34" charset="-122"/>
              </a:rPr>
              <a:t>2023</a:t>
            </a:r>
            <a:r>
              <a:rPr lang="zh-CN" altLang="en-US" sz="1500" dirty="0">
                <a:latin typeface="微软雅黑" panose="020B0503020204020204" pitchFamily="34" charset="-122"/>
                <a:ea typeface="微软雅黑" panose="020B0503020204020204" pitchFamily="34" charset="-122"/>
              </a:rPr>
              <a:t>年</a:t>
            </a:r>
            <a:r>
              <a:rPr lang="en-US" altLang="zh-CN" sz="1500" dirty="0">
                <a:latin typeface="微软雅黑" panose="020B0503020204020204" pitchFamily="34" charset="-122"/>
                <a:ea typeface="微软雅黑" panose="020B0503020204020204" pitchFamily="34" charset="-122"/>
              </a:rPr>
              <a:t>7</a:t>
            </a:r>
            <a:r>
              <a:rPr lang="zh-CN" altLang="en-US" sz="1500" dirty="0">
                <a:latin typeface="微软雅黑" panose="020B0503020204020204" pitchFamily="34" charset="-122"/>
                <a:ea typeface="微软雅黑" panose="020B0503020204020204" pitchFamily="34" charset="-122"/>
              </a:rPr>
              <a:t>月</a:t>
            </a:r>
            <a:r>
              <a:rPr lang="en-US" altLang="zh-CN" sz="1500" dirty="0">
                <a:latin typeface="微软雅黑" panose="020B0503020204020204" pitchFamily="34" charset="-122"/>
                <a:ea typeface="微软雅黑" panose="020B0503020204020204" pitchFamily="34" charset="-122"/>
              </a:rPr>
              <a:t>1</a:t>
            </a:r>
            <a:r>
              <a:rPr lang="zh-CN" altLang="en-US" sz="1500" dirty="0">
                <a:latin typeface="微软雅黑" panose="020B0503020204020204" pitchFamily="34" charset="-122"/>
                <a:ea typeface="微软雅黑" panose="020B0503020204020204" pitchFamily="34" charset="-122"/>
              </a:rPr>
              <a:t>日至</a:t>
            </a:r>
            <a:r>
              <a:rPr lang="en-US" altLang="zh-CN" sz="1500" dirty="0">
                <a:latin typeface="微软雅黑" panose="020B0503020204020204" pitchFamily="34" charset="-122"/>
                <a:ea typeface="微软雅黑" panose="020B0503020204020204" pitchFamily="34" charset="-122"/>
              </a:rPr>
              <a:t>2024</a:t>
            </a:r>
            <a:r>
              <a:rPr lang="zh-CN" altLang="en-US" sz="1500" dirty="0">
                <a:latin typeface="微软雅黑" panose="020B0503020204020204" pitchFamily="34" charset="-122"/>
                <a:ea typeface="微软雅黑" panose="020B0503020204020204" pitchFamily="34" charset="-122"/>
              </a:rPr>
              <a:t>年</a:t>
            </a:r>
            <a:r>
              <a:rPr lang="en-US" altLang="zh-CN" sz="1500" dirty="0">
                <a:latin typeface="微软雅黑" panose="020B0503020204020204" pitchFamily="34" charset="-122"/>
                <a:ea typeface="微软雅黑" panose="020B0503020204020204" pitchFamily="34" charset="-122"/>
              </a:rPr>
              <a:t>6</a:t>
            </a:r>
            <a:r>
              <a:rPr lang="zh-CN" altLang="en-US" sz="1500" dirty="0">
                <a:latin typeface="微软雅黑" panose="020B0503020204020204" pitchFamily="34" charset="-122"/>
                <a:ea typeface="微软雅黑" panose="020B0503020204020204" pitchFamily="34" charset="-122"/>
              </a:rPr>
              <a:t>月</a:t>
            </a:r>
            <a:r>
              <a:rPr lang="en-US" altLang="zh-CN" sz="1500" dirty="0">
                <a:latin typeface="微软雅黑" panose="020B0503020204020204" pitchFamily="34" charset="-122"/>
                <a:ea typeface="微软雅黑" panose="020B0503020204020204" pitchFamily="34" charset="-122"/>
              </a:rPr>
              <a:t>30</a:t>
            </a:r>
            <a:r>
              <a:rPr lang="zh-CN" altLang="en-US" sz="1500" dirty="0">
                <a:latin typeface="微软雅黑" panose="020B0503020204020204" pitchFamily="34" charset="-122"/>
                <a:ea typeface="微软雅黑" panose="020B0503020204020204" pitchFamily="34" charset="-122"/>
              </a:rPr>
              <a:t>日时点，必须取得</a:t>
            </a:r>
            <a:r>
              <a:rPr lang="en-US" altLang="zh-CN" sz="1500" dirty="0">
                <a:latin typeface="微软雅黑" panose="020B0503020204020204" pitchFamily="34" charset="-122"/>
                <a:ea typeface="微软雅黑" panose="020B0503020204020204" pitchFamily="34" charset="-122"/>
              </a:rPr>
              <a:t>2022</a:t>
            </a:r>
            <a:r>
              <a:rPr lang="zh-CN" altLang="en-US" sz="1500" dirty="0">
                <a:latin typeface="微软雅黑" panose="020B0503020204020204" pitchFamily="34" charset="-122"/>
                <a:ea typeface="微软雅黑" panose="020B0503020204020204" pitchFamily="34" charset="-122"/>
              </a:rPr>
              <a:t>年年度数据。 </a:t>
            </a:r>
            <a:endParaRPr lang="zh-CN" altLang="en-US" sz="1500" dirty="0">
              <a:latin typeface="微软雅黑" panose="020B0503020204020204" pitchFamily="34" charset="-122"/>
              <a:ea typeface="微软雅黑" panose="020B0503020204020204" pitchFamily="34" charset="-122"/>
            </a:endParaRPr>
          </a:p>
          <a:p>
            <a:pPr algn="just">
              <a:lnSpc>
                <a:spcPct val="150000"/>
              </a:lnSpc>
              <a:buClr>
                <a:srgbClr val="4472C4"/>
              </a:buClr>
            </a:pPr>
            <a:r>
              <a:rPr lang="zh-CN" altLang="en-US" sz="1500" dirty="0">
                <a:latin typeface="微软雅黑" panose="020B0503020204020204" pitchFamily="34" charset="-122"/>
                <a:ea typeface="微软雅黑" panose="020B0503020204020204" pitchFamily="34" charset="-122"/>
              </a:rPr>
              <a:t>若资本计量日为</a:t>
            </a:r>
            <a:r>
              <a:rPr lang="en-US" altLang="zh-CN" sz="1500" dirty="0">
                <a:latin typeface="微软雅黑" panose="020B0503020204020204" pitchFamily="34" charset="-122"/>
                <a:ea typeface="微软雅黑" panose="020B0503020204020204" pitchFamily="34" charset="-122"/>
              </a:rPr>
              <a:t>2024</a:t>
            </a:r>
            <a:r>
              <a:rPr lang="zh-CN" altLang="en-US" sz="1500" dirty="0">
                <a:latin typeface="微软雅黑" panose="020B0503020204020204" pitchFamily="34" charset="-122"/>
                <a:ea typeface="微软雅黑" panose="020B0503020204020204" pitchFamily="34" charset="-122"/>
              </a:rPr>
              <a:t>年</a:t>
            </a:r>
            <a:r>
              <a:rPr lang="en-US" altLang="zh-CN" sz="1500" dirty="0">
                <a:latin typeface="微软雅黑" panose="020B0503020204020204" pitchFamily="34" charset="-122"/>
                <a:ea typeface="微软雅黑" panose="020B0503020204020204" pitchFamily="34" charset="-122"/>
              </a:rPr>
              <a:t>7</a:t>
            </a:r>
            <a:r>
              <a:rPr lang="zh-CN" altLang="en-US" sz="1500" dirty="0">
                <a:latin typeface="微软雅黑" panose="020B0503020204020204" pitchFamily="34" charset="-122"/>
                <a:ea typeface="微软雅黑" panose="020B0503020204020204" pitchFamily="34" charset="-122"/>
              </a:rPr>
              <a:t>月</a:t>
            </a:r>
            <a:r>
              <a:rPr lang="en-US" altLang="zh-CN" sz="1500" dirty="0">
                <a:latin typeface="微软雅黑" panose="020B0503020204020204" pitchFamily="34" charset="-122"/>
                <a:ea typeface="微软雅黑" panose="020B0503020204020204" pitchFamily="34" charset="-122"/>
              </a:rPr>
              <a:t>1</a:t>
            </a:r>
            <a:r>
              <a:rPr lang="zh-CN" altLang="en-US" sz="1500" dirty="0">
                <a:latin typeface="微软雅黑" panose="020B0503020204020204" pitchFamily="34" charset="-122"/>
                <a:ea typeface="微软雅黑" panose="020B0503020204020204" pitchFamily="34" charset="-122"/>
              </a:rPr>
              <a:t>日至</a:t>
            </a:r>
            <a:r>
              <a:rPr lang="en-US" altLang="zh-CN" sz="1500" dirty="0">
                <a:latin typeface="微软雅黑" panose="020B0503020204020204" pitchFamily="34" charset="-122"/>
                <a:ea typeface="微软雅黑" panose="020B0503020204020204" pitchFamily="34" charset="-122"/>
              </a:rPr>
              <a:t>2025</a:t>
            </a:r>
            <a:r>
              <a:rPr lang="zh-CN" altLang="en-US" sz="1500" dirty="0">
                <a:latin typeface="微软雅黑" panose="020B0503020204020204" pitchFamily="34" charset="-122"/>
                <a:ea typeface="微软雅黑" panose="020B0503020204020204" pitchFamily="34" charset="-122"/>
              </a:rPr>
              <a:t>年</a:t>
            </a:r>
            <a:r>
              <a:rPr lang="en-US" altLang="zh-CN" sz="1500" dirty="0">
                <a:latin typeface="微软雅黑" panose="020B0503020204020204" pitchFamily="34" charset="-122"/>
                <a:ea typeface="微软雅黑" panose="020B0503020204020204" pitchFamily="34" charset="-122"/>
              </a:rPr>
              <a:t>6</a:t>
            </a:r>
            <a:r>
              <a:rPr lang="zh-CN" altLang="en-US" sz="1500" dirty="0">
                <a:latin typeface="微软雅黑" panose="020B0503020204020204" pitchFamily="34" charset="-122"/>
                <a:ea typeface="微软雅黑" panose="020B0503020204020204" pitchFamily="34" charset="-122"/>
              </a:rPr>
              <a:t>月</a:t>
            </a:r>
            <a:r>
              <a:rPr lang="en-US" altLang="zh-CN" sz="1500" dirty="0">
                <a:latin typeface="微软雅黑" panose="020B0503020204020204" pitchFamily="34" charset="-122"/>
                <a:ea typeface="微软雅黑" panose="020B0503020204020204" pitchFamily="34" charset="-122"/>
              </a:rPr>
              <a:t>30</a:t>
            </a:r>
            <a:r>
              <a:rPr lang="zh-CN" altLang="en-US" sz="1500" dirty="0">
                <a:latin typeface="微软雅黑" panose="020B0503020204020204" pitchFamily="34" charset="-122"/>
                <a:ea typeface="微软雅黑" panose="020B0503020204020204" pitchFamily="34" charset="-122"/>
              </a:rPr>
              <a:t>日时点：必须取得</a:t>
            </a:r>
            <a:r>
              <a:rPr lang="en-US" altLang="zh-CN" sz="1500" dirty="0">
                <a:latin typeface="微软雅黑" panose="020B0503020204020204" pitchFamily="34" charset="-122"/>
                <a:ea typeface="微软雅黑" panose="020B0503020204020204" pitchFamily="34" charset="-122"/>
              </a:rPr>
              <a:t>2023</a:t>
            </a:r>
            <a:r>
              <a:rPr lang="zh-CN" altLang="en-US" sz="1500" dirty="0">
                <a:latin typeface="微软雅黑" panose="020B0503020204020204" pitchFamily="34" charset="-122"/>
                <a:ea typeface="微软雅黑" panose="020B0503020204020204" pitchFamily="34" charset="-122"/>
              </a:rPr>
              <a:t>年年度数据。 </a:t>
            </a:r>
            <a:endParaRPr lang="zh-CN" altLang="en-US" sz="1500" dirty="0">
              <a:latin typeface="微软雅黑" panose="020B0503020204020204" pitchFamily="34" charset="-122"/>
              <a:ea typeface="微软雅黑" panose="020B0503020204020204" pitchFamily="34" charset="-122"/>
            </a:endParaRPr>
          </a:p>
        </p:txBody>
      </p:sp>
      <p:sp>
        <p:nvSpPr>
          <p:cNvPr id="6" name="标题 21"/>
          <p:cNvSpPr txBox="1"/>
          <p:nvPr/>
        </p:nvSpPr>
        <p:spPr bwMode="auto">
          <a:xfrm>
            <a:off x="320396" y="197064"/>
            <a:ext cx="7745730" cy="387144"/>
          </a:xfrm>
          <a:prstGeom prst="rect">
            <a:avLst/>
          </a:prstGeom>
        </p:spPr>
        <p:txBody>
          <a:bodyPr lIns="90000" tIns="0" rIns="90000" bIns="0" anchor="b" anchorCtr="0"/>
          <a:lstStyle>
            <a:lvl1pPr algn="l" rtl="0" eaLnBrk="1" fontAlgn="base" hangingPunct="1">
              <a:spcBef>
                <a:spcPct val="0"/>
              </a:spcBef>
              <a:spcAft>
                <a:spcPct val="0"/>
              </a:spcAft>
              <a:defRPr kumimoji="1" lang="en-US" altLang="zh-TW" sz="2200" b="1" kern="0" baseline="0" dirty="0" smtClean="0">
                <a:solidFill>
                  <a:schemeClr val="tx1"/>
                </a:solidFill>
                <a:latin typeface="Arial" panose="020B0604020202020204" pitchFamily="34" charset="0"/>
                <a:ea typeface="楷体_GB2312" panose="02010609030101010101" pitchFamily="49" charset="-122"/>
                <a:cs typeface="+mj-cs"/>
              </a:defRPr>
            </a:lvl1pPr>
            <a:lvl2pPr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2pPr>
            <a:lvl3pPr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3pPr>
            <a:lvl4pPr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4pPr>
            <a:lvl5pPr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5pPr>
            <a:lvl6pPr marL="495300"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6pPr>
            <a:lvl7pPr marL="990600"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7pPr>
            <a:lvl8pPr marL="1485900"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8pPr>
            <a:lvl9pPr marL="1981200"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9pPr>
          </a:lstStyle>
          <a:p>
            <a:pPr>
              <a:defRPr/>
            </a:pPr>
            <a:r>
              <a:rPr lang="zh-CN" altLang="en-US" sz="2400" dirty="0" smtClean="0">
                <a:solidFill>
                  <a:srgbClr val="000000"/>
                </a:solidFill>
                <a:latin typeface="微软雅黑" panose="020B0503020204020204" pitchFamily="34" charset="-122"/>
                <a:ea typeface="微软雅黑" panose="020B0503020204020204" pitchFamily="34" charset="-122"/>
              </a:rPr>
              <a:t>（一） “该降”的</a:t>
            </a:r>
            <a:r>
              <a:rPr lang="zh-CN" altLang="en-US" sz="2400" dirty="0">
                <a:solidFill>
                  <a:srgbClr val="000000"/>
                </a:solidFill>
                <a:latin typeface="微软雅黑" panose="020B0503020204020204" pitchFamily="34" charset="-122"/>
                <a:ea typeface="微软雅黑" panose="020B0503020204020204" pitchFamily="34" charset="-122"/>
              </a:rPr>
              <a:t>权重</a:t>
            </a:r>
            <a:r>
              <a:rPr lang="zh-CN" altLang="en-US" sz="2400" dirty="0" smtClean="0">
                <a:solidFill>
                  <a:srgbClr val="000000"/>
                </a:solidFill>
                <a:latin typeface="微软雅黑" panose="020B0503020204020204" pitchFamily="34" charset="-122"/>
                <a:ea typeface="微软雅黑" panose="020B0503020204020204" pitchFamily="34" charset="-122"/>
              </a:rPr>
              <a:t>要</a:t>
            </a:r>
            <a:r>
              <a:rPr lang="zh-CN" altLang="en-US" sz="2400" dirty="0">
                <a:solidFill>
                  <a:srgbClr val="000000"/>
                </a:solidFill>
                <a:latin typeface="微软雅黑" panose="020B0503020204020204" pitchFamily="34" charset="-122"/>
                <a:ea typeface="微软雅黑" panose="020B0503020204020204" pitchFamily="34" charset="-122"/>
              </a:rPr>
              <a:t>降下</a:t>
            </a:r>
            <a:r>
              <a:rPr lang="zh-CN" altLang="en-US" sz="2400" dirty="0" smtClean="0">
                <a:solidFill>
                  <a:srgbClr val="000000"/>
                </a:solidFill>
                <a:latin typeface="微软雅黑" panose="020B0503020204020204" pitchFamily="34" charset="-122"/>
                <a:ea typeface="微软雅黑" panose="020B0503020204020204" pitchFamily="34" charset="-122"/>
              </a:rPr>
              <a:t>去</a:t>
            </a:r>
            <a:endParaRPr lang="zh-CN" altLang="en-US" sz="2400" dirty="0">
              <a:solidFill>
                <a:srgbClr val="00000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a:xfrm>
            <a:off x="11091001" y="6459855"/>
            <a:ext cx="912495" cy="299720"/>
          </a:xfrm>
        </p:spPr>
        <p:txBody>
          <a:bodyPr/>
          <a:lstStyle/>
          <a:p>
            <a:fld id="{49AE70B2-8BF9-45C0-BB95-33D1B9D3A854}" type="slidenum">
              <a:rPr lang="zh-CN" altLang="en-US" smtClean="0"/>
            </a:fld>
            <a:endParaRPr lang="zh-CN" altLang="en-US"/>
          </a:p>
        </p:txBody>
      </p:sp>
      <p:sp>
        <p:nvSpPr>
          <p:cNvPr id="11" name="文本框 10"/>
          <p:cNvSpPr txBox="1"/>
          <p:nvPr/>
        </p:nvSpPr>
        <p:spPr>
          <a:xfrm>
            <a:off x="454210" y="860513"/>
            <a:ext cx="11549286" cy="814454"/>
          </a:xfrm>
          <a:prstGeom prst="rect">
            <a:avLst/>
          </a:prstGeom>
          <a:noFill/>
        </p:spPr>
        <p:txBody>
          <a:bodyPr wrap="square" rtlCol="0">
            <a:spAutoFit/>
          </a:bodyPr>
          <a:lstStyle/>
          <a:p>
            <a:pPr marL="360045" indent="-360045" algn="just">
              <a:lnSpc>
                <a:spcPts val="3000"/>
              </a:lnSpc>
              <a:buClr>
                <a:srgbClr val="2E4F85"/>
              </a:buClr>
              <a:buFont typeface="Wingdings" panose="05000000000000000000" pitchFamily="2" charset="2"/>
              <a:buChar char="Ø"/>
            </a:pPr>
            <a:r>
              <a:rPr lang="zh-CN" altLang="en-US" sz="1600" b="1" dirty="0">
                <a:latin typeface="微软雅黑" panose="020B0503020204020204" pitchFamily="34" charset="-122"/>
                <a:ea typeface="微软雅黑" panose="020B0503020204020204" pitchFamily="34" charset="-122"/>
              </a:rPr>
              <a:t>中小企业：</a:t>
            </a:r>
            <a:r>
              <a:rPr lang="zh-CN" altLang="en-US" sz="1600" dirty="0">
                <a:latin typeface="微软雅黑" panose="020B0503020204020204" pitchFamily="34" charset="-122"/>
                <a:ea typeface="微软雅黑" panose="020B0503020204020204" pitchFamily="34" charset="-122"/>
              </a:rPr>
              <a:t>新规中，对公客户新增中小企业风险暴露，具体为</a:t>
            </a:r>
            <a:r>
              <a:rPr lang="zh-CN" altLang="en-US" sz="1600" b="1" dirty="0">
                <a:latin typeface="微软雅黑" panose="020B0503020204020204" pitchFamily="34" charset="-122"/>
                <a:ea typeface="微软雅黑" panose="020B0503020204020204" pitchFamily="34" charset="-122"/>
              </a:rPr>
              <a:t>最近</a:t>
            </a:r>
            <a:r>
              <a:rPr lang="en-US" altLang="zh-CN" sz="1600" b="1" dirty="0">
                <a:latin typeface="微软雅黑" panose="020B0503020204020204" pitchFamily="34" charset="-122"/>
                <a:ea typeface="微软雅黑" panose="020B0503020204020204" pitchFamily="34" charset="-122"/>
              </a:rPr>
              <a:t>1</a:t>
            </a:r>
            <a:r>
              <a:rPr lang="zh-CN" altLang="en-US" sz="1600" b="1" dirty="0">
                <a:latin typeface="微软雅黑" panose="020B0503020204020204" pitchFamily="34" charset="-122"/>
                <a:ea typeface="微软雅黑" panose="020B0503020204020204" pitchFamily="34" charset="-122"/>
              </a:rPr>
              <a:t>年营业收入不超过</a:t>
            </a:r>
            <a:r>
              <a:rPr lang="en-US" altLang="zh-CN" sz="1600" b="1" dirty="0">
                <a:latin typeface="微软雅黑" panose="020B0503020204020204" pitchFamily="34" charset="-122"/>
                <a:ea typeface="微软雅黑" panose="020B0503020204020204" pitchFamily="34" charset="-122"/>
              </a:rPr>
              <a:t>3</a:t>
            </a:r>
            <a:r>
              <a:rPr lang="zh-CN" altLang="en-US" sz="1600" b="1" dirty="0">
                <a:latin typeface="微软雅黑" panose="020B0503020204020204" pitchFamily="34" charset="-122"/>
                <a:ea typeface="微软雅黑" panose="020B0503020204020204" pitchFamily="34" charset="-122"/>
              </a:rPr>
              <a:t>亿元人民币且符合国家相关部门规定的中型、小型和微型企业</a:t>
            </a:r>
            <a:r>
              <a:rPr lang="zh-CN" altLang="en-US" sz="1600" dirty="0">
                <a:latin typeface="微软雅黑" panose="020B0503020204020204" pitchFamily="34" charset="-122"/>
                <a:ea typeface="微软雅黑" panose="020B0503020204020204" pitchFamily="34" charset="-122"/>
              </a:rPr>
              <a:t>，风险权重从</a:t>
            </a:r>
            <a:r>
              <a:rPr lang="en-US" altLang="zh-CN" sz="1600" dirty="0">
                <a:latin typeface="微软雅黑" panose="020B0503020204020204" pitchFamily="34" charset="-122"/>
                <a:ea typeface="微软雅黑" panose="020B0503020204020204" pitchFamily="34" charset="-122"/>
              </a:rPr>
              <a:t>100%</a:t>
            </a:r>
            <a:r>
              <a:rPr lang="zh-CN" altLang="en-US" sz="1600" dirty="0">
                <a:latin typeface="微软雅黑" panose="020B0503020204020204" pitchFamily="34" charset="-122"/>
                <a:ea typeface="微软雅黑" panose="020B0503020204020204" pitchFamily="34" charset="-122"/>
              </a:rPr>
              <a:t>降低为</a:t>
            </a:r>
            <a:r>
              <a:rPr lang="en-US" altLang="zh-CN" sz="1600" dirty="0">
                <a:latin typeface="微软雅黑" panose="020B0503020204020204" pitchFamily="34" charset="-122"/>
                <a:ea typeface="微软雅黑" panose="020B0503020204020204" pitchFamily="34" charset="-122"/>
              </a:rPr>
              <a:t>85%</a:t>
            </a:r>
            <a:r>
              <a:rPr lang="zh-CN" altLang="en-US" sz="1600" dirty="0" smtClean="0">
                <a:latin typeface="微软雅黑" panose="020B0503020204020204" pitchFamily="34" charset="-122"/>
                <a:ea typeface="微软雅黑" panose="020B0503020204020204" pitchFamily="34" charset="-122"/>
              </a:rPr>
              <a:t>。</a:t>
            </a:r>
            <a:endParaRPr lang="en-US" altLang="zh-CN" sz="1600" dirty="0">
              <a:latin typeface="微软雅黑" panose="020B0503020204020204" pitchFamily="34" charset="-122"/>
              <a:ea typeface="微软雅黑" panose="020B0503020204020204" pitchFamily="34" charset="-122"/>
            </a:endParaRPr>
          </a:p>
        </p:txBody>
      </p:sp>
      <p:grpSp>
        <p:nvGrpSpPr>
          <p:cNvPr id="6" name="组合 5"/>
          <p:cNvGrpSpPr/>
          <p:nvPr/>
        </p:nvGrpSpPr>
        <p:grpSpPr>
          <a:xfrm>
            <a:off x="860959" y="2202497"/>
            <a:ext cx="10686289" cy="2378521"/>
            <a:chOff x="730966" y="1955006"/>
            <a:chExt cx="10272554" cy="2378521"/>
          </a:xfrm>
        </p:grpSpPr>
        <p:sp>
          <p:nvSpPr>
            <p:cNvPr id="7" name="文本框 6"/>
            <p:cNvSpPr txBox="1"/>
            <p:nvPr/>
          </p:nvSpPr>
          <p:spPr>
            <a:xfrm>
              <a:off x="730966" y="2486868"/>
              <a:ext cx="4918914" cy="1846659"/>
            </a:xfrm>
            <a:prstGeom prst="rect">
              <a:avLst/>
            </a:prstGeom>
            <a:solidFill>
              <a:schemeClr val="bg1">
                <a:lumMod val="95000"/>
              </a:schemeClr>
            </a:solidFill>
            <a:ln w="19050" cmpd="sng">
              <a:noFill/>
              <a:prstDash val="sysDash"/>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wrap="square" rtlCol="0">
              <a:spAutoFit/>
            </a:bodyPr>
            <a:lstStyle/>
            <a:p>
              <a:pPr marL="285750" indent="-285750" algn="just">
                <a:lnSpc>
                  <a:spcPct val="150000"/>
                </a:lnSpc>
                <a:buClr>
                  <a:srgbClr val="2E4F85"/>
                </a:buClr>
                <a:buFont typeface="Wingdings" panose="05000000000000000000" pitchFamily="2" charset="2"/>
                <a:buChar char="ü"/>
              </a:pPr>
              <a:r>
                <a:rPr lang="zh-CN" altLang="en-US" sz="1500" dirty="0">
                  <a:latin typeface="微软雅黑" panose="020B0503020204020204" pitchFamily="34" charset="-122"/>
                  <a:ea typeface="微软雅黑" panose="020B0503020204020204" pitchFamily="34" charset="-122"/>
                </a:rPr>
                <a:t>目前已完成约</a:t>
              </a:r>
              <a:r>
                <a:rPr lang="en-US" altLang="zh-CN" sz="1500" dirty="0">
                  <a:latin typeface="微软雅黑" panose="020B0503020204020204" pitchFamily="34" charset="-122"/>
                  <a:ea typeface="微软雅黑" panose="020B0503020204020204" pitchFamily="34" charset="-122"/>
                </a:rPr>
                <a:t>3200</a:t>
              </a:r>
              <a:r>
                <a:rPr lang="zh-CN" altLang="en-US" sz="1500" dirty="0" smtClean="0">
                  <a:latin typeface="微软雅黑" panose="020B0503020204020204" pitchFamily="34" charset="-122"/>
                  <a:ea typeface="微软雅黑" panose="020B0503020204020204" pitchFamily="34" charset="-122"/>
                </a:rPr>
                <a:t>亿资产</a:t>
              </a:r>
              <a:r>
                <a:rPr lang="zh-CN" altLang="en-US" sz="1500" dirty="0">
                  <a:latin typeface="微软雅黑" panose="020B0503020204020204" pitchFamily="34" charset="-122"/>
                  <a:ea typeface="微软雅黑" panose="020B0503020204020204" pitchFamily="34" charset="-122"/>
                </a:rPr>
                <a:t>的客户信息补录工作，节约风险资产</a:t>
              </a:r>
              <a:r>
                <a:rPr lang="en-US" altLang="zh-CN" sz="1500" dirty="0">
                  <a:latin typeface="微软雅黑" panose="020B0503020204020204" pitchFamily="34" charset="-122"/>
                  <a:ea typeface="微软雅黑" panose="020B0503020204020204" pitchFamily="34" charset="-122"/>
                </a:rPr>
                <a:t>440</a:t>
              </a:r>
              <a:r>
                <a:rPr lang="zh-CN" altLang="en-US" sz="1500" dirty="0">
                  <a:latin typeface="微软雅黑" panose="020B0503020204020204" pitchFamily="34" charset="-122"/>
                  <a:ea typeface="微软雅黑" panose="020B0503020204020204" pitchFamily="34" charset="-122"/>
                </a:rPr>
                <a:t>亿，但仍有很大挖掘空间。 </a:t>
              </a:r>
              <a:endParaRPr lang="en-US" altLang="zh-CN" sz="1500" dirty="0" smtClean="0">
                <a:latin typeface="微软雅黑" panose="020B0503020204020204" pitchFamily="34" charset="-122"/>
                <a:ea typeface="微软雅黑" panose="020B0503020204020204" pitchFamily="34" charset="-122"/>
              </a:endParaRPr>
            </a:p>
            <a:p>
              <a:pPr marL="285750" indent="-285750" algn="just">
                <a:lnSpc>
                  <a:spcPct val="150000"/>
                </a:lnSpc>
                <a:buClr>
                  <a:srgbClr val="2E4F85"/>
                </a:buClr>
                <a:buFont typeface="Wingdings" panose="05000000000000000000" pitchFamily="2" charset="2"/>
                <a:buChar char="ü"/>
              </a:pPr>
              <a:endParaRPr lang="en-US" altLang="zh-CN" sz="1500" dirty="0">
                <a:latin typeface="微软雅黑" panose="020B0503020204020204" pitchFamily="34" charset="-122"/>
                <a:ea typeface="微软雅黑" panose="020B0503020204020204" pitchFamily="34" charset="-122"/>
              </a:endParaRPr>
            </a:p>
            <a:p>
              <a:pPr marL="285750" indent="-285750" algn="just">
                <a:lnSpc>
                  <a:spcPct val="150000"/>
                </a:lnSpc>
                <a:buClr>
                  <a:srgbClr val="2E4F85"/>
                </a:buClr>
                <a:buFont typeface="Wingdings" panose="05000000000000000000" pitchFamily="2" charset="2"/>
                <a:buChar char="ü"/>
              </a:pPr>
              <a:endParaRPr lang="en-US" altLang="zh-CN" sz="1500" dirty="0" smtClean="0">
                <a:latin typeface="微软雅黑" panose="020B0503020204020204" pitchFamily="34" charset="-122"/>
                <a:ea typeface="微软雅黑" panose="020B0503020204020204" pitchFamily="34" charset="-122"/>
              </a:endParaRPr>
            </a:p>
            <a:p>
              <a:pPr marL="285750" indent="-285750" algn="just">
                <a:lnSpc>
                  <a:spcPct val="150000"/>
                </a:lnSpc>
                <a:buClr>
                  <a:srgbClr val="2E4F85"/>
                </a:buClr>
                <a:buFont typeface="Wingdings" panose="05000000000000000000" pitchFamily="2" charset="2"/>
                <a:buChar char="ü"/>
              </a:pPr>
              <a:endParaRPr lang="en-US" altLang="zh-CN" sz="1600" dirty="0" smtClean="0">
                <a:latin typeface="微软雅黑" panose="020B0503020204020204" pitchFamily="34" charset="-122"/>
                <a:ea typeface="微软雅黑" panose="020B0503020204020204" pitchFamily="34" charset="-122"/>
              </a:endParaRPr>
            </a:p>
          </p:txBody>
        </p:sp>
        <p:grpSp>
          <p:nvGrpSpPr>
            <p:cNvPr id="8" name="Diagram group"/>
            <p:cNvGrpSpPr/>
            <p:nvPr/>
          </p:nvGrpSpPr>
          <p:grpSpPr>
            <a:xfrm>
              <a:off x="730966" y="1955006"/>
              <a:ext cx="3431249" cy="502628"/>
              <a:chOff x="3307713" y="-391900"/>
              <a:chExt cx="3052213" cy="1594078"/>
            </a:xfrm>
            <a:effectLst>
              <a:outerShdw blurRad="50800" dist="38100" algn="l" rotWithShape="0">
                <a:prstClr val="black">
                  <a:alpha val="40000"/>
                </a:prstClr>
              </a:outerShdw>
            </a:effectLst>
          </p:grpSpPr>
          <p:grpSp>
            <p:nvGrpSpPr>
              <p:cNvPr id="16" name="组合 15"/>
              <p:cNvGrpSpPr/>
              <p:nvPr/>
            </p:nvGrpSpPr>
            <p:grpSpPr>
              <a:xfrm>
                <a:off x="3307713" y="-391900"/>
                <a:ext cx="3052213" cy="1594078"/>
                <a:chOff x="3307713" y="-391900"/>
                <a:chExt cx="3052213" cy="1594078"/>
              </a:xfrm>
            </p:grpSpPr>
            <p:sp>
              <p:nvSpPr>
                <p:cNvPr id="17" name="圆角矩形 16"/>
                <p:cNvSpPr/>
                <p:nvPr/>
              </p:nvSpPr>
              <p:spPr>
                <a:xfrm>
                  <a:off x="3307713" y="-391900"/>
                  <a:ext cx="3052213" cy="1594078"/>
                </a:xfrm>
                <a:prstGeom prst="roundRect">
                  <a:avLst/>
                </a:prstGeom>
                <a:solidFill>
                  <a:srgbClr val="2E4F85"/>
                </a:solidFill>
                <a:ln>
                  <a:noFill/>
                </a:ln>
                <a:effectLst>
                  <a:outerShdw blurRad="57785" dist="33020" dir="3180000" algn="ctr">
                    <a:srgbClr val="000000">
                      <a:alpha val="30000"/>
                    </a:srgbClr>
                  </a:outerShdw>
                </a:effectLst>
              </p:spPr>
              <p:style>
                <a:lnRef idx="2">
                  <a:scrgbClr r="0" g="0" b="0"/>
                </a:lnRef>
                <a:fillRef idx="1">
                  <a:scrgbClr r="0" g="0" b="0"/>
                </a:fillRef>
                <a:effectRef idx="0">
                  <a:scrgbClr r="0" g="0" b="0"/>
                </a:effectRef>
                <a:fontRef idx="minor">
                  <a:schemeClr val="lt1"/>
                </a:fontRef>
              </p:style>
            </p:sp>
            <p:sp>
              <p:nvSpPr>
                <p:cNvPr id="18" name="圆角矩形 4"/>
                <p:cNvSpPr/>
                <p:nvPr/>
              </p:nvSpPr>
              <p:spPr>
                <a:xfrm>
                  <a:off x="3385530" y="-314084"/>
                  <a:ext cx="2896579" cy="143844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98737" tIns="0" rIns="298737" bIns="0" numCol="1" spcCol="1270" anchor="ctr" anchorCtr="0">
                  <a:noAutofit/>
                </a:bodyPr>
                <a:lstStyle/>
                <a:p>
                  <a:pPr lvl="0" defTabSz="755650">
                    <a:lnSpc>
                      <a:spcPct val="90000"/>
                    </a:lnSpc>
                    <a:spcBef>
                      <a:spcPct val="0"/>
                    </a:spcBef>
                    <a:spcAft>
                      <a:spcPct val="35000"/>
                    </a:spcAft>
                  </a:pPr>
                  <a:r>
                    <a:rPr lang="zh-CN" altLang="en-US" sz="1700" b="1" dirty="0">
                      <a:latin typeface="微软雅黑" panose="020B0503020204020204" pitchFamily="34" charset="-122"/>
                      <a:ea typeface="微软雅黑" panose="020B0503020204020204" pitchFamily="34" charset="-122"/>
                    </a:rPr>
                    <a:t>数据完整性要求</a:t>
                  </a:r>
                  <a:endParaRPr lang="zh-CN" altLang="en-US" sz="1700" b="1" kern="1200" dirty="0">
                    <a:latin typeface="微软雅黑" panose="020B0503020204020204" pitchFamily="34" charset="-122"/>
                    <a:ea typeface="微软雅黑" panose="020B0503020204020204" pitchFamily="34" charset="-122"/>
                  </a:endParaRPr>
                </a:p>
              </p:txBody>
            </p:sp>
          </p:grpSp>
        </p:grpSp>
        <p:sp>
          <p:nvSpPr>
            <p:cNvPr id="9" name="文本框 8"/>
            <p:cNvSpPr txBox="1"/>
            <p:nvPr/>
          </p:nvSpPr>
          <p:spPr>
            <a:xfrm>
              <a:off x="6248086" y="2455017"/>
              <a:ext cx="4755434" cy="1823576"/>
            </a:xfrm>
            <a:prstGeom prst="rect">
              <a:avLst/>
            </a:prstGeom>
            <a:solidFill>
              <a:schemeClr val="bg1">
                <a:lumMod val="95000"/>
              </a:schemeClr>
            </a:solidFill>
            <a:ln w="19050" cmpd="sng">
              <a:noFill/>
              <a:prstDash val="sysDash"/>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wrap="square" rtlCol="0">
              <a:spAutoFit/>
            </a:bodyPr>
            <a:lstStyle/>
            <a:p>
              <a:pPr marL="285750" indent="-285750" algn="just">
                <a:lnSpc>
                  <a:spcPct val="150000"/>
                </a:lnSpc>
                <a:buClr>
                  <a:srgbClr val="2E4F85"/>
                </a:buClr>
                <a:buFont typeface="Wingdings" panose="05000000000000000000" pitchFamily="2" charset="2"/>
                <a:buChar char="ü"/>
              </a:pPr>
              <a:r>
                <a:rPr lang="zh-CN" altLang="en-US" sz="1500" dirty="0" smtClean="0">
                  <a:latin typeface="微软雅黑" panose="020B0503020204020204" pitchFamily="34" charset="-122"/>
                  <a:ea typeface="微软雅黑" panose="020B0503020204020204" pitchFamily="34" charset="-122"/>
                </a:rPr>
                <a:t>除了</a:t>
              </a:r>
              <a:r>
                <a:rPr lang="zh-CN" altLang="en-US" sz="1500" dirty="0">
                  <a:latin typeface="微软雅黑" panose="020B0503020204020204" pitchFamily="34" charset="-122"/>
                  <a:ea typeface="微软雅黑" panose="020B0503020204020204" pitchFamily="34" charset="-122"/>
                </a:rPr>
                <a:t>要开展地毯式筛查，识别出中小企业并完成最近</a:t>
              </a:r>
              <a:r>
                <a:rPr lang="en-US" altLang="zh-CN" sz="1500" dirty="0">
                  <a:latin typeface="微软雅黑" panose="020B0503020204020204" pitchFamily="34" charset="-122"/>
                  <a:ea typeface="微软雅黑" panose="020B0503020204020204" pitchFamily="34" charset="-122"/>
                </a:rPr>
                <a:t>1</a:t>
              </a:r>
              <a:r>
                <a:rPr lang="zh-CN" altLang="en-US" sz="1500" dirty="0">
                  <a:latin typeface="微软雅黑" panose="020B0503020204020204" pitchFamily="34" charset="-122"/>
                  <a:ea typeface="微软雅黑" panose="020B0503020204020204" pitchFamily="34" charset="-122"/>
                </a:rPr>
                <a:t>年财务数据的补录以外，后续，还要建章立制，注重抓数据的时效性要求，确保在系统中动态更新客户近</a:t>
              </a:r>
              <a:r>
                <a:rPr lang="en-US" altLang="zh-CN" sz="1500" dirty="0">
                  <a:latin typeface="微软雅黑" panose="020B0503020204020204" pitchFamily="34" charset="-122"/>
                  <a:ea typeface="微软雅黑" panose="020B0503020204020204" pitchFamily="34" charset="-122"/>
                </a:rPr>
                <a:t>1</a:t>
              </a:r>
              <a:r>
                <a:rPr lang="zh-CN" altLang="en-US" sz="1500" dirty="0">
                  <a:latin typeface="微软雅黑" panose="020B0503020204020204" pitchFamily="34" charset="-122"/>
                  <a:ea typeface="微软雅黑" panose="020B0503020204020204" pitchFamily="34" charset="-122"/>
                </a:rPr>
                <a:t>年的营收数据，否则将因数据失效导致风险资产上升</a:t>
              </a:r>
              <a:r>
                <a:rPr lang="zh-CN" altLang="en-US" sz="1500" dirty="0" smtClean="0">
                  <a:latin typeface="微软雅黑" panose="020B0503020204020204" pitchFamily="34" charset="-122"/>
                  <a:ea typeface="微软雅黑" panose="020B0503020204020204" pitchFamily="34" charset="-122"/>
                </a:rPr>
                <a:t>。</a:t>
              </a:r>
              <a:r>
                <a:rPr lang="zh-CN" altLang="en-US" sz="1500" b="1" dirty="0">
                  <a:latin typeface="微软雅黑" panose="020B0503020204020204" pitchFamily="34" charset="-122"/>
                  <a:ea typeface="微软雅黑" panose="020B0503020204020204" pitchFamily="34" charset="-122"/>
                </a:rPr>
                <a:t>当前</a:t>
              </a:r>
              <a:r>
                <a:rPr lang="zh-CN" altLang="en-US" sz="1500" b="1" dirty="0" smtClean="0">
                  <a:latin typeface="微软雅黑" panose="020B0503020204020204" pitchFamily="34" charset="-122"/>
                  <a:ea typeface="微软雅黑" panose="020B0503020204020204" pitchFamily="34" charset="-122"/>
                </a:rPr>
                <a:t>要准确录入，后续也要及时更新。</a:t>
              </a:r>
              <a:endParaRPr lang="zh-CN" altLang="en-US" sz="1500" b="1" dirty="0">
                <a:latin typeface="微软雅黑" panose="020B0503020204020204" pitchFamily="34" charset="-122"/>
                <a:ea typeface="微软雅黑" panose="020B0503020204020204" pitchFamily="34" charset="-122"/>
              </a:endParaRPr>
            </a:p>
          </p:txBody>
        </p:sp>
        <p:grpSp>
          <p:nvGrpSpPr>
            <p:cNvPr id="10" name="Diagram group"/>
            <p:cNvGrpSpPr/>
            <p:nvPr/>
          </p:nvGrpSpPr>
          <p:grpSpPr>
            <a:xfrm>
              <a:off x="6248086" y="1955006"/>
              <a:ext cx="3431249" cy="502628"/>
              <a:chOff x="3229896" y="-387751"/>
              <a:chExt cx="3052213" cy="1594080"/>
            </a:xfrm>
            <a:effectLst>
              <a:outerShdw blurRad="50800" dist="38100" algn="l" rotWithShape="0">
                <a:prstClr val="black">
                  <a:alpha val="40000"/>
                </a:prstClr>
              </a:outerShdw>
            </a:effectLst>
          </p:grpSpPr>
          <p:grpSp>
            <p:nvGrpSpPr>
              <p:cNvPr id="12" name="组合 11"/>
              <p:cNvGrpSpPr/>
              <p:nvPr/>
            </p:nvGrpSpPr>
            <p:grpSpPr>
              <a:xfrm>
                <a:off x="3229896" y="-387751"/>
                <a:ext cx="3052213" cy="1594080"/>
                <a:chOff x="3229896" y="-387751"/>
                <a:chExt cx="3052213" cy="1594080"/>
              </a:xfrm>
            </p:grpSpPr>
            <p:sp>
              <p:nvSpPr>
                <p:cNvPr id="14" name="圆角矩形 13"/>
                <p:cNvSpPr/>
                <p:nvPr/>
              </p:nvSpPr>
              <p:spPr>
                <a:xfrm>
                  <a:off x="3229896" y="-387751"/>
                  <a:ext cx="3052213" cy="1594080"/>
                </a:xfrm>
                <a:prstGeom prst="roundRect">
                  <a:avLst/>
                </a:prstGeom>
                <a:solidFill>
                  <a:srgbClr val="2E4F85"/>
                </a:solidFill>
                <a:ln>
                  <a:noFill/>
                </a:ln>
                <a:effectLst>
                  <a:outerShdw blurRad="57785" dist="33020" dir="3180000" algn="ctr">
                    <a:srgbClr val="000000">
                      <a:alpha val="30000"/>
                    </a:srgbClr>
                  </a:outerShdw>
                </a:effectLst>
              </p:spPr>
              <p:style>
                <a:lnRef idx="2">
                  <a:scrgbClr r="0" g="0" b="0"/>
                </a:lnRef>
                <a:fillRef idx="1">
                  <a:scrgbClr r="0" g="0" b="0"/>
                </a:fillRef>
                <a:effectRef idx="0">
                  <a:scrgbClr r="0" g="0" b="0"/>
                </a:effectRef>
                <a:fontRef idx="minor">
                  <a:schemeClr val="lt1"/>
                </a:fontRef>
              </p:style>
            </p:sp>
            <p:sp>
              <p:nvSpPr>
                <p:cNvPr id="15" name="圆角矩形 4"/>
                <p:cNvSpPr/>
                <p:nvPr/>
              </p:nvSpPr>
              <p:spPr>
                <a:xfrm>
                  <a:off x="3385530" y="-314084"/>
                  <a:ext cx="2896579" cy="143844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98737" tIns="0" rIns="298737" bIns="0" numCol="1" spcCol="1270" anchor="ctr" anchorCtr="0">
                  <a:noAutofit/>
                </a:bodyPr>
                <a:lstStyle/>
                <a:p>
                  <a:pPr lvl="0" defTabSz="755650">
                    <a:lnSpc>
                      <a:spcPct val="90000"/>
                    </a:lnSpc>
                    <a:spcBef>
                      <a:spcPct val="0"/>
                    </a:spcBef>
                    <a:spcAft>
                      <a:spcPct val="35000"/>
                    </a:spcAft>
                  </a:pPr>
                  <a:r>
                    <a:rPr lang="zh-CN" altLang="en-US" sz="1700" b="1" dirty="0">
                      <a:latin typeface="微软雅黑" panose="020B0503020204020204" pitchFamily="34" charset="-122"/>
                      <a:ea typeface="微软雅黑" panose="020B0503020204020204" pitchFamily="34" charset="-122"/>
                    </a:rPr>
                    <a:t>数据准确</a:t>
                  </a:r>
                  <a:r>
                    <a:rPr lang="zh-CN" altLang="en-US" sz="1700" b="1" dirty="0" smtClean="0">
                      <a:latin typeface="微软雅黑" panose="020B0503020204020204" pitchFamily="34" charset="-122"/>
                      <a:ea typeface="微软雅黑" panose="020B0503020204020204" pitchFamily="34" charset="-122"/>
                    </a:rPr>
                    <a:t>性和时效性要求</a:t>
                  </a:r>
                  <a:endParaRPr lang="zh-CN" altLang="en-US" sz="1700" b="1" dirty="0">
                    <a:latin typeface="微软雅黑" panose="020B0503020204020204" pitchFamily="34" charset="-122"/>
                    <a:ea typeface="微软雅黑" panose="020B0503020204020204" pitchFamily="34" charset="-122"/>
                  </a:endParaRPr>
                </a:p>
              </p:txBody>
            </p:sp>
          </p:grpSp>
        </p:grpSp>
      </p:grpSp>
      <p:sp>
        <p:nvSpPr>
          <p:cNvPr id="19" name="文本框 18"/>
          <p:cNvSpPr txBox="1"/>
          <p:nvPr/>
        </p:nvSpPr>
        <p:spPr>
          <a:xfrm>
            <a:off x="860959" y="5108880"/>
            <a:ext cx="10686289" cy="1131079"/>
          </a:xfrm>
          <a:prstGeom prst="rect">
            <a:avLst/>
          </a:prstGeom>
          <a:solidFill>
            <a:srgbClr val="E7E7E7"/>
          </a:solidFill>
          <a:ln w="19050" cmpd="sng">
            <a:solidFill>
              <a:srgbClr val="2E4F85"/>
            </a:solidFill>
            <a:prstDash val="sysDash"/>
          </a:ln>
          <a:effectLst>
            <a:glow rad="139700">
              <a:schemeClr val="accent3">
                <a:satMod val="175000"/>
                <a:alpha val="40000"/>
              </a:schemeClr>
            </a:glow>
          </a:effectLst>
        </p:spPr>
        <p:style>
          <a:lnRef idx="2">
            <a:schemeClr val="dk1"/>
          </a:lnRef>
          <a:fillRef idx="1">
            <a:schemeClr val="lt1"/>
          </a:fillRef>
          <a:effectRef idx="0">
            <a:schemeClr val="dk1"/>
          </a:effectRef>
          <a:fontRef idx="minor">
            <a:schemeClr val="dk1"/>
          </a:fontRef>
        </p:style>
        <p:txBody>
          <a:bodyPr wrap="square" rtlCol="0">
            <a:spAutoFit/>
          </a:bodyPr>
          <a:lstStyle/>
          <a:p>
            <a:pPr marL="285750" indent="-285750" algn="just">
              <a:lnSpc>
                <a:spcPct val="150000"/>
              </a:lnSpc>
              <a:buClr>
                <a:srgbClr val="2E4F85"/>
              </a:buClr>
              <a:buFont typeface="Wingdings" panose="05000000000000000000" pitchFamily="2" charset="2"/>
              <a:buChar char="p"/>
            </a:pPr>
            <a:r>
              <a:rPr lang="zh-CN" altLang="en-US" sz="1500" b="1" dirty="0" smtClean="0">
                <a:latin typeface="微软雅黑" panose="020B0503020204020204" pitchFamily="34" charset="-122"/>
                <a:ea typeface="微软雅黑" panose="020B0503020204020204" pitchFamily="34" charset="-122"/>
              </a:rPr>
              <a:t>中小企业数据</a:t>
            </a:r>
            <a:r>
              <a:rPr lang="zh-CN" altLang="en-US" sz="1500" b="1" dirty="0">
                <a:latin typeface="微软雅黑" panose="020B0503020204020204" pitchFamily="34" charset="-122"/>
                <a:ea typeface="微软雅黑" panose="020B0503020204020204" pitchFamily="34" charset="-122"/>
              </a:rPr>
              <a:t>时效</a:t>
            </a:r>
            <a:r>
              <a:rPr lang="zh-CN" altLang="en-US" sz="1500" b="1" dirty="0" smtClean="0">
                <a:latin typeface="微软雅黑" panose="020B0503020204020204" pitchFamily="34" charset="-122"/>
                <a:ea typeface="微软雅黑" panose="020B0503020204020204" pitchFamily="34" charset="-122"/>
              </a:rPr>
              <a:t>举例：</a:t>
            </a:r>
            <a:endParaRPr lang="en-US" altLang="zh-CN" sz="1500" b="1" dirty="0" smtClean="0">
              <a:latin typeface="微软雅黑" panose="020B0503020204020204" pitchFamily="34" charset="-122"/>
              <a:ea typeface="微软雅黑" panose="020B0503020204020204" pitchFamily="34" charset="-122"/>
            </a:endParaRPr>
          </a:p>
          <a:p>
            <a:pPr algn="just">
              <a:lnSpc>
                <a:spcPct val="150000"/>
              </a:lnSpc>
              <a:buClr>
                <a:srgbClr val="4472C4"/>
              </a:buClr>
            </a:pPr>
            <a:r>
              <a:rPr lang="en-US" altLang="zh-CN" sz="1500" dirty="0" smtClean="0">
                <a:latin typeface="微软雅黑" panose="020B0503020204020204" pitchFamily="34" charset="-122"/>
                <a:ea typeface="微软雅黑" panose="020B0503020204020204" pitchFamily="34" charset="-122"/>
              </a:rPr>
              <a:t>2023</a:t>
            </a:r>
            <a:r>
              <a:rPr lang="zh-CN" altLang="en-US" sz="1500" dirty="0">
                <a:latin typeface="微软雅黑" panose="020B0503020204020204" pitchFamily="34" charset="-122"/>
                <a:ea typeface="微软雅黑" panose="020B0503020204020204" pitchFamily="34" charset="-122"/>
              </a:rPr>
              <a:t>年</a:t>
            </a:r>
            <a:r>
              <a:rPr lang="en-US" altLang="zh-CN" sz="1500" dirty="0">
                <a:latin typeface="微软雅黑" panose="020B0503020204020204" pitchFamily="34" charset="-122"/>
                <a:ea typeface="微软雅黑" panose="020B0503020204020204" pitchFamily="34" charset="-122"/>
              </a:rPr>
              <a:t>1</a:t>
            </a:r>
            <a:r>
              <a:rPr lang="zh-CN" altLang="en-US" sz="1500" dirty="0">
                <a:latin typeface="微软雅黑" panose="020B0503020204020204" pitchFamily="34" charset="-122"/>
                <a:ea typeface="微软雅黑" panose="020B0503020204020204" pitchFamily="34" charset="-122"/>
              </a:rPr>
              <a:t>月</a:t>
            </a:r>
            <a:r>
              <a:rPr lang="en-US" altLang="zh-CN" sz="1500" dirty="0">
                <a:latin typeface="微软雅黑" panose="020B0503020204020204" pitchFamily="34" charset="-122"/>
                <a:ea typeface="微软雅黑" panose="020B0503020204020204" pitchFamily="34" charset="-122"/>
              </a:rPr>
              <a:t>1</a:t>
            </a:r>
            <a:r>
              <a:rPr lang="zh-CN" altLang="en-US" sz="1500" dirty="0">
                <a:latin typeface="微软雅黑" panose="020B0503020204020204" pitchFamily="34" charset="-122"/>
                <a:ea typeface="微软雅黑" panose="020B0503020204020204" pitchFamily="34" charset="-122"/>
              </a:rPr>
              <a:t>日</a:t>
            </a:r>
            <a:r>
              <a:rPr lang="en-US" altLang="zh-CN" sz="1500" dirty="0">
                <a:latin typeface="微软雅黑" panose="020B0503020204020204" pitchFamily="34" charset="-122"/>
                <a:ea typeface="微软雅黑" panose="020B0503020204020204" pitchFamily="34" charset="-122"/>
              </a:rPr>
              <a:t>-6</a:t>
            </a:r>
            <a:r>
              <a:rPr lang="zh-CN" altLang="en-US" sz="1500" dirty="0">
                <a:latin typeface="微软雅黑" panose="020B0503020204020204" pitchFamily="34" charset="-122"/>
                <a:ea typeface="微软雅黑" panose="020B0503020204020204" pitchFamily="34" charset="-122"/>
              </a:rPr>
              <a:t>月</a:t>
            </a:r>
            <a:r>
              <a:rPr lang="en-US" altLang="zh-CN" sz="1500" dirty="0">
                <a:latin typeface="微软雅黑" panose="020B0503020204020204" pitchFamily="34" charset="-122"/>
                <a:ea typeface="微软雅黑" panose="020B0503020204020204" pitchFamily="34" charset="-122"/>
              </a:rPr>
              <a:t>30</a:t>
            </a:r>
            <a:r>
              <a:rPr lang="zh-CN" altLang="en-US" sz="1500" dirty="0">
                <a:latin typeface="微软雅黑" panose="020B0503020204020204" pitchFamily="34" charset="-122"/>
                <a:ea typeface="微软雅黑" panose="020B0503020204020204" pitchFamily="34" charset="-122"/>
              </a:rPr>
              <a:t>日资本计量期间，要录入企业</a:t>
            </a:r>
            <a:r>
              <a:rPr lang="en-US" altLang="zh-CN" sz="1500" dirty="0">
                <a:latin typeface="微软雅黑" panose="020B0503020204020204" pitchFamily="34" charset="-122"/>
                <a:ea typeface="微软雅黑" panose="020B0503020204020204" pitchFamily="34" charset="-122"/>
              </a:rPr>
              <a:t>2021</a:t>
            </a:r>
            <a:r>
              <a:rPr lang="zh-CN" altLang="en-US" sz="1500" dirty="0">
                <a:latin typeface="微软雅黑" panose="020B0503020204020204" pitchFamily="34" charset="-122"/>
                <a:ea typeface="微软雅黑" panose="020B0503020204020204" pitchFamily="34" charset="-122"/>
              </a:rPr>
              <a:t>年或</a:t>
            </a:r>
            <a:r>
              <a:rPr lang="en-US" altLang="zh-CN" sz="1500" dirty="0">
                <a:latin typeface="微软雅黑" panose="020B0503020204020204" pitchFamily="34" charset="-122"/>
                <a:ea typeface="微软雅黑" panose="020B0503020204020204" pitchFamily="34" charset="-122"/>
              </a:rPr>
              <a:t>2022</a:t>
            </a:r>
            <a:r>
              <a:rPr lang="zh-CN" altLang="en-US" sz="1500" dirty="0">
                <a:latin typeface="微软雅黑" panose="020B0503020204020204" pitchFamily="34" charset="-122"/>
                <a:ea typeface="微软雅黑" panose="020B0503020204020204" pitchFamily="34" charset="-122"/>
              </a:rPr>
              <a:t>年年报营收数据；</a:t>
            </a:r>
            <a:r>
              <a:rPr lang="en-US" altLang="zh-CN" sz="1500" dirty="0">
                <a:latin typeface="微软雅黑" panose="020B0503020204020204" pitchFamily="34" charset="-122"/>
                <a:ea typeface="微软雅黑" panose="020B0503020204020204" pitchFamily="34" charset="-122"/>
              </a:rPr>
              <a:t>7</a:t>
            </a:r>
            <a:r>
              <a:rPr lang="zh-CN" altLang="en-US" sz="1500" dirty="0">
                <a:latin typeface="微软雅黑" panose="020B0503020204020204" pitchFamily="34" charset="-122"/>
                <a:ea typeface="微软雅黑" panose="020B0503020204020204" pitchFamily="34" charset="-122"/>
              </a:rPr>
              <a:t>月</a:t>
            </a:r>
            <a:r>
              <a:rPr lang="en-US" altLang="zh-CN" sz="1500" dirty="0">
                <a:latin typeface="微软雅黑" panose="020B0503020204020204" pitchFamily="34" charset="-122"/>
                <a:ea typeface="微软雅黑" panose="020B0503020204020204" pitchFamily="34" charset="-122"/>
              </a:rPr>
              <a:t>1</a:t>
            </a:r>
            <a:r>
              <a:rPr lang="zh-CN" altLang="en-US" sz="1500" dirty="0">
                <a:latin typeface="微软雅黑" panose="020B0503020204020204" pitchFamily="34" charset="-122"/>
                <a:ea typeface="微软雅黑" panose="020B0503020204020204" pitchFamily="34" charset="-122"/>
              </a:rPr>
              <a:t>日</a:t>
            </a:r>
            <a:r>
              <a:rPr lang="en-US" altLang="zh-CN" sz="1500" dirty="0">
                <a:latin typeface="微软雅黑" panose="020B0503020204020204" pitchFamily="34" charset="-122"/>
                <a:ea typeface="微软雅黑" panose="020B0503020204020204" pitchFamily="34" charset="-122"/>
              </a:rPr>
              <a:t>-12</a:t>
            </a:r>
            <a:r>
              <a:rPr lang="zh-CN" altLang="en-US" sz="1500" dirty="0">
                <a:latin typeface="微软雅黑" panose="020B0503020204020204" pitchFamily="34" charset="-122"/>
                <a:ea typeface="微软雅黑" panose="020B0503020204020204" pitchFamily="34" charset="-122"/>
              </a:rPr>
              <a:t>月</a:t>
            </a:r>
            <a:r>
              <a:rPr lang="en-US" altLang="zh-CN" sz="1500" dirty="0">
                <a:latin typeface="微软雅黑" panose="020B0503020204020204" pitchFamily="34" charset="-122"/>
                <a:ea typeface="微软雅黑" panose="020B0503020204020204" pitchFamily="34" charset="-122"/>
              </a:rPr>
              <a:t>31</a:t>
            </a:r>
            <a:r>
              <a:rPr lang="zh-CN" altLang="en-US" sz="1500" dirty="0">
                <a:latin typeface="微软雅黑" panose="020B0503020204020204" pitchFamily="34" charset="-122"/>
                <a:ea typeface="微软雅黑" panose="020B0503020204020204" pitchFamily="34" charset="-122"/>
              </a:rPr>
              <a:t>日资本计量期间，要录入</a:t>
            </a:r>
            <a:r>
              <a:rPr lang="en-US" altLang="zh-CN" sz="1500" dirty="0">
                <a:latin typeface="微软雅黑" panose="020B0503020204020204" pitchFamily="34" charset="-122"/>
                <a:ea typeface="微软雅黑" panose="020B0503020204020204" pitchFamily="34" charset="-122"/>
              </a:rPr>
              <a:t>2022</a:t>
            </a:r>
            <a:r>
              <a:rPr lang="zh-CN" altLang="en-US" sz="1500" dirty="0">
                <a:latin typeface="微软雅黑" panose="020B0503020204020204" pitchFamily="34" charset="-122"/>
                <a:ea typeface="微软雅黑" panose="020B0503020204020204" pitchFamily="34" charset="-122"/>
              </a:rPr>
              <a:t>年年报营收数据</a:t>
            </a:r>
            <a:r>
              <a:rPr lang="zh-CN" altLang="en-US" sz="1500" dirty="0" smtClean="0">
                <a:latin typeface="微软雅黑" panose="020B0503020204020204" pitchFamily="34" charset="-122"/>
                <a:ea typeface="微软雅黑" panose="020B0503020204020204" pitchFamily="34" charset="-122"/>
              </a:rPr>
              <a:t>。</a:t>
            </a:r>
            <a:endParaRPr lang="zh-CN" altLang="en-US" sz="1500" dirty="0">
              <a:latin typeface="微软雅黑" panose="020B0503020204020204" pitchFamily="34" charset="-122"/>
              <a:ea typeface="微软雅黑" panose="020B0503020204020204" pitchFamily="34" charset="-122"/>
            </a:endParaRPr>
          </a:p>
        </p:txBody>
      </p:sp>
      <p:sp>
        <p:nvSpPr>
          <p:cNvPr id="20" name="标题 21"/>
          <p:cNvSpPr txBox="1"/>
          <p:nvPr/>
        </p:nvSpPr>
        <p:spPr bwMode="auto">
          <a:xfrm>
            <a:off x="320396" y="197064"/>
            <a:ext cx="7745730" cy="387144"/>
          </a:xfrm>
          <a:prstGeom prst="rect">
            <a:avLst/>
          </a:prstGeom>
        </p:spPr>
        <p:txBody>
          <a:bodyPr lIns="90000" tIns="0" rIns="90000" bIns="0" anchor="b" anchorCtr="0"/>
          <a:lstStyle>
            <a:lvl1pPr algn="l" rtl="0" eaLnBrk="1" fontAlgn="base" hangingPunct="1">
              <a:spcBef>
                <a:spcPct val="0"/>
              </a:spcBef>
              <a:spcAft>
                <a:spcPct val="0"/>
              </a:spcAft>
              <a:defRPr kumimoji="1" lang="en-US" altLang="zh-TW" sz="2200" b="1" kern="0" baseline="0" dirty="0" smtClean="0">
                <a:solidFill>
                  <a:schemeClr val="tx1"/>
                </a:solidFill>
                <a:latin typeface="Arial" panose="020B0604020202020204" pitchFamily="34" charset="0"/>
                <a:ea typeface="楷体_GB2312" panose="02010609030101010101" pitchFamily="49" charset="-122"/>
                <a:cs typeface="+mj-cs"/>
              </a:defRPr>
            </a:lvl1pPr>
            <a:lvl2pPr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2pPr>
            <a:lvl3pPr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3pPr>
            <a:lvl4pPr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4pPr>
            <a:lvl5pPr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5pPr>
            <a:lvl6pPr marL="495300"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6pPr>
            <a:lvl7pPr marL="990600"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7pPr>
            <a:lvl8pPr marL="1485900"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8pPr>
            <a:lvl9pPr marL="1981200"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9pPr>
          </a:lstStyle>
          <a:p>
            <a:pPr>
              <a:defRPr/>
            </a:pPr>
            <a:r>
              <a:rPr lang="zh-CN" altLang="en-US" sz="2400" dirty="0" smtClean="0">
                <a:solidFill>
                  <a:srgbClr val="000000"/>
                </a:solidFill>
                <a:latin typeface="微软雅黑" panose="020B0503020204020204" pitchFamily="34" charset="-122"/>
                <a:ea typeface="微软雅黑" panose="020B0503020204020204" pitchFamily="34" charset="-122"/>
              </a:rPr>
              <a:t>（一） “该降”的</a:t>
            </a:r>
            <a:r>
              <a:rPr lang="zh-CN" altLang="en-US" sz="2400" dirty="0">
                <a:solidFill>
                  <a:srgbClr val="000000"/>
                </a:solidFill>
                <a:latin typeface="微软雅黑" panose="020B0503020204020204" pitchFamily="34" charset="-122"/>
                <a:ea typeface="微软雅黑" panose="020B0503020204020204" pitchFamily="34" charset="-122"/>
              </a:rPr>
              <a:t>权重</a:t>
            </a:r>
            <a:r>
              <a:rPr lang="zh-CN" altLang="en-US" sz="2400" dirty="0" smtClean="0">
                <a:solidFill>
                  <a:srgbClr val="000000"/>
                </a:solidFill>
                <a:latin typeface="微软雅黑" panose="020B0503020204020204" pitchFamily="34" charset="-122"/>
                <a:ea typeface="微软雅黑" panose="020B0503020204020204" pitchFamily="34" charset="-122"/>
              </a:rPr>
              <a:t>要</a:t>
            </a:r>
            <a:r>
              <a:rPr lang="zh-CN" altLang="en-US" sz="2400" dirty="0">
                <a:solidFill>
                  <a:srgbClr val="000000"/>
                </a:solidFill>
                <a:latin typeface="微软雅黑" panose="020B0503020204020204" pitchFamily="34" charset="-122"/>
                <a:ea typeface="微软雅黑" panose="020B0503020204020204" pitchFamily="34" charset="-122"/>
              </a:rPr>
              <a:t>降下</a:t>
            </a:r>
            <a:r>
              <a:rPr lang="zh-CN" altLang="en-US" sz="2400" dirty="0" smtClean="0">
                <a:solidFill>
                  <a:srgbClr val="000000"/>
                </a:solidFill>
                <a:latin typeface="微软雅黑" panose="020B0503020204020204" pitchFamily="34" charset="-122"/>
                <a:ea typeface="微软雅黑" panose="020B0503020204020204" pitchFamily="34" charset="-122"/>
              </a:rPr>
              <a:t>去</a:t>
            </a:r>
            <a:endParaRPr lang="zh-CN" altLang="en-US" sz="2400" dirty="0">
              <a:solidFill>
                <a:srgbClr val="00000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a:xfrm>
            <a:off x="11091001" y="6459855"/>
            <a:ext cx="912495" cy="299720"/>
          </a:xfrm>
        </p:spPr>
        <p:txBody>
          <a:bodyPr/>
          <a:lstStyle/>
          <a:p>
            <a:fld id="{49AE70B2-8BF9-45C0-BB95-33D1B9D3A854}" type="slidenum">
              <a:rPr lang="zh-CN" altLang="en-US" smtClean="0"/>
            </a:fld>
            <a:endParaRPr lang="zh-CN" altLang="en-US"/>
          </a:p>
        </p:txBody>
      </p:sp>
      <p:sp>
        <p:nvSpPr>
          <p:cNvPr id="11" name="文本框 10"/>
          <p:cNvSpPr txBox="1"/>
          <p:nvPr/>
        </p:nvSpPr>
        <p:spPr>
          <a:xfrm>
            <a:off x="454210" y="860513"/>
            <a:ext cx="11549286" cy="477054"/>
          </a:xfrm>
          <a:prstGeom prst="rect">
            <a:avLst/>
          </a:prstGeom>
          <a:noFill/>
        </p:spPr>
        <p:txBody>
          <a:bodyPr wrap="square" rtlCol="0">
            <a:spAutoFit/>
          </a:bodyPr>
          <a:lstStyle/>
          <a:p>
            <a:pPr marL="360045" indent="-360045" algn="just">
              <a:lnSpc>
                <a:spcPts val="3000"/>
              </a:lnSpc>
              <a:buClr>
                <a:srgbClr val="2E4F85"/>
              </a:buClr>
              <a:buFont typeface="Wingdings" panose="05000000000000000000" pitchFamily="2" charset="2"/>
              <a:buChar char="Ø"/>
            </a:pPr>
            <a:r>
              <a:rPr lang="zh-CN" altLang="en-US" sz="1600" b="1" dirty="0">
                <a:latin typeface="微软雅黑" panose="020B0503020204020204" pitchFamily="34" charset="-122"/>
                <a:ea typeface="微软雅黑" panose="020B0503020204020204" pitchFamily="34" charset="-122"/>
              </a:rPr>
              <a:t>零售房地产抵押贷</a:t>
            </a:r>
            <a:r>
              <a:rPr lang="zh-CN" altLang="en-US" sz="1600" b="1" dirty="0" smtClean="0">
                <a:latin typeface="微软雅黑" panose="020B0503020204020204" pitchFamily="34" charset="-122"/>
                <a:ea typeface="微软雅黑" panose="020B0503020204020204" pitchFamily="34" charset="-122"/>
              </a:rPr>
              <a:t>款：</a:t>
            </a:r>
            <a:r>
              <a:rPr lang="zh-CN" altLang="en-US" sz="1600" dirty="0">
                <a:latin typeface="微软雅黑" panose="020B0503020204020204" pitchFamily="34" charset="-122"/>
                <a:ea typeface="微软雅黑" panose="020B0503020204020204" pitchFamily="34" charset="-122"/>
              </a:rPr>
              <a:t>新规中，房地产抵押贷款是最大的变化点之一，也是节约风险资产最大的红利之一</a:t>
            </a:r>
            <a:r>
              <a:rPr lang="zh-CN" altLang="en-US" sz="1600" dirty="0" smtClean="0">
                <a:latin typeface="微软雅黑" panose="020B0503020204020204" pitchFamily="34" charset="-122"/>
                <a:ea typeface="微软雅黑" panose="020B0503020204020204" pitchFamily="34" charset="-122"/>
              </a:rPr>
              <a:t>。</a:t>
            </a:r>
            <a:endParaRPr lang="en-US" altLang="zh-CN" sz="1600" dirty="0">
              <a:latin typeface="微软雅黑" panose="020B0503020204020204" pitchFamily="34" charset="-122"/>
              <a:ea typeface="微软雅黑" panose="020B0503020204020204" pitchFamily="34" charset="-122"/>
            </a:endParaRPr>
          </a:p>
        </p:txBody>
      </p:sp>
      <p:graphicFrame>
        <p:nvGraphicFramePr>
          <p:cNvPr id="4" name="表格 3"/>
          <p:cNvGraphicFramePr>
            <a:graphicFrameLocks noGrp="1"/>
          </p:cNvGraphicFramePr>
          <p:nvPr/>
        </p:nvGraphicFramePr>
        <p:xfrm>
          <a:off x="384561" y="2046131"/>
          <a:ext cx="5756468" cy="3722280"/>
        </p:xfrm>
        <a:graphic>
          <a:graphicData uri="http://schemas.openxmlformats.org/drawingml/2006/table">
            <a:tbl>
              <a:tblPr firstRow="1" firstCol="1" bandRow="1">
                <a:tableStyleId>{5C22544A-7EE6-4342-B048-85BDC9FD1C3A}</a:tableStyleId>
              </a:tblPr>
              <a:tblGrid>
                <a:gridCol w="1685885"/>
                <a:gridCol w="4070583"/>
              </a:tblGrid>
              <a:tr h="324291">
                <a:tc>
                  <a:txBody>
                    <a:bodyPr/>
                    <a:lstStyle/>
                    <a:p>
                      <a:pPr algn="ctr">
                        <a:spcAft>
                          <a:spcPts val="0"/>
                        </a:spcAft>
                      </a:pPr>
                      <a:r>
                        <a:rPr lang="zh-CN" altLang="en-US" sz="1400" b="1" kern="100" dirty="0">
                          <a:solidFill>
                            <a:schemeClr val="bg1"/>
                          </a:solidFill>
                          <a:effectLst/>
                          <a:latin typeface="微软雅黑" panose="020B0503020204020204" pitchFamily="34" charset="-122"/>
                          <a:ea typeface="微软雅黑" panose="020B0503020204020204" pitchFamily="34" charset="-122"/>
                          <a:cs typeface="宋体" panose="02010600030101010101" pitchFamily="2" charset="-122"/>
                        </a:rPr>
                        <a:t>类型</a:t>
                      </a:r>
                      <a:endParaRPr lang="zh-CN" sz="1400" b="1" kern="100" dirty="0">
                        <a:solidFill>
                          <a:schemeClr val="bg1"/>
                        </a:solidFill>
                        <a:effectLst/>
                        <a:latin typeface="微软雅黑" panose="020B0503020204020204" pitchFamily="34" charset="-122"/>
                        <a:ea typeface="微软雅黑" panose="020B0503020204020204" pitchFamily="34" charset="-122"/>
                        <a:cs typeface="宋体" panose="02010600030101010101" pitchFamily="2" charset="-122"/>
                      </a:endParaRPr>
                    </a:p>
                  </a:txBody>
                  <a:tcPr marL="55756" marR="55756" marT="0" marB="0" anchor="ctr">
                    <a:lnL w="6350" cap="flat" cmpd="sng" algn="ctr">
                      <a:solidFill>
                        <a:schemeClr val="bg2">
                          <a:lumMod val="50000"/>
                        </a:schemeClr>
                      </a:solidFill>
                      <a:prstDash val="solid"/>
                      <a:round/>
                      <a:headEnd type="none" w="med" len="med"/>
                      <a:tailEnd type="none" w="med" len="med"/>
                    </a:lnL>
                    <a:lnR w="6350" cap="flat" cmpd="sng" algn="ctr">
                      <a:solidFill>
                        <a:schemeClr val="bg2">
                          <a:lumMod val="50000"/>
                        </a:schemeClr>
                      </a:solidFill>
                      <a:prstDash val="solid"/>
                      <a:round/>
                      <a:headEnd type="none" w="med" len="med"/>
                      <a:tailEnd type="none" w="med" len="med"/>
                    </a:lnR>
                    <a:lnT w="6350" cap="flat" cmpd="sng" algn="ctr">
                      <a:solidFill>
                        <a:schemeClr val="bg2">
                          <a:lumMod val="50000"/>
                        </a:schemeClr>
                      </a:solidFill>
                      <a:prstDash val="solid"/>
                      <a:round/>
                      <a:headEnd type="none" w="med" len="med"/>
                      <a:tailEnd type="none" w="med" len="med"/>
                    </a:lnT>
                    <a:lnB w="6350" cap="flat" cmpd="sng" algn="ctr">
                      <a:solidFill>
                        <a:schemeClr val="bg2">
                          <a:lumMod val="50000"/>
                        </a:schemeClr>
                      </a:solidFill>
                      <a:prstDash val="solid"/>
                      <a:round/>
                      <a:headEnd type="none" w="med" len="med"/>
                      <a:tailEnd type="none" w="med" len="med"/>
                    </a:lnB>
                    <a:solidFill>
                      <a:srgbClr val="2E4F85"/>
                    </a:solidFill>
                  </a:tcPr>
                </a:tc>
                <a:tc>
                  <a:txBody>
                    <a:bodyPr/>
                    <a:lstStyle/>
                    <a:p>
                      <a:pPr algn="ctr">
                        <a:spcAft>
                          <a:spcPts val="0"/>
                        </a:spcAft>
                      </a:pPr>
                      <a:r>
                        <a:rPr lang="zh-CN" altLang="en-US" sz="1400" b="1" kern="100" dirty="0">
                          <a:solidFill>
                            <a:schemeClr val="bg1"/>
                          </a:solidFill>
                          <a:effectLst/>
                          <a:latin typeface="微软雅黑" panose="020B0503020204020204" pitchFamily="34" charset="-122"/>
                          <a:ea typeface="微软雅黑" panose="020B0503020204020204" pitchFamily="34" charset="-122"/>
                          <a:cs typeface="宋体" panose="02010600030101010101" pitchFamily="2" charset="-122"/>
                        </a:rPr>
                        <a:t>含义</a:t>
                      </a:r>
                      <a:endParaRPr lang="zh-CN" sz="1400" b="1" kern="100" dirty="0">
                        <a:solidFill>
                          <a:schemeClr val="bg1"/>
                        </a:solidFill>
                        <a:effectLst/>
                        <a:latin typeface="微软雅黑" panose="020B0503020204020204" pitchFamily="34" charset="-122"/>
                        <a:ea typeface="微软雅黑" panose="020B0503020204020204" pitchFamily="34" charset="-122"/>
                        <a:cs typeface="宋体" panose="02010600030101010101" pitchFamily="2" charset="-122"/>
                      </a:endParaRPr>
                    </a:p>
                  </a:txBody>
                  <a:tcPr marL="55756" marR="55756" marT="0" marB="0" anchor="ctr">
                    <a:lnL w="6350" cap="flat" cmpd="sng" algn="ctr">
                      <a:solidFill>
                        <a:schemeClr val="bg2">
                          <a:lumMod val="50000"/>
                        </a:schemeClr>
                      </a:solidFill>
                      <a:prstDash val="solid"/>
                      <a:round/>
                      <a:headEnd type="none" w="med" len="med"/>
                      <a:tailEnd type="none" w="med" len="med"/>
                    </a:lnL>
                    <a:lnR w="6350" cap="flat" cmpd="sng" algn="ctr">
                      <a:solidFill>
                        <a:schemeClr val="bg2">
                          <a:lumMod val="50000"/>
                        </a:schemeClr>
                      </a:solidFill>
                      <a:prstDash val="solid"/>
                      <a:round/>
                      <a:headEnd type="none" w="med" len="med"/>
                      <a:tailEnd type="none" w="med" len="med"/>
                    </a:lnR>
                    <a:lnT w="6350" cap="flat" cmpd="sng" algn="ctr">
                      <a:solidFill>
                        <a:schemeClr val="bg2">
                          <a:lumMod val="50000"/>
                        </a:schemeClr>
                      </a:solidFill>
                      <a:prstDash val="solid"/>
                      <a:round/>
                      <a:headEnd type="none" w="med" len="med"/>
                      <a:tailEnd type="none" w="med" len="med"/>
                    </a:lnT>
                    <a:lnB w="6350" cap="flat" cmpd="sng" algn="ctr">
                      <a:solidFill>
                        <a:schemeClr val="bg2">
                          <a:lumMod val="50000"/>
                        </a:schemeClr>
                      </a:solidFill>
                      <a:prstDash val="solid"/>
                      <a:round/>
                      <a:headEnd type="none" w="med" len="med"/>
                      <a:tailEnd type="none" w="med" len="med"/>
                    </a:lnB>
                    <a:solidFill>
                      <a:srgbClr val="2E4F85"/>
                    </a:solidFill>
                  </a:tcPr>
                </a:tc>
              </a:tr>
              <a:tr h="891038">
                <a:tc>
                  <a:txBody>
                    <a:bodyPr/>
                    <a:lstStyle/>
                    <a:p>
                      <a:pPr algn="l">
                        <a:spcAft>
                          <a:spcPts val="0"/>
                        </a:spcAft>
                      </a:pPr>
                      <a:r>
                        <a:rPr lang="zh-CN" altLang="en-US" sz="1400" b="0" kern="100" dirty="0" smtClean="0">
                          <a:solidFill>
                            <a:schemeClr val="tx1"/>
                          </a:solidFill>
                          <a:effectLst/>
                          <a:latin typeface="微软雅黑" panose="020B0503020204020204" pitchFamily="34" charset="-122"/>
                          <a:ea typeface="微软雅黑" panose="020B0503020204020204" pitchFamily="34" charset="-122"/>
                          <a:cs typeface="+mn-cs"/>
                        </a:rPr>
                        <a:t>还款是否实质依赖于房地产所产生的现金流（还款来源）</a:t>
                      </a:r>
                      <a:endParaRPr lang="zh-CN" sz="1400" b="0" kern="100" dirty="0">
                        <a:solidFill>
                          <a:schemeClr val="tx1"/>
                        </a:solidFill>
                        <a:effectLst/>
                        <a:latin typeface="微软雅黑" panose="020B0503020204020204" pitchFamily="34" charset="-122"/>
                        <a:ea typeface="微软雅黑" panose="020B0503020204020204" pitchFamily="34" charset="-122"/>
                        <a:cs typeface="+mn-cs"/>
                      </a:endParaRPr>
                    </a:p>
                  </a:txBody>
                  <a:tcPr marL="68580" marR="68580" marT="0" marB="0" anchor="ctr">
                    <a:lnL w="6350" cap="flat" cmpd="sng" algn="ctr">
                      <a:solidFill>
                        <a:schemeClr val="bg2">
                          <a:lumMod val="50000"/>
                        </a:schemeClr>
                      </a:solidFill>
                      <a:prstDash val="solid"/>
                      <a:round/>
                      <a:headEnd type="none" w="med" len="med"/>
                      <a:tailEnd type="none" w="med" len="med"/>
                    </a:lnL>
                    <a:lnR w="6350" cap="flat" cmpd="sng" algn="ctr">
                      <a:solidFill>
                        <a:schemeClr val="bg2">
                          <a:lumMod val="50000"/>
                        </a:schemeClr>
                      </a:solidFill>
                      <a:prstDash val="solid"/>
                      <a:round/>
                      <a:headEnd type="none" w="med" len="med"/>
                      <a:tailEnd type="none" w="med" len="med"/>
                    </a:lnR>
                    <a:lnT w="6350" cap="flat" cmpd="sng" algn="ctr">
                      <a:solidFill>
                        <a:schemeClr val="bg2">
                          <a:lumMod val="50000"/>
                        </a:schemeClr>
                      </a:solidFill>
                      <a:prstDash val="solid"/>
                      <a:round/>
                      <a:headEnd type="none" w="med" len="med"/>
                      <a:tailEnd type="none" w="med" len="med"/>
                    </a:lnT>
                    <a:lnB w="6350" cap="flat" cmpd="sng" algn="ctr">
                      <a:solidFill>
                        <a:schemeClr val="bg2">
                          <a:lumMod val="50000"/>
                        </a:schemeClr>
                      </a:solidFill>
                      <a:prstDash val="solid"/>
                      <a:round/>
                      <a:headEnd type="none" w="med" len="med"/>
                      <a:tailEnd type="none" w="med" len="med"/>
                    </a:lnB>
                    <a:noFill/>
                  </a:tcPr>
                </a:tc>
                <a:tc>
                  <a:txBody>
                    <a:bodyPr/>
                    <a:lstStyle/>
                    <a:p>
                      <a:pPr algn="l" rtl="0" fontAlgn="ctr"/>
                      <a:r>
                        <a:rPr lang="en-US" altLang="zh-CN" sz="14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rPr>
                        <a:t>1.</a:t>
                      </a:r>
                      <a:r>
                        <a:rPr lang="zh-CN" altLang="en-US" sz="14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rPr>
                        <a:t>债务人收入中</a:t>
                      </a:r>
                      <a:r>
                        <a:rPr lang="en-US" altLang="zh-CN" sz="14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rPr>
                        <a:t>50%</a:t>
                      </a:r>
                      <a:r>
                        <a:rPr lang="zh-CN" altLang="en-US" sz="14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rPr>
                        <a:t>以上（不含）来自该房地产出售或租赁等所产生的现金流，则视为实质性依赖；</a:t>
                      </a:r>
                      <a:endParaRPr lang="en-US" altLang="zh-CN" sz="14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endParaRPr>
                    </a:p>
                    <a:p>
                      <a:pPr algn="l" rtl="0" fontAlgn="ctr"/>
                      <a:r>
                        <a:rPr lang="en-US" altLang="zh-CN" sz="1400" b="1" i="0" u="none" strike="noStrike" kern="1200" dirty="0" smtClean="0">
                          <a:solidFill>
                            <a:srgbClr val="C00000"/>
                          </a:solidFill>
                          <a:effectLst/>
                          <a:latin typeface="微软雅黑" panose="020B0503020204020204" pitchFamily="34" charset="-122"/>
                          <a:ea typeface="微软雅黑" panose="020B0503020204020204" pitchFamily="34" charset="-122"/>
                          <a:cs typeface="+mn-cs"/>
                        </a:rPr>
                        <a:t>2.</a:t>
                      </a:r>
                      <a:r>
                        <a:rPr lang="zh-CN" altLang="en-US" sz="1400" b="1" i="0" u="none" strike="noStrike" kern="1200" dirty="0" smtClean="0">
                          <a:solidFill>
                            <a:srgbClr val="C00000"/>
                          </a:solidFill>
                          <a:effectLst/>
                          <a:latin typeface="微软雅黑" panose="020B0503020204020204" pitchFamily="34" charset="-122"/>
                          <a:ea typeface="微软雅黑" panose="020B0503020204020204" pitchFamily="34" charset="-122"/>
                          <a:cs typeface="+mn-cs"/>
                        </a:rPr>
                        <a:t>三套及以上个人住房按揭贷款</a:t>
                      </a:r>
                      <a:r>
                        <a:rPr lang="zh-CN" altLang="en-US" sz="14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rPr>
                        <a:t>视为实质性依赖</a:t>
                      </a:r>
                      <a:endParaRPr lang="en-US" altLang="zh-CN" sz="140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marL="0" marR="0" marT="0" marB="0" anchor="ctr">
                    <a:lnL w="6350" cap="flat" cmpd="sng" algn="ctr">
                      <a:solidFill>
                        <a:schemeClr val="bg2">
                          <a:lumMod val="50000"/>
                        </a:schemeClr>
                      </a:solidFill>
                      <a:prstDash val="solid"/>
                      <a:round/>
                      <a:headEnd type="none" w="med" len="med"/>
                      <a:tailEnd type="none" w="med" len="med"/>
                    </a:lnL>
                    <a:lnR w="6350" cap="flat" cmpd="sng" algn="ctr">
                      <a:solidFill>
                        <a:schemeClr val="bg2">
                          <a:lumMod val="50000"/>
                        </a:schemeClr>
                      </a:solidFill>
                      <a:prstDash val="solid"/>
                      <a:round/>
                      <a:headEnd type="none" w="med" len="med"/>
                      <a:tailEnd type="none" w="med" len="med"/>
                    </a:lnR>
                    <a:lnT w="6350" cap="flat" cmpd="sng" algn="ctr">
                      <a:solidFill>
                        <a:schemeClr val="bg2">
                          <a:lumMod val="50000"/>
                        </a:schemeClr>
                      </a:solidFill>
                      <a:prstDash val="solid"/>
                      <a:round/>
                      <a:headEnd type="none" w="med" len="med"/>
                      <a:tailEnd type="none" w="med" len="med"/>
                    </a:lnT>
                    <a:lnB w="6350" cap="flat" cmpd="sng" algn="ctr">
                      <a:solidFill>
                        <a:schemeClr val="bg2">
                          <a:lumMod val="50000"/>
                        </a:schemeClr>
                      </a:solidFill>
                      <a:prstDash val="solid"/>
                      <a:round/>
                      <a:headEnd type="none" w="med" len="med"/>
                      <a:tailEnd type="none" w="med" len="med"/>
                    </a:lnB>
                    <a:noFill/>
                  </a:tcPr>
                </a:tc>
              </a:tr>
              <a:tr h="1351639">
                <a:tc>
                  <a:txBody>
                    <a:bodyPr/>
                    <a:lstStyle/>
                    <a:p>
                      <a:pPr algn="l">
                        <a:spcAft>
                          <a:spcPts val="0"/>
                        </a:spcAft>
                      </a:pPr>
                      <a:r>
                        <a:rPr lang="zh-CN" altLang="en-US" sz="1400" b="0" kern="100" dirty="0">
                          <a:solidFill>
                            <a:schemeClr val="tx1"/>
                          </a:solidFill>
                          <a:effectLst/>
                          <a:latin typeface="微软雅黑" panose="020B0503020204020204" pitchFamily="34" charset="-122"/>
                          <a:ea typeface="微软雅黑" panose="020B0503020204020204" pitchFamily="34" charset="-122"/>
                          <a:cs typeface="+mn-cs"/>
                        </a:rPr>
                        <a:t>是否符合审慎要求</a:t>
                      </a:r>
                      <a:endParaRPr lang="zh-CN" sz="1400" b="0" kern="100" dirty="0">
                        <a:solidFill>
                          <a:schemeClr val="tx1"/>
                        </a:solidFill>
                        <a:effectLst/>
                        <a:latin typeface="微软雅黑" panose="020B0503020204020204" pitchFamily="34" charset="-122"/>
                        <a:ea typeface="微软雅黑" panose="020B0503020204020204" pitchFamily="34" charset="-122"/>
                        <a:cs typeface="+mn-cs"/>
                      </a:endParaRPr>
                    </a:p>
                  </a:txBody>
                  <a:tcPr marL="68580" marR="68580" marT="0" marB="0" anchor="ctr">
                    <a:lnL w="6350" cap="flat" cmpd="sng" algn="ctr">
                      <a:solidFill>
                        <a:schemeClr val="bg2">
                          <a:lumMod val="50000"/>
                        </a:schemeClr>
                      </a:solidFill>
                      <a:prstDash val="solid"/>
                      <a:round/>
                      <a:headEnd type="none" w="med" len="med"/>
                      <a:tailEnd type="none" w="med" len="med"/>
                    </a:lnL>
                    <a:lnR w="6350" cap="flat" cmpd="sng" algn="ctr">
                      <a:solidFill>
                        <a:schemeClr val="bg2">
                          <a:lumMod val="50000"/>
                        </a:schemeClr>
                      </a:solidFill>
                      <a:prstDash val="solid"/>
                      <a:round/>
                      <a:headEnd type="none" w="med" len="med"/>
                      <a:tailEnd type="none" w="med" len="med"/>
                    </a:lnR>
                    <a:lnT w="6350" cap="flat" cmpd="sng" algn="ctr">
                      <a:solidFill>
                        <a:schemeClr val="bg2">
                          <a:lumMod val="50000"/>
                        </a:schemeClr>
                      </a:solidFill>
                      <a:prstDash val="solid"/>
                      <a:round/>
                      <a:headEnd type="none" w="med" len="med"/>
                      <a:tailEnd type="none" w="med" len="med"/>
                    </a:lnT>
                    <a:lnB w="6350" cap="flat" cmpd="sng" algn="ctr">
                      <a:solidFill>
                        <a:schemeClr val="bg2">
                          <a:lumMod val="50000"/>
                        </a:schemeClr>
                      </a:solidFill>
                      <a:prstDash val="solid"/>
                      <a:round/>
                      <a:headEnd type="none" w="med" len="med"/>
                      <a:tailEnd type="none" w="med" len="med"/>
                    </a:lnB>
                    <a:noFill/>
                  </a:tcPr>
                </a:tc>
                <a:tc>
                  <a:txBody>
                    <a:bodyPr/>
                    <a:lstStyle/>
                    <a:p>
                      <a:pPr algn="l" rtl="0" fontAlgn="ctr"/>
                      <a:r>
                        <a:rPr lang="en-US" altLang="zh-CN" sz="1400" b="1" i="0" u="none" strike="noStrike" kern="1200" dirty="0">
                          <a:solidFill>
                            <a:srgbClr val="C00000"/>
                          </a:solidFill>
                          <a:effectLst/>
                          <a:latin typeface="微软雅黑" panose="020B0503020204020204" pitchFamily="34" charset="-122"/>
                          <a:ea typeface="微软雅黑" panose="020B0503020204020204" pitchFamily="34" charset="-122"/>
                          <a:cs typeface="+mn-cs"/>
                        </a:rPr>
                        <a:t>1.</a:t>
                      </a:r>
                      <a:r>
                        <a:rPr lang="zh-CN" altLang="en-US" sz="1400" b="1" i="0" u="none" strike="noStrike" kern="1200" dirty="0">
                          <a:solidFill>
                            <a:srgbClr val="C00000"/>
                          </a:solidFill>
                          <a:effectLst/>
                          <a:latin typeface="微软雅黑" panose="020B0503020204020204" pitchFamily="34" charset="-122"/>
                          <a:ea typeface="微软雅黑" panose="020B0503020204020204" pitchFamily="34" charset="-122"/>
                          <a:cs typeface="+mn-cs"/>
                        </a:rPr>
                        <a:t>房地产已完工</a:t>
                      </a:r>
                      <a:r>
                        <a:rPr lang="zh-CN" altLang="en-US" sz="1400" b="1" i="0" u="none" strike="noStrike" kern="1200" dirty="0" smtClean="0">
                          <a:solidFill>
                            <a:srgbClr val="C00000"/>
                          </a:solidFill>
                          <a:effectLst/>
                          <a:latin typeface="微软雅黑" panose="020B0503020204020204" pitchFamily="34" charset="-122"/>
                          <a:ea typeface="微软雅黑" panose="020B0503020204020204" pitchFamily="34" charset="-122"/>
                          <a:cs typeface="+mn-cs"/>
                        </a:rPr>
                        <a:t>。</a:t>
                      </a:r>
                      <a:endParaRPr lang="en-US" altLang="zh-CN" sz="1400" b="1" i="0" u="none" strike="noStrike" kern="1200" dirty="0" smtClean="0">
                        <a:solidFill>
                          <a:srgbClr val="C00000"/>
                        </a:solidFill>
                        <a:effectLst/>
                        <a:latin typeface="微软雅黑" panose="020B0503020204020204" pitchFamily="34" charset="-122"/>
                        <a:ea typeface="微软雅黑" panose="020B0503020204020204" pitchFamily="34" charset="-122"/>
                        <a:cs typeface="+mn-cs"/>
                      </a:endParaRPr>
                    </a:p>
                    <a:p>
                      <a:pPr algn="l" rtl="0" fontAlgn="ctr"/>
                      <a:r>
                        <a:rPr lang="en-US" altLang="zh-CN" sz="1400" b="1" i="0" u="none" strike="noStrike" kern="1200" dirty="0" smtClean="0">
                          <a:solidFill>
                            <a:srgbClr val="C00000"/>
                          </a:solidFill>
                          <a:effectLst/>
                          <a:latin typeface="微软雅黑" panose="020B0503020204020204" pitchFamily="34" charset="-122"/>
                          <a:ea typeface="微软雅黑" panose="020B0503020204020204" pitchFamily="34" charset="-122"/>
                          <a:cs typeface="+mn-cs"/>
                        </a:rPr>
                        <a:t>2</a:t>
                      </a:r>
                      <a:r>
                        <a:rPr lang="en-US" altLang="zh-CN" sz="1400" b="1" i="0" u="none" strike="noStrike" kern="1200" dirty="0">
                          <a:solidFill>
                            <a:srgbClr val="C00000"/>
                          </a:solidFill>
                          <a:effectLst/>
                          <a:latin typeface="微软雅黑" panose="020B0503020204020204" pitchFamily="34" charset="-122"/>
                          <a:ea typeface="微软雅黑" panose="020B0503020204020204" pitchFamily="34" charset="-122"/>
                          <a:cs typeface="+mn-cs"/>
                        </a:rPr>
                        <a:t>.</a:t>
                      </a:r>
                      <a:r>
                        <a:rPr lang="zh-CN" altLang="en-US" sz="1400" b="1" i="0" u="none" strike="noStrike" kern="1200" dirty="0">
                          <a:solidFill>
                            <a:srgbClr val="C00000"/>
                          </a:solidFill>
                          <a:effectLst/>
                          <a:latin typeface="微软雅黑" panose="020B0503020204020204" pitchFamily="34" charset="-122"/>
                          <a:ea typeface="微软雅黑" panose="020B0503020204020204" pitchFamily="34" charset="-122"/>
                          <a:cs typeface="+mn-cs"/>
                        </a:rPr>
                        <a:t>法律上可执行</a:t>
                      </a:r>
                      <a:r>
                        <a:rPr lang="zh-CN" altLang="en-US" sz="1400" b="1" i="0" u="none" strike="noStrike" kern="1200" dirty="0" smtClean="0">
                          <a:solidFill>
                            <a:srgbClr val="C00000"/>
                          </a:solidFill>
                          <a:effectLst/>
                          <a:latin typeface="微软雅黑" panose="020B0503020204020204" pitchFamily="34" charset="-122"/>
                          <a:ea typeface="微软雅黑" panose="020B0503020204020204" pitchFamily="34" charset="-122"/>
                          <a:cs typeface="+mn-cs"/>
                        </a:rPr>
                        <a:t>。</a:t>
                      </a:r>
                      <a:endParaRPr lang="en-US" altLang="zh-CN" sz="1400" b="1" i="0" u="none" strike="noStrike" kern="1200" dirty="0" smtClean="0">
                        <a:solidFill>
                          <a:srgbClr val="C00000"/>
                        </a:solidFill>
                        <a:effectLst/>
                        <a:latin typeface="微软雅黑" panose="020B0503020204020204" pitchFamily="34" charset="-122"/>
                        <a:ea typeface="微软雅黑" panose="020B0503020204020204" pitchFamily="34" charset="-122"/>
                        <a:cs typeface="+mn-cs"/>
                      </a:endParaRPr>
                    </a:p>
                    <a:p>
                      <a:pPr algn="l" rtl="0" fontAlgn="ctr"/>
                      <a:r>
                        <a:rPr lang="en-US" altLang="zh-CN" sz="14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rPr>
                        <a:t>3</a:t>
                      </a:r>
                      <a:r>
                        <a:rPr lang="en-US" altLang="zh-CN" sz="14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r>
                        <a:rPr lang="zh-CN" altLang="en-US" sz="1400" b="0" i="0" u="none" strike="noStrike" kern="1200" dirty="0">
                          <a:solidFill>
                            <a:srgbClr val="000000"/>
                          </a:solidFill>
                          <a:effectLst/>
                          <a:latin typeface="微软雅黑" panose="020B0503020204020204" pitchFamily="34" charset="-122"/>
                          <a:ea typeface="微软雅黑" panose="020B0503020204020204" pitchFamily="34" charset="-122"/>
                          <a:cs typeface="+mn-cs"/>
                        </a:rPr>
                        <a:t>贷款银行拥有对房地产的第一顺位留置权</a:t>
                      </a:r>
                      <a:r>
                        <a:rPr lang="zh-CN" altLang="en-US" sz="14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rPr>
                        <a:t>。</a:t>
                      </a:r>
                      <a:endParaRPr lang="en-US" altLang="zh-CN" sz="14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endParaRPr>
                    </a:p>
                    <a:p>
                      <a:pPr algn="l" rtl="0" fontAlgn="ctr"/>
                      <a:r>
                        <a:rPr lang="en-US" altLang="zh-CN" sz="14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rPr>
                        <a:t>4</a:t>
                      </a:r>
                      <a:r>
                        <a:rPr lang="en-US" altLang="zh-CN" sz="14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r>
                        <a:rPr lang="zh-CN" altLang="en-US" sz="1400" b="0" i="0" u="none" strike="noStrike" kern="1200" dirty="0">
                          <a:solidFill>
                            <a:srgbClr val="000000"/>
                          </a:solidFill>
                          <a:effectLst/>
                          <a:latin typeface="微软雅黑" panose="020B0503020204020204" pitchFamily="34" charset="-122"/>
                          <a:ea typeface="微软雅黑" panose="020B0503020204020204" pitchFamily="34" charset="-122"/>
                          <a:cs typeface="+mn-cs"/>
                        </a:rPr>
                        <a:t>审慎的房地产贷款审批标准</a:t>
                      </a:r>
                      <a:r>
                        <a:rPr lang="zh-CN" altLang="en-US" sz="14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rPr>
                        <a:t>。</a:t>
                      </a:r>
                      <a:endParaRPr lang="en-US" altLang="zh-CN" sz="14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endParaRPr>
                    </a:p>
                    <a:p>
                      <a:pPr algn="l" rtl="0" fontAlgn="ctr"/>
                      <a:r>
                        <a:rPr lang="en-US" altLang="zh-CN" sz="14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rPr>
                        <a:t>5</a:t>
                      </a:r>
                      <a:r>
                        <a:rPr lang="en-US" altLang="zh-CN" sz="14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r>
                        <a:rPr lang="zh-CN" altLang="en-US" sz="1400" b="0" i="0" u="none" strike="noStrike" kern="1200" dirty="0">
                          <a:solidFill>
                            <a:srgbClr val="000000"/>
                          </a:solidFill>
                          <a:effectLst/>
                          <a:latin typeface="微软雅黑" panose="020B0503020204020204" pitchFamily="34" charset="-122"/>
                          <a:ea typeface="微软雅黑" panose="020B0503020204020204" pitchFamily="34" charset="-122"/>
                          <a:cs typeface="+mn-cs"/>
                        </a:rPr>
                        <a:t>审慎的房地产估值</a:t>
                      </a:r>
                      <a:r>
                        <a:rPr lang="zh-CN" altLang="en-US" sz="14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rPr>
                        <a:t>。</a:t>
                      </a:r>
                      <a:endParaRPr lang="en-US" altLang="zh-CN" sz="14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endParaRPr>
                    </a:p>
                    <a:p>
                      <a:pPr algn="l" rtl="0" fontAlgn="ctr"/>
                      <a:r>
                        <a:rPr lang="en-US" altLang="zh-CN" sz="14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rPr>
                        <a:t>6</a:t>
                      </a:r>
                      <a:r>
                        <a:rPr lang="en-US" altLang="zh-CN" sz="14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r>
                        <a:rPr lang="zh-CN" altLang="en-US" sz="1400" b="0" i="0" u="none" strike="noStrike" kern="1200" dirty="0">
                          <a:solidFill>
                            <a:srgbClr val="000000"/>
                          </a:solidFill>
                          <a:effectLst/>
                          <a:latin typeface="微软雅黑" panose="020B0503020204020204" pitchFamily="34" charset="-122"/>
                          <a:ea typeface="微软雅黑" panose="020B0503020204020204" pitchFamily="34" charset="-122"/>
                          <a:cs typeface="+mn-cs"/>
                        </a:rPr>
                        <a:t>文档要求等</a:t>
                      </a:r>
                      <a:endParaRPr lang="en-US" altLang="zh-CN" sz="140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marL="0" marR="0" marT="0" marB="0" anchor="ctr">
                    <a:lnL w="6350" cap="flat" cmpd="sng" algn="ctr">
                      <a:solidFill>
                        <a:schemeClr val="bg2">
                          <a:lumMod val="50000"/>
                        </a:schemeClr>
                      </a:solidFill>
                      <a:prstDash val="solid"/>
                      <a:round/>
                      <a:headEnd type="none" w="med" len="med"/>
                      <a:tailEnd type="none" w="med" len="med"/>
                    </a:lnL>
                    <a:lnR w="6350" cap="flat" cmpd="sng" algn="ctr">
                      <a:solidFill>
                        <a:schemeClr val="bg2">
                          <a:lumMod val="50000"/>
                        </a:schemeClr>
                      </a:solidFill>
                      <a:prstDash val="solid"/>
                      <a:round/>
                      <a:headEnd type="none" w="med" len="med"/>
                      <a:tailEnd type="none" w="med" len="med"/>
                    </a:lnR>
                    <a:lnT w="6350" cap="flat" cmpd="sng" algn="ctr">
                      <a:solidFill>
                        <a:schemeClr val="bg2">
                          <a:lumMod val="50000"/>
                        </a:schemeClr>
                      </a:solidFill>
                      <a:prstDash val="solid"/>
                      <a:round/>
                      <a:headEnd type="none" w="med" len="med"/>
                      <a:tailEnd type="none" w="med" len="med"/>
                    </a:lnT>
                    <a:lnB w="6350" cap="flat" cmpd="sng" algn="ctr">
                      <a:solidFill>
                        <a:schemeClr val="bg2">
                          <a:lumMod val="50000"/>
                        </a:schemeClr>
                      </a:solidFill>
                      <a:prstDash val="solid"/>
                      <a:round/>
                      <a:headEnd type="none" w="med" len="med"/>
                      <a:tailEnd type="none" w="med" len="med"/>
                    </a:lnB>
                    <a:noFill/>
                  </a:tcPr>
                </a:tc>
              </a:tr>
              <a:tr h="747555">
                <a:tc>
                  <a:txBody>
                    <a:bodyPr/>
                    <a:lstStyle/>
                    <a:p>
                      <a:pPr algn="l">
                        <a:spcAft>
                          <a:spcPts val="0"/>
                        </a:spcAft>
                      </a:pPr>
                      <a:r>
                        <a:rPr lang="zh-CN" altLang="en-US" sz="1400" b="0" kern="100" dirty="0">
                          <a:solidFill>
                            <a:schemeClr val="tx1"/>
                          </a:solidFill>
                          <a:effectLst/>
                          <a:latin typeface="微软雅黑" panose="020B0503020204020204" pitchFamily="34" charset="-122"/>
                          <a:ea typeface="微软雅黑" panose="020B0503020204020204" pitchFamily="34" charset="-122"/>
                          <a:cs typeface="+mn-cs"/>
                        </a:rPr>
                        <a:t>贷款抵押率（</a:t>
                      </a:r>
                      <a:r>
                        <a:rPr lang="en-US" altLang="zh-CN" sz="1400" b="0" kern="100" dirty="0">
                          <a:solidFill>
                            <a:schemeClr val="tx1"/>
                          </a:solidFill>
                          <a:effectLst/>
                          <a:latin typeface="微软雅黑" panose="020B0503020204020204" pitchFamily="34" charset="-122"/>
                          <a:ea typeface="微软雅黑" panose="020B0503020204020204" pitchFamily="34" charset="-122"/>
                          <a:cs typeface="+mn-cs"/>
                        </a:rPr>
                        <a:t>LTV</a:t>
                      </a:r>
                      <a:r>
                        <a:rPr lang="zh-CN" altLang="en-US" sz="1400" b="0" kern="100" dirty="0">
                          <a:solidFill>
                            <a:schemeClr val="tx1"/>
                          </a:solidFill>
                          <a:effectLst/>
                          <a:latin typeface="微软雅黑" panose="020B0503020204020204" pitchFamily="34" charset="-122"/>
                          <a:ea typeface="微软雅黑" panose="020B0503020204020204" pitchFamily="34" charset="-122"/>
                          <a:cs typeface="+mn-cs"/>
                        </a:rPr>
                        <a:t>）</a:t>
                      </a:r>
                      <a:endParaRPr lang="zh-CN" sz="1400" b="0" kern="100" dirty="0">
                        <a:solidFill>
                          <a:schemeClr val="tx1"/>
                        </a:solidFill>
                        <a:effectLst/>
                        <a:latin typeface="微软雅黑" panose="020B0503020204020204" pitchFamily="34" charset="-122"/>
                        <a:ea typeface="微软雅黑" panose="020B0503020204020204" pitchFamily="34" charset="-122"/>
                        <a:cs typeface="+mn-cs"/>
                      </a:endParaRPr>
                    </a:p>
                  </a:txBody>
                  <a:tcPr marL="68580" marR="68580" marT="0" marB="0" anchor="ctr">
                    <a:lnL w="6350" cap="flat" cmpd="sng" algn="ctr">
                      <a:solidFill>
                        <a:schemeClr val="bg2">
                          <a:lumMod val="50000"/>
                        </a:schemeClr>
                      </a:solidFill>
                      <a:prstDash val="solid"/>
                      <a:round/>
                      <a:headEnd type="none" w="med" len="med"/>
                      <a:tailEnd type="none" w="med" len="med"/>
                    </a:lnL>
                    <a:lnR w="6350" cap="flat" cmpd="sng" algn="ctr">
                      <a:solidFill>
                        <a:schemeClr val="bg2">
                          <a:lumMod val="50000"/>
                        </a:schemeClr>
                      </a:solidFill>
                      <a:prstDash val="solid"/>
                      <a:round/>
                      <a:headEnd type="none" w="med" len="med"/>
                      <a:tailEnd type="none" w="med" len="med"/>
                    </a:lnR>
                    <a:lnT w="6350" cap="flat" cmpd="sng" algn="ctr">
                      <a:solidFill>
                        <a:schemeClr val="bg2">
                          <a:lumMod val="50000"/>
                        </a:schemeClr>
                      </a:solidFill>
                      <a:prstDash val="solid"/>
                      <a:round/>
                      <a:headEnd type="none" w="med" len="med"/>
                      <a:tailEnd type="none" w="med" len="med"/>
                    </a:lnT>
                    <a:lnB w="6350" cap="flat" cmpd="sng" algn="ctr">
                      <a:solidFill>
                        <a:schemeClr val="bg2">
                          <a:lumMod val="50000"/>
                        </a:schemeClr>
                      </a:solidFill>
                      <a:prstDash val="solid"/>
                      <a:round/>
                      <a:headEnd type="none" w="med" len="med"/>
                      <a:tailEnd type="none" w="med" len="med"/>
                    </a:lnB>
                    <a:noFill/>
                  </a:tcPr>
                </a:tc>
                <a:tc>
                  <a:txBody>
                    <a:bodyPr/>
                    <a:lstStyle/>
                    <a:p>
                      <a:pPr algn="l" rtl="0" fontAlgn="ctr"/>
                      <a:r>
                        <a:rPr lang="zh-CN" altLang="en-US" sz="1400" b="0" i="0" u="none" strike="noStrike" kern="1200" dirty="0">
                          <a:solidFill>
                            <a:srgbClr val="000000"/>
                          </a:solidFill>
                          <a:effectLst/>
                          <a:latin typeface="微软雅黑" panose="020B0503020204020204" pitchFamily="34" charset="-122"/>
                          <a:ea typeface="微软雅黑" panose="020B0503020204020204" pitchFamily="34" charset="-122"/>
                          <a:cs typeface="+mn-cs"/>
                        </a:rPr>
                        <a:t>公式</a:t>
                      </a:r>
                      <a:r>
                        <a:rPr lang="en-US" altLang="zh-CN" sz="14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r>
                        <a:rPr lang="zh-CN" altLang="en-US" sz="1400" b="0" i="0" u="none" strike="noStrike" kern="1200" dirty="0">
                          <a:solidFill>
                            <a:srgbClr val="000000"/>
                          </a:solidFill>
                          <a:effectLst/>
                          <a:latin typeface="微软雅黑" panose="020B0503020204020204" pitchFamily="34" charset="-122"/>
                          <a:ea typeface="微软雅黑" panose="020B0503020204020204" pitchFamily="34" charset="-122"/>
                          <a:cs typeface="+mn-cs"/>
                        </a:rPr>
                        <a:t>贷款余额</a:t>
                      </a:r>
                      <a:r>
                        <a:rPr lang="en-US" altLang="zh-CN" sz="14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r>
                        <a:rPr lang="zh-CN" altLang="en-US" sz="1400" b="0" i="0" u="none" strike="noStrike" kern="1200" dirty="0">
                          <a:solidFill>
                            <a:srgbClr val="000000"/>
                          </a:solidFill>
                          <a:effectLst/>
                          <a:latin typeface="微软雅黑" panose="020B0503020204020204" pitchFamily="34" charset="-122"/>
                          <a:ea typeface="微软雅黑" panose="020B0503020204020204" pitchFamily="34" charset="-122"/>
                          <a:cs typeface="+mn-cs"/>
                        </a:rPr>
                        <a:t>抵押房地产价值。</a:t>
                      </a:r>
                      <a:endParaRPr lang="en-US" altLang="zh-CN" sz="140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p>
                      <a:pPr algn="l" rtl="0" fontAlgn="ctr"/>
                      <a:r>
                        <a:rPr lang="zh-CN" altLang="en-US" sz="1400" b="0" i="0" u="none" strike="noStrike" kern="1200" dirty="0">
                          <a:solidFill>
                            <a:srgbClr val="000000"/>
                          </a:solidFill>
                          <a:effectLst/>
                          <a:latin typeface="微软雅黑" panose="020B0503020204020204" pitchFamily="34" charset="-122"/>
                          <a:ea typeface="微软雅黑" panose="020B0503020204020204" pitchFamily="34" charset="-122"/>
                          <a:cs typeface="+mn-cs"/>
                        </a:rPr>
                        <a:t>房地产价值为贷款发放时的初始价值；贷款额包括未偿还的贷款额和未提取的承诺金额</a:t>
                      </a:r>
                      <a:endParaRPr lang="en-US" altLang="zh-CN" sz="140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marL="0" marR="0" marT="0" marB="0" anchor="ctr">
                    <a:lnL w="6350" cap="flat" cmpd="sng" algn="ctr">
                      <a:solidFill>
                        <a:schemeClr val="bg2">
                          <a:lumMod val="50000"/>
                        </a:schemeClr>
                      </a:solidFill>
                      <a:prstDash val="solid"/>
                      <a:round/>
                      <a:headEnd type="none" w="med" len="med"/>
                      <a:tailEnd type="none" w="med" len="med"/>
                    </a:lnL>
                    <a:lnR w="6350" cap="flat" cmpd="sng" algn="ctr">
                      <a:solidFill>
                        <a:schemeClr val="bg2">
                          <a:lumMod val="50000"/>
                        </a:schemeClr>
                      </a:solidFill>
                      <a:prstDash val="solid"/>
                      <a:round/>
                      <a:headEnd type="none" w="med" len="med"/>
                      <a:tailEnd type="none" w="med" len="med"/>
                    </a:lnR>
                    <a:lnT w="6350" cap="flat" cmpd="sng" algn="ctr">
                      <a:solidFill>
                        <a:schemeClr val="bg2">
                          <a:lumMod val="50000"/>
                        </a:schemeClr>
                      </a:solidFill>
                      <a:prstDash val="solid"/>
                      <a:round/>
                      <a:headEnd type="none" w="med" len="med"/>
                      <a:tailEnd type="none" w="med" len="med"/>
                    </a:lnT>
                    <a:lnB w="6350" cap="flat" cmpd="sng" algn="ctr">
                      <a:solidFill>
                        <a:schemeClr val="bg2">
                          <a:lumMod val="50000"/>
                        </a:schemeClr>
                      </a:solidFill>
                      <a:prstDash val="solid"/>
                      <a:round/>
                      <a:headEnd type="none" w="med" len="med"/>
                      <a:tailEnd type="none" w="med" len="med"/>
                    </a:lnB>
                    <a:noFill/>
                  </a:tcPr>
                </a:tc>
              </a:tr>
              <a:tr h="407757">
                <a:tc>
                  <a:txBody>
                    <a:bodyPr/>
                    <a:lstStyle/>
                    <a:p>
                      <a:pPr algn="l">
                        <a:spcAft>
                          <a:spcPts val="0"/>
                        </a:spcAft>
                      </a:pPr>
                      <a:r>
                        <a:rPr lang="zh-CN" altLang="en-US" sz="1400" b="0" kern="100" dirty="0" smtClean="0">
                          <a:solidFill>
                            <a:schemeClr val="tx1"/>
                          </a:solidFill>
                          <a:effectLst/>
                          <a:latin typeface="微软雅黑" panose="020B0503020204020204" pitchFamily="34" charset="-122"/>
                          <a:ea typeface="微软雅黑" panose="020B0503020204020204" pitchFamily="34" charset="-122"/>
                          <a:cs typeface="+mn-cs"/>
                        </a:rPr>
                        <a:t>抵押房产属性</a:t>
                      </a:r>
                      <a:endParaRPr lang="zh-CN" sz="1400" b="0" kern="100" dirty="0">
                        <a:solidFill>
                          <a:schemeClr val="tx1"/>
                        </a:solidFill>
                        <a:effectLst/>
                        <a:latin typeface="微软雅黑" panose="020B0503020204020204" pitchFamily="34" charset="-122"/>
                        <a:ea typeface="微软雅黑" panose="020B0503020204020204" pitchFamily="34" charset="-122"/>
                        <a:cs typeface="+mn-cs"/>
                      </a:endParaRPr>
                    </a:p>
                  </a:txBody>
                  <a:tcPr marL="68580" marR="68580" marT="0" marB="0" anchor="ctr">
                    <a:lnL w="6350" cap="flat" cmpd="sng" algn="ctr">
                      <a:solidFill>
                        <a:schemeClr val="bg2">
                          <a:lumMod val="50000"/>
                        </a:schemeClr>
                      </a:solidFill>
                      <a:prstDash val="solid"/>
                      <a:round/>
                      <a:headEnd type="none" w="med" len="med"/>
                      <a:tailEnd type="none" w="med" len="med"/>
                    </a:lnL>
                    <a:lnR w="6350" cap="flat" cmpd="sng" algn="ctr">
                      <a:solidFill>
                        <a:schemeClr val="bg2">
                          <a:lumMod val="50000"/>
                        </a:schemeClr>
                      </a:solidFill>
                      <a:prstDash val="solid"/>
                      <a:round/>
                      <a:headEnd type="none" w="med" len="med"/>
                      <a:tailEnd type="none" w="med" len="med"/>
                    </a:lnR>
                    <a:lnT w="6350" cap="flat" cmpd="sng" algn="ctr">
                      <a:solidFill>
                        <a:schemeClr val="bg2">
                          <a:lumMod val="50000"/>
                        </a:schemeClr>
                      </a:solidFill>
                      <a:prstDash val="solid"/>
                      <a:round/>
                      <a:headEnd type="none" w="med" len="med"/>
                      <a:tailEnd type="none" w="med" len="med"/>
                    </a:lnT>
                    <a:lnB w="6350" cap="flat" cmpd="sng" algn="ctr">
                      <a:solidFill>
                        <a:schemeClr val="bg2">
                          <a:lumMod val="50000"/>
                        </a:schemeClr>
                      </a:solidFill>
                      <a:prstDash val="solid"/>
                      <a:round/>
                      <a:headEnd type="none" w="med" len="med"/>
                      <a:tailEnd type="none" w="med" len="med"/>
                    </a:lnB>
                    <a:noFill/>
                  </a:tcPr>
                </a:tc>
                <a:tc>
                  <a:txBody>
                    <a:bodyPr/>
                    <a:lstStyle/>
                    <a:p>
                      <a:pPr algn="l" rtl="0" fontAlgn="ctr"/>
                      <a:r>
                        <a:rPr lang="zh-CN" altLang="en-US" sz="14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rPr>
                        <a:t>抵押用房属于居住用房还是商用房</a:t>
                      </a:r>
                      <a:endParaRPr lang="en-US" altLang="zh-CN" sz="140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marL="0" marR="0" marT="0" marB="0" anchor="ctr">
                    <a:lnL w="6350" cap="flat" cmpd="sng" algn="ctr">
                      <a:solidFill>
                        <a:schemeClr val="bg2">
                          <a:lumMod val="50000"/>
                        </a:schemeClr>
                      </a:solidFill>
                      <a:prstDash val="solid"/>
                      <a:round/>
                      <a:headEnd type="none" w="med" len="med"/>
                      <a:tailEnd type="none" w="med" len="med"/>
                    </a:lnL>
                    <a:lnR w="6350" cap="flat" cmpd="sng" algn="ctr">
                      <a:solidFill>
                        <a:schemeClr val="bg2">
                          <a:lumMod val="50000"/>
                        </a:schemeClr>
                      </a:solidFill>
                      <a:prstDash val="solid"/>
                      <a:round/>
                      <a:headEnd type="none" w="med" len="med"/>
                      <a:tailEnd type="none" w="med" len="med"/>
                    </a:lnR>
                    <a:lnT w="6350" cap="flat" cmpd="sng" algn="ctr">
                      <a:solidFill>
                        <a:schemeClr val="bg2">
                          <a:lumMod val="50000"/>
                        </a:schemeClr>
                      </a:solidFill>
                      <a:prstDash val="solid"/>
                      <a:round/>
                      <a:headEnd type="none" w="med" len="med"/>
                      <a:tailEnd type="none" w="med" len="med"/>
                    </a:lnT>
                    <a:lnB w="6350" cap="flat" cmpd="sng" algn="ctr">
                      <a:solidFill>
                        <a:schemeClr val="bg2">
                          <a:lumMod val="50000"/>
                        </a:schemeClr>
                      </a:solidFill>
                      <a:prstDash val="solid"/>
                      <a:round/>
                      <a:headEnd type="none" w="med" len="med"/>
                      <a:tailEnd type="none" w="med" len="med"/>
                    </a:lnB>
                    <a:noFill/>
                  </a:tcPr>
                </a:tc>
              </a:tr>
            </a:tbl>
          </a:graphicData>
        </a:graphic>
      </p:graphicFrame>
      <p:sp>
        <p:nvSpPr>
          <p:cNvPr id="21" name="文本框 20"/>
          <p:cNvSpPr txBox="1"/>
          <p:nvPr/>
        </p:nvSpPr>
        <p:spPr>
          <a:xfrm>
            <a:off x="6232033" y="2099901"/>
            <a:ext cx="5383322" cy="1708160"/>
          </a:xfrm>
          <a:prstGeom prst="rect">
            <a:avLst/>
          </a:prstGeom>
          <a:solidFill>
            <a:schemeClr val="bg1">
              <a:lumMod val="95000"/>
            </a:schemeClr>
          </a:solidFill>
          <a:ln w="19050" cmpd="sng">
            <a:noFill/>
            <a:prstDash val="sysDash"/>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wrap="square" rtlCol="0">
            <a:spAutoFit/>
          </a:bodyPr>
          <a:lstStyle/>
          <a:p>
            <a:pPr marL="285750" indent="-285750" algn="just">
              <a:lnSpc>
                <a:spcPct val="150000"/>
              </a:lnSpc>
              <a:buClr>
                <a:srgbClr val="2E4F85"/>
              </a:buClr>
              <a:buFont typeface="Wingdings" panose="05000000000000000000" pitchFamily="2" charset="2"/>
              <a:buChar char="ü"/>
            </a:pPr>
            <a:r>
              <a:rPr lang="zh-CN" altLang="en-US" sz="1400" dirty="0">
                <a:latin typeface="微软雅黑" panose="020B0503020204020204" pitchFamily="34" charset="-122"/>
                <a:ea typeface="微软雅黑" panose="020B0503020204020204" pitchFamily="34" charset="-122"/>
              </a:rPr>
              <a:t>具体为根据抵押房产属性、还款来源、审慎要求和</a:t>
            </a:r>
            <a:r>
              <a:rPr lang="en-US" altLang="zh-CN" sz="1400" dirty="0">
                <a:latin typeface="微软雅黑" panose="020B0503020204020204" pitchFamily="34" charset="-122"/>
                <a:ea typeface="微软雅黑" panose="020B0503020204020204" pitchFamily="34" charset="-122"/>
              </a:rPr>
              <a:t>LTV</a:t>
            </a:r>
            <a:r>
              <a:rPr lang="zh-CN" altLang="en-US" sz="1400" dirty="0">
                <a:latin typeface="微软雅黑" panose="020B0503020204020204" pitchFamily="34" charset="-122"/>
                <a:ea typeface="微软雅黑" panose="020B0503020204020204" pitchFamily="34" charset="-122"/>
              </a:rPr>
              <a:t>等信息进行判断，若判定为居住、审慎、还款来源不依赖、</a:t>
            </a:r>
            <a:r>
              <a:rPr lang="en-US" altLang="zh-CN" sz="1400" dirty="0">
                <a:latin typeface="微软雅黑" panose="020B0503020204020204" pitchFamily="34" charset="-122"/>
                <a:ea typeface="微软雅黑" panose="020B0503020204020204" pitchFamily="34" charset="-122"/>
              </a:rPr>
              <a:t>LTV&lt;=60%</a:t>
            </a:r>
            <a:r>
              <a:rPr lang="zh-CN" altLang="en-US" sz="1400" dirty="0">
                <a:latin typeface="微软雅黑" panose="020B0503020204020204" pitchFamily="34" charset="-122"/>
                <a:ea typeface="微软雅黑" panose="020B0503020204020204" pitchFamily="34" charset="-122"/>
              </a:rPr>
              <a:t>标准的贷款，风险权重将按最低的</a:t>
            </a:r>
            <a:r>
              <a:rPr lang="en-US" altLang="zh-CN" sz="1400" dirty="0">
                <a:latin typeface="微软雅黑" panose="020B0503020204020204" pitchFamily="34" charset="-122"/>
                <a:ea typeface="微软雅黑" panose="020B0503020204020204" pitchFamily="34" charset="-122"/>
              </a:rPr>
              <a:t>40%</a:t>
            </a:r>
            <a:r>
              <a:rPr lang="zh-CN" altLang="en-US" sz="1400" dirty="0">
                <a:latin typeface="微软雅黑" panose="020B0503020204020204" pitchFamily="34" charset="-122"/>
                <a:ea typeface="微软雅黑" panose="020B0503020204020204" pitchFamily="34" charset="-122"/>
              </a:rPr>
              <a:t>进行计量。截止目前，全行</a:t>
            </a:r>
            <a:r>
              <a:rPr lang="en-US" altLang="zh-CN" sz="1400" dirty="0">
                <a:latin typeface="微软雅黑" panose="020B0503020204020204" pitchFamily="34" charset="-122"/>
                <a:ea typeface="微软雅黑" panose="020B0503020204020204" pitchFamily="34" charset="-122"/>
              </a:rPr>
              <a:t>80%</a:t>
            </a:r>
            <a:r>
              <a:rPr lang="zh-CN" altLang="en-US" sz="1400" dirty="0">
                <a:latin typeface="微软雅黑" panose="020B0503020204020204" pitchFamily="34" charset="-122"/>
                <a:ea typeface="微软雅黑" panose="020B0503020204020204" pitchFamily="34" charset="-122"/>
              </a:rPr>
              <a:t>左右的零售房地产抵押业务已完成数据补录，实现节约风险资产</a:t>
            </a:r>
            <a:r>
              <a:rPr lang="en-US" altLang="zh-CN" sz="1400" dirty="0">
                <a:latin typeface="微软雅黑" panose="020B0503020204020204" pitchFamily="34" charset="-122"/>
                <a:ea typeface="微软雅黑" panose="020B0503020204020204" pitchFamily="34" charset="-122"/>
              </a:rPr>
              <a:t>1000</a:t>
            </a:r>
            <a:r>
              <a:rPr lang="zh-CN" altLang="en-US" sz="1400" dirty="0">
                <a:latin typeface="微软雅黑" panose="020B0503020204020204" pitchFamily="34" charset="-122"/>
                <a:ea typeface="微软雅黑" panose="020B0503020204020204" pitchFamily="34" charset="-122"/>
              </a:rPr>
              <a:t>亿。</a:t>
            </a:r>
            <a:endParaRPr lang="zh-CN" altLang="en-US" sz="1400" dirty="0">
              <a:latin typeface="微软雅黑" panose="020B0503020204020204" pitchFamily="34" charset="-122"/>
              <a:ea typeface="微软雅黑" panose="020B0503020204020204" pitchFamily="34" charset="-122"/>
            </a:endParaRPr>
          </a:p>
        </p:txBody>
      </p:sp>
      <p:sp>
        <p:nvSpPr>
          <p:cNvPr id="22" name="圆角矩形 21"/>
          <p:cNvSpPr/>
          <p:nvPr/>
        </p:nvSpPr>
        <p:spPr>
          <a:xfrm>
            <a:off x="6228853" y="1543503"/>
            <a:ext cx="3569445" cy="502628"/>
          </a:xfrm>
          <a:prstGeom prst="roundRect">
            <a:avLst/>
          </a:prstGeom>
          <a:solidFill>
            <a:srgbClr val="2E4F85"/>
          </a:solidFill>
          <a:ln>
            <a:noFill/>
          </a:ln>
          <a:effectLst>
            <a:outerShdw blurRad="57785" dist="33020" dir="3180000" algn="ctr">
              <a:srgbClr val="000000">
                <a:alpha val="30000"/>
              </a:srgbClr>
            </a:outerShdw>
          </a:effectLst>
        </p:spPr>
        <p:style>
          <a:lnRef idx="2">
            <a:scrgbClr r="0" g="0" b="0"/>
          </a:lnRef>
          <a:fillRef idx="1">
            <a:scrgbClr r="0" g="0" b="0"/>
          </a:fillRef>
          <a:effectRef idx="0">
            <a:scrgbClr r="0" g="0" b="0"/>
          </a:effectRef>
          <a:fontRef idx="minor">
            <a:schemeClr val="lt1"/>
          </a:fontRef>
        </p:style>
      </p:sp>
      <p:sp>
        <p:nvSpPr>
          <p:cNvPr id="23" name="圆角矩形 4"/>
          <p:cNvSpPr/>
          <p:nvPr/>
        </p:nvSpPr>
        <p:spPr>
          <a:xfrm>
            <a:off x="6323037" y="1592575"/>
            <a:ext cx="3387437" cy="45355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98737" tIns="0" rIns="298737" bIns="0" numCol="1" spcCol="1270" anchor="ctr" anchorCtr="0">
            <a:noAutofit/>
          </a:bodyPr>
          <a:lstStyle/>
          <a:p>
            <a:pPr lvl="0" defTabSz="755650">
              <a:lnSpc>
                <a:spcPct val="90000"/>
              </a:lnSpc>
              <a:spcBef>
                <a:spcPct val="0"/>
              </a:spcBef>
              <a:spcAft>
                <a:spcPct val="35000"/>
              </a:spcAft>
            </a:pPr>
            <a:r>
              <a:rPr lang="zh-CN" altLang="en-US" sz="1700" b="1" dirty="0">
                <a:latin typeface="微软雅黑" panose="020B0503020204020204" pitchFamily="34" charset="-122"/>
                <a:ea typeface="微软雅黑" panose="020B0503020204020204" pitchFamily="34" charset="-122"/>
              </a:rPr>
              <a:t>加大对存量数据的补录工作</a:t>
            </a:r>
            <a:endParaRPr lang="zh-CN" altLang="en-US" sz="1700" b="1" dirty="0">
              <a:latin typeface="微软雅黑" panose="020B0503020204020204" pitchFamily="34" charset="-122"/>
              <a:ea typeface="微软雅黑" panose="020B0503020204020204" pitchFamily="34" charset="-122"/>
            </a:endParaRPr>
          </a:p>
        </p:txBody>
      </p:sp>
      <p:sp>
        <p:nvSpPr>
          <p:cNvPr id="24" name="文本框 23"/>
          <p:cNvSpPr txBox="1"/>
          <p:nvPr/>
        </p:nvSpPr>
        <p:spPr>
          <a:xfrm>
            <a:off x="6257167" y="4567778"/>
            <a:ext cx="5290081" cy="1731243"/>
          </a:xfrm>
          <a:prstGeom prst="rect">
            <a:avLst/>
          </a:prstGeom>
          <a:solidFill>
            <a:schemeClr val="bg1">
              <a:lumMod val="95000"/>
            </a:schemeClr>
          </a:solidFill>
          <a:ln w="19050" cmpd="sng">
            <a:noFill/>
            <a:prstDash val="sysDash"/>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wrap="square" rtlCol="0">
            <a:spAutoFit/>
          </a:bodyPr>
          <a:lstStyle/>
          <a:p>
            <a:pPr marL="285750" indent="-285750" algn="just">
              <a:lnSpc>
                <a:spcPct val="150000"/>
              </a:lnSpc>
              <a:buClr>
                <a:srgbClr val="2E4F85"/>
              </a:buClr>
              <a:buFont typeface="Wingdings" panose="05000000000000000000" pitchFamily="2" charset="2"/>
              <a:buChar char="ü"/>
            </a:pPr>
            <a:r>
              <a:rPr lang="zh-CN" altLang="en-US" sz="1400" dirty="0">
                <a:latin typeface="微软雅黑" panose="020B0503020204020204" pitchFamily="34" charset="-122"/>
                <a:ea typeface="微软雅黑" panose="020B0503020204020204" pitchFamily="34" charset="-122"/>
              </a:rPr>
              <a:t>下阶段应重点关注两个字段：</a:t>
            </a:r>
            <a:r>
              <a:rPr lang="zh-CN" altLang="en-US" sz="1400" b="1" dirty="0">
                <a:latin typeface="微软雅黑" panose="020B0503020204020204" pitchFamily="34" charset="-122"/>
                <a:ea typeface="微软雅黑" panose="020B0503020204020204" pitchFamily="34" charset="-122"/>
              </a:rPr>
              <a:t>一是</a:t>
            </a:r>
            <a:r>
              <a:rPr lang="zh-CN" altLang="en-US" sz="1400" dirty="0">
                <a:latin typeface="微软雅黑" panose="020B0503020204020204" pitchFamily="34" charset="-122"/>
                <a:ea typeface="微软雅黑" panose="020B0503020204020204" pitchFamily="34" charset="-122"/>
              </a:rPr>
              <a:t>“已完工”字段的补录问题。全行零售房抵业务中该字段空失率为</a:t>
            </a:r>
            <a:r>
              <a:rPr lang="en-US" altLang="zh-CN" sz="1400" dirty="0">
                <a:latin typeface="微软雅黑" panose="020B0503020204020204" pitchFamily="34" charset="-122"/>
                <a:ea typeface="微软雅黑" panose="020B0503020204020204" pitchFamily="34" charset="-122"/>
              </a:rPr>
              <a:t>20%</a:t>
            </a:r>
            <a:r>
              <a:rPr lang="zh-CN" altLang="en-US" sz="1400" dirty="0">
                <a:latin typeface="微软雅黑" panose="020B0503020204020204" pitchFamily="34" charset="-122"/>
                <a:ea typeface="微软雅黑" panose="020B0503020204020204" pitchFamily="34" charset="-122"/>
              </a:rPr>
              <a:t>左右，成为影响该业务符合审慎要求的最大障碍；</a:t>
            </a:r>
            <a:r>
              <a:rPr lang="zh-CN" altLang="en-US" sz="1400" b="1" dirty="0">
                <a:latin typeface="微软雅黑" panose="020B0503020204020204" pitchFamily="34" charset="-122"/>
                <a:ea typeface="微软雅黑" panose="020B0503020204020204" pitchFamily="34" charset="-122"/>
              </a:rPr>
              <a:t>二是</a:t>
            </a:r>
            <a:r>
              <a:rPr lang="zh-CN" altLang="en-US" sz="1400" dirty="0">
                <a:latin typeface="微软雅黑" panose="020B0503020204020204" pitchFamily="34" charset="-122"/>
                <a:ea typeface="微软雅黑" panose="020B0503020204020204" pitchFamily="34" charset="-122"/>
              </a:rPr>
              <a:t>“年收入”字段的补录问题。全行目前零售房抵业务中该字段空失率为</a:t>
            </a:r>
            <a:r>
              <a:rPr lang="en-US" altLang="zh-CN" sz="1400" dirty="0">
                <a:latin typeface="微软雅黑" panose="020B0503020204020204" pitchFamily="34" charset="-122"/>
                <a:ea typeface="微软雅黑" panose="020B0503020204020204" pitchFamily="34" charset="-122"/>
              </a:rPr>
              <a:t>15%</a:t>
            </a:r>
            <a:r>
              <a:rPr lang="zh-CN" altLang="en-US" sz="1400" dirty="0">
                <a:latin typeface="微软雅黑" panose="020B0503020204020204" pitchFamily="34" charset="-122"/>
                <a:ea typeface="微软雅黑" panose="020B0503020204020204" pitchFamily="34" charset="-122"/>
              </a:rPr>
              <a:t>左右，成为影响该业务符合不依赖要求的最大障碍。</a:t>
            </a:r>
            <a:r>
              <a:rPr lang="zh-CN" altLang="en-US" sz="1500" dirty="0">
                <a:latin typeface="微软雅黑" panose="020B0503020204020204" pitchFamily="34" charset="-122"/>
                <a:ea typeface="微软雅黑" panose="020B0503020204020204" pitchFamily="34" charset="-122"/>
              </a:rPr>
              <a:t>      </a:t>
            </a:r>
            <a:endParaRPr lang="zh-CN" altLang="en-US" sz="1500" dirty="0">
              <a:latin typeface="微软雅黑" panose="020B0503020204020204" pitchFamily="34" charset="-122"/>
              <a:ea typeface="微软雅黑" panose="020B0503020204020204" pitchFamily="34" charset="-122"/>
            </a:endParaRPr>
          </a:p>
        </p:txBody>
      </p:sp>
      <p:sp>
        <p:nvSpPr>
          <p:cNvPr id="25" name="圆角矩形 24"/>
          <p:cNvSpPr/>
          <p:nvPr/>
        </p:nvSpPr>
        <p:spPr>
          <a:xfrm>
            <a:off x="6257168" y="4067767"/>
            <a:ext cx="3569445" cy="502628"/>
          </a:xfrm>
          <a:prstGeom prst="roundRect">
            <a:avLst/>
          </a:prstGeom>
          <a:solidFill>
            <a:srgbClr val="2E4F85"/>
          </a:solidFill>
          <a:ln>
            <a:noFill/>
          </a:ln>
          <a:effectLst>
            <a:outerShdw blurRad="57785" dist="33020" dir="3180000" algn="ctr">
              <a:srgbClr val="000000">
                <a:alpha val="30000"/>
              </a:srgbClr>
            </a:outerShdw>
          </a:effectLst>
        </p:spPr>
        <p:style>
          <a:lnRef idx="2">
            <a:scrgbClr r="0" g="0" b="0"/>
          </a:lnRef>
          <a:fillRef idx="1">
            <a:scrgbClr r="0" g="0" b="0"/>
          </a:fillRef>
          <a:effectRef idx="0">
            <a:scrgbClr r="0" g="0" b="0"/>
          </a:effectRef>
          <a:fontRef idx="minor">
            <a:schemeClr val="lt1"/>
          </a:fontRef>
        </p:style>
      </p:sp>
      <p:sp>
        <p:nvSpPr>
          <p:cNvPr id="26" name="圆角矩形 4"/>
          <p:cNvSpPr/>
          <p:nvPr/>
        </p:nvSpPr>
        <p:spPr>
          <a:xfrm>
            <a:off x="6439176" y="4090995"/>
            <a:ext cx="3387437" cy="45355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98737" tIns="0" rIns="298737" bIns="0" numCol="1" spcCol="1270" anchor="ctr" anchorCtr="0">
            <a:noAutofit/>
          </a:bodyPr>
          <a:lstStyle/>
          <a:p>
            <a:pPr lvl="0" defTabSz="755650">
              <a:lnSpc>
                <a:spcPct val="90000"/>
              </a:lnSpc>
              <a:spcBef>
                <a:spcPct val="0"/>
              </a:spcBef>
              <a:spcAft>
                <a:spcPct val="35000"/>
              </a:spcAft>
            </a:pPr>
            <a:r>
              <a:rPr lang="zh-CN" altLang="en-US" sz="1700" b="1" dirty="0">
                <a:latin typeface="微软雅黑" panose="020B0503020204020204" pitchFamily="34" charset="-122"/>
                <a:ea typeface="微软雅黑" panose="020B0503020204020204" pitchFamily="34" charset="-122"/>
              </a:rPr>
              <a:t>及时动态更新客户财务数据</a:t>
            </a:r>
            <a:endParaRPr lang="zh-CN" altLang="en-US" sz="1700" b="1" dirty="0">
              <a:latin typeface="微软雅黑" panose="020B0503020204020204" pitchFamily="34" charset="-122"/>
              <a:ea typeface="微软雅黑" panose="020B0503020204020204" pitchFamily="34" charset="-122"/>
            </a:endParaRPr>
          </a:p>
        </p:txBody>
      </p:sp>
      <p:sp>
        <p:nvSpPr>
          <p:cNvPr id="27" name="矩形 26"/>
          <p:cNvSpPr/>
          <p:nvPr/>
        </p:nvSpPr>
        <p:spPr>
          <a:xfrm>
            <a:off x="1711849" y="1562650"/>
            <a:ext cx="2723824" cy="369332"/>
          </a:xfrm>
          <a:prstGeom prst="rect">
            <a:avLst/>
          </a:prstGeom>
        </p:spPr>
        <p:txBody>
          <a:bodyPr wrap="none">
            <a:spAutoFit/>
          </a:bodyPr>
          <a:lstStyle/>
          <a:p>
            <a:pPr algn="ctr"/>
            <a:r>
              <a:rPr lang="zh-CN" altLang="en-US" b="1" dirty="0" smtClean="0">
                <a:latin typeface="微软雅黑" panose="020B0503020204020204" pitchFamily="34" charset="-122"/>
                <a:ea typeface="微软雅黑" panose="020B0503020204020204" pitchFamily="34" charset="-122"/>
              </a:rPr>
              <a:t>房地产抵押贷款判断标准</a:t>
            </a:r>
            <a:endParaRPr lang="zh-CN" altLang="en-US" b="1" dirty="0">
              <a:latin typeface="微软雅黑" panose="020B0503020204020204" pitchFamily="34" charset="-122"/>
              <a:ea typeface="微软雅黑" panose="020B0503020204020204" pitchFamily="34" charset="-122"/>
            </a:endParaRPr>
          </a:p>
        </p:txBody>
      </p:sp>
      <p:sp>
        <p:nvSpPr>
          <p:cNvPr id="28" name="标题 21"/>
          <p:cNvSpPr txBox="1"/>
          <p:nvPr/>
        </p:nvSpPr>
        <p:spPr bwMode="auto">
          <a:xfrm>
            <a:off x="320396" y="197064"/>
            <a:ext cx="7745730" cy="387144"/>
          </a:xfrm>
          <a:prstGeom prst="rect">
            <a:avLst/>
          </a:prstGeom>
        </p:spPr>
        <p:txBody>
          <a:bodyPr lIns="90000" tIns="0" rIns="90000" bIns="0" anchor="b" anchorCtr="0"/>
          <a:lstStyle>
            <a:lvl1pPr algn="l" rtl="0" eaLnBrk="1" fontAlgn="base" hangingPunct="1">
              <a:spcBef>
                <a:spcPct val="0"/>
              </a:spcBef>
              <a:spcAft>
                <a:spcPct val="0"/>
              </a:spcAft>
              <a:defRPr kumimoji="1" lang="en-US" altLang="zh-TW" sz="2200" b="1" kern="0" baseline="0" dirty="0" smtClean="0">
                <a:solidFill>
                  <a:schemeClr val="tx1"/>
                </a:solidFill>
                <a:latin typeface="Arial" panose="020B0604020202020204" pitchFamily="34" charset="0"/>
                <a:ea typeface="楷体_GB2312" panose="02010609030101010101" pitchFamily="49" charset="-122"/>
                <a:cs typeface="+mj-cs"/>
              </a:defRPr>
            </a:lvl1pPr>
            <a:lvl2pPr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2pPr>
            <a:lvl3pPr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3pPr>
            <a:lvl4pPr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4pPr>
            <a:lvl5pPr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5pPr>
            <a:lvl6pPr marL="495300"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6pPr>
            <a:lvl7pPr marL="990600"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7pPr>
            <a:lvl8pPr marL="1485900"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8pPr>
            <a:lvl9pPr marL="1981200"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9pPr>
          </a:lstStyle>
          <a:p>
            <a:pPr>
              <a:defRPr/>
            </a:pPr>
            <a:r>
              <a:rPr lang="zh-CN" altLang="en-US" sz="2400" dirty="0" smtClean="0">
                <a:solidFill>
                  <a:srgbClr val="000000"/>
                </a:solidFill>
                <a:latin typeface="微软雅黑" panose="020B0503020204020204" pitchFamily="34" charset="-122"/>
                <a:ea typeface="微软雅黑" panose="020B0503020204020204" pitchFamily="34" charset="-122"/>
              </a:rPr>
              <a:t>（一） “该降”的</a:t>
            </a:r>
            <a:r>
              <a:rPr lang="zh-CN" altLang="en-US" sz="2400" dirty="0">
                <a:solidFill>
                  <a:srgbClr val="000000"/>
                </a:solidFill>
                <a:latin typeface="微软雅黑" panose="020B0503020204020204" pitchFamily="34" charset="-122"/>
                <a:ea typeface="微软雅黑" panose="020B0503020204020204" pitchFamily="34" charset="-122"/>
              </a:rPr>
              <a:t>权重</a:t>
            </a:r>
            <a:r>
              <a:rPr lang="zh-CN" altLang="en-US" sz="2400" dirty="0" smtClean="0">
                <a:solidFill>
                  <a:srgbClr val="000000"/>
                </a:solidFill>
                <a:latin typeface="微软雅黑" panose="020B0503020204020204" pitchFamily="34" charset="-122"/>
                <a:ea typeface="微软雅黑" panose="020B0503020204020204" pitchFamily="34" charset="-122"/>
              </a:rPr>
              <a:t>要</a:t>
            </a:r>
            <a:r>
              <a:rPr lang="zh-CN" altLang="en-US" sz="2400" dirty="0">
                <a:solidFill>
                  <a:srgbClr val="000000"/>
                </a:solidFill>
                <a:latin typeface="微软雅黑" panose="020B0503020204020204" pitchFamily="34" charset="-122"/>
                <a:ea typeface="微软雅黑" panose="020B0503020204020204" pitchFamily="34" charset="-122"/>
              </a:rPr>
              <a:t>降下</a:t>
            </a:r>
            <a:r>
              <a:rPr lang="zh-CN" altLang="en-US" sz="2400" dirty="0" smtClean="0">
                <a:solidFill>
                  <a:srgbClr val="000000"/>
                </a:solidFill>
                <a:latin typeface="微软雅黑" panose="020B0503020204020204" pitchFamily="34" charset="-122"/>
                <a:ea typeface="微软雅黑" panose="020B0503020204020204" pitchFamily="34" charset="-122"/>
              </a:rPr>
              <a:t>去</a:t>
            </a:r>
            <a:endParaRPr lang="zh-CN" altLang="en-US" sz="2400" dirty="0">
              <a:solidFill>
                <a:srgbClr val="000000"/>
              </a:solidFill>
              <a:latin typeface="微软雅黑" panose="020B0503020204020204" pitchFamily="34" charset="-122"/>
              <a:ea typeface="微软雅黑" panose="020B0503020204020204" pitchFamily="34" charset="-122"/>
            </a:endParaRPr>
          </a:p>
        </p:txBody>
      </p:sp>
      <p:sp>
        <p:nvSpPr>
          <p:cNvPr id="13" name="文本框 12"/>
          <p:cNvSpPr txBox="1"/>
          <p:nvPr/>
        </p:nvSpPr>
        <p:spPr>
          <a:xfrm>
            <a:off x="320396" y="5710116"/>
            <a:ext cx="4770207" cy="423577"/>
          </a:xfrm>
          <a:prstGeom prst="rect">
            <a:avLst/>
          </a:prstGeom>
          <a:noFill/>
        </p:spPr>
        <p:txBody>
          <a:bodyPr wrap="square" rtlCol="0">
            <a:spAutoFit/>
          </a:bodyPr>
          <a:lstStyle/>
          <a:p>
            <a:pPr algn="just">
              <a:lnSpc>
                <a:spcPts val="3000"/>
              </a:lnSpc>
              <a:buClr>
                <a:srgbClr val="2E4F85"/>
              </a:buClr>
            </a:pPr>
            <a:r>
              <a:rPr lang="zh-CN" altLang="en-US" sz="1400" b="1" dirty="0" smtClean="0">
                <a:latin typeface="微软雅黑" panose="020B0503020204020204" pitchFamily="34" charset="-122"/>
                <a:ea typeface="微软雅黑" panose="020B0503020204020204" pitchFamily="34" charset="-122"/>
              </a:rPr>
              <a:t>注：对公房地产抵押贷款同零售房地产抵押贷款。</a:t>
            </a:r>
            <a:endParaRPr lang="en-US" altLang="zh-CN" sz="1400" b="1"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a:xfrm>
            <a:off x="11091001" y="6459855"/>
            <a:ext cx="912495" cy="299720"/>
          </a:xfrm>
        </p:spPr>
        <p:txBody>
          <a:bodyPr/>
          <a:lstStyle/>
          <a:p>
            <a:fld id="{49AE70B2-8BF9-45C0-BB95-33D1B9D3A854}" type="slidenum">
              <a:rPr lang="zh-CN" altLang="en-US" smtClean="0"/>
            </a:fld>
            <a:endParaRPr lang="zh-CN" altLang="en-US"/>
          </a:p>
        </p:txBody>
      </p:sp>
      <p:sp>
        <p:nvSpPr>
          <p:cNvPr id="11" name="文本框 10"/>
          <p:cNvSpPr txBox="1"/>
          <p:nvPr/>
        </p:nvSpPr>
        <p:spPr>
          <a:xfrm>
            <a:off x="454210" y="860513"/>
            <a:ext cx="11549286" cy="429733"/>
          </a:xfrm>
          <a:prstGeom prst="rect">
            <a:avLst/>
          </a:prstGeom>
          <a:noFill/>
        </p:spPr>
        <p:txBody>
          <a:bodyPr wrap="square" rtlCol="0">
            <a:spAutoFit/>
          </a:bodyPr>
          <a:lstStyle/>
          <a:p>
            <a:pPr marL="360045" indent="-360045" algn="just">
              <a:lnSpc>
                <a:spcPts val="3000"/>
              </a:lnSpc>
              <a:buClr>
                <a:srgbClr val="2E4F85"/>
              </a:buClr>
              <a:buFont typeface="Wingdings" panose="05000000000000000000" pitchFamily="2" charset="2"/>
              <a:buChar char="Ø"/>
            </a:pPr>
            <a:r>
              <a:rPr lang="zh-CN" altLang="en-US" sz="1600" b="1" dirty="0">
                <a:latin typeface="微软雅黑" panose="020B0503020204020204" pitchFamily="34" charset="-122"/>
                <a:ea typeface="微软雅黑" panose="020B0503020204020204" pitchFamily="34" charset="-122"/>
              </a:rPr>
              <a:t>零售房地产抵押</a:t>
            </a:r>
            <a:r>
              <a:rPr lang="zh-CN" altLang="en-US" sz="1600" b="1" dirty="0" smtClean="0">
                <a:latin typeface="微软雅黑" panose="020B0503020204020204" pitchFamily="34" charset="-122"/>
                <a:ea typeface="微软雅黑" panose="020B0503020204020204" pitchFamily="34" charset="-122"/>
              </a:rPr>
              <a:t>贷款</a:t>
            </a:r>
            <a:endParaRPr lang="en-US" altLang="zh-CN" sz="1600" dirty="0">
              <a:latin typeface="微软雅黑" panose="020B0503020204020204" pitchFamily="34" charset="-122"/>
              <a:ea typeface="微软雅黑" panose="020B0503020204020204" pitchFamily="34" charset="-122"/>
            </a:endParaRPr>
          </a:p>
        </p:txBody>
      </p:sp>
      <p:sp>
        <p:nvSpPr>
          <p:cNvPr id="23" name="圆角矩形 4"/>
          <p:cNvSpPr/>
          <p:nvPr/>
        </p:nvSpPr>
        <p:spPr>
          <a:xfrm>
            <a:off x="6323037" y="1592575"/>
            <a:ext cx="3387437" cy="45355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98737" tIns="0" rIns="298737" bIns="0" numCol="1" spcCol="1270" anchor="ctr" anchorCtr="0">
            <a:noAutofit/>
          </a:bodyPr>
          <a:lstStyle/>
          <a:p>
            <a:pPr lvl="0" defTabSz="755650">
              <a:lnSpc>
                <a:spcPct val="90000"/>
              </a:lnSpc>
              <a:spcBef>
                <a:spcPct val="0"/>
              </a:spcBef>
              <a:spcAft>
                <a:spcPct val="35000"/>
              </a:spcAft>
            </a:pPr>
            <a:r>
              <a:rPr lang="zh-CN" altLang="en-US" sz="1700" b="1" dirty="0">
                <a:latin typeface="微软雅黑" panose="020B0503020204020204" pitchFamily="34" charset="-122"/>
                <a:ea typeface="微软雅黑" panose="020B0503020204020204" pitchFamily="34" charset="-122"/>
              </a:rPr>
              <a:t>加大对存量数据的补录工作</a:t>
            </a:r>
            <a:endParaRPr lang="zh-CN" altLang="en-US" sz="1700" b="1" dirty="0">
              <a:latin typeface="微软雅黑" panose="020B0503020204020204" pitchFamily="34" charset="-122"/>
              <a:ea typeface="微软雅黑" panose="020B0503020204020204" pitchFamily="34" charset="-122"/>
            </a:endParaRPr>
          </a:p>
        </p:txBody>
      </p:sp>
      <p:sp>
        <p:nvSpPr>
          <p:cNvPr id="26" name="圆角矩形 4"/>
          <p:cNvSpPr/>
          <p:nvPr/>
        </p:nvSpPr>
        <p:spPr>
          <a:xfrm>
            <a:off x="6439176" y="4090995"/>
            <a:ext cx="3387437" cy="45355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98737" tIns="0" rIns="298737" bIns="0" numCol="1" spcCol="1270" anchor="ctr" anchorCtr="0">
            <a:noAutofit/>
          </a:bodyPr>
          <a:lstStyle/>
          <a:p>
            <a:pPr lvl="0" defTabSz="755650">
              <a:lnSpc>
                <a:spcPct val="90000"/>
              </a:lnSpc>
              <a:spcBef>
                <a:spcPct val="0"/>
              </a:spcBef>
              <a:spcAft>
                <a:spcPct val="35000"/>
              </a:spcAft>
            </a:pPr>
            <a:r>
              <a:rPr lang="zh-CN" altLang="en-US" sz="1700" b="1" dirty="0">
                <a:latin typeface="微软雅黑" panose="020B0503020204020204" pitchFamily="34" charset="-122"/>
                <a:ea typeface="微软雅黑" panose="020B0503020204020204" pitchFamily="34" charset="-122"/>
              </a:rPr>
              <a:t>及时动态更新客户财务数据</a:t>
            </a:r>
            <a:endParaRPr lang="zh-CN" altLang="en-US" sz="1700" b="1" dirty="0">
              <a:latin typeface="微软雅黑" panose="020B0503020204020204" pitchFamily="34" charset="-122"/>
              <a:ea typeface="微软雅黑" panose="020B0503020204020204" pitchFamily="34" charset="-122"/>
            </a:endParaRPr>
          </a:p>
        </p:txBody>
      </p:sp>
      <p:sp>
        <p:nvSpPr>
          <p:cNvPr id="27" name="矩形 26"/>
          <p:cNvSpPr/>
          <p:nvPr/>
        </p:nvSpPr>
        <p:spPr>
          <a:xfrm>
            <a:off x="4193261" y="2152161"/>
            <a:ext cx="3416320" cy="369332"/>
          </a:xfrm>
          <a:prstGeom prst="rect">
            <a:avLst/>
          </a:prstGeom>
        </p:spPr>
        <p:txBody>
          <a:bodyPr wrap="none">
            <a:spAutoFit/>
          </a:bodyPr>
          <a:lstStyle/>
          <a:p>
            <a:pPr algn="ctr"/>
            <a:r>
              <a:rPr lang="zh-CN" altLang="en-US" b="1" dirty="0" smtClean="0">
                <a:latin typeface="微软雅黑" panose="020B0503020204020204" pitchFamily="34" charset="-122"/>
                <a:ea typeface="微软雅黑" panose="020B0503020204020204" pitchFamily="34" charset="-122"/>
              </a:rPr>
              <a:t>房地产抵押业务风险权重对比表</a:t>
            </a:r>
            <a:endParaRPr lang="zh-CN" altLang="en-US" b="1" dirty="0">
              <a:latin typeface="微软雅黑" panose="020B0503020204020204" pitchFamily="34" charset="-122"/>
              <a:ea typeface="微软雅黑" panose="020B0503020204020204" pitchFamily="34" charset="-122"/>
            </a:endParaRPr>
          </a:p>
        </p:txBody>
      </p:sp>
      <p:sp>
        <p:nvSpPr>
          <p:cNvPr id="28" name="标题 21"/>
          <p:cNvSpPr txBox="1"/>
          <p:nvPr/>
        </p:nvSpPr>
        <p:spPr bwMode="auto">
          <a:xfrm>
            <a:off x="320396" y="197064"/>
            <a:ext cx="7745730" cy="387144"/>
          </a:xfrm>
          <a:prstGeom prst="rect">
            <a:avLst/>
          </a:prstGeom>
        </p:spPr>
        <p:txBody>
          <a:bodyPr lIns="90000" tIns="0" rIns="90000" bIns="0" anchor="b" anchorCtr="0"/>
          <a:lstStyle>
            <a:lvl1pPr algn="l" rtl="0" eaLnBrk="1" fontAlgn="base" hangingPunct="1">
              <a:spcBef>
                <a:spcPct val="0"/>
              </a:spcBef>
              <a:spcAft>
                <a:spcPct val="0"/>
              </a:spcAft>
              <a:defRPr kumimoji="1" lang="en-US" altLang="zh-TW" sz="2200" b="1" kern="0" baseline="0" dirty="0" smtClean="0">
                <a:solidFill>
                  <a:schemeClr val="tx1"/>
                </a:solidFill>
                <a:latin typeface="Arial" panose="020B0604020202020204" pitchFamily="34" charset="0"/>
                <a:ea typeface="楷体_GB2312" panose="02010609030101010101" pitchFamily="49" charset="-122"/>
                <a:cs typeface="+mj-cs"/>
              </a:defRPr>
            </a:lvl1pPr>
            <a:lvl2pPr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2pPr>
            <a:lvl3pPr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3pPr>
            <a:lvl4pPr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4pPr>
            <a:lvl5pPr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5pPr>
            <a:lvl6pPr marL="495300"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6pPr>
            <a:lvl7pPr marL="990600"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7pPr>
            <a:lvl8pPr marL="1485900"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8pPr>
            <a:lvl9pPr marL="1981200"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9pPr>
          </a:lstStyle>
          <a:p>
            <a:pPr>
              <a:defRPr/>
            </a:pPr>
            <a:r>
              <a:rPr lang="zh-CN" altLang="en-US" sz="2400" dirty="0" smtClean="0">
                <a:solidFill>
                  <a:srgbClr val="000000"/>
                </a:solidFill>
                <a:latin typeface="微软雅黑" panose="020B0503020204020204" pitchFamily="34" charset="-122"/>
                <a:ea typeface="微软雅黑" panose="020B0503020204020204" pitchFamily="34" charset="-122"/>
              </a:rPr>
              <a:t>（一） “该降”的</a:t>
            </a:r>
            <a:r>
              <a:rPr lang="zh-CN" altLang="en-US" sz="2400" dirty="0">
                <a:solidFill>
                  <a:srgbClr val="000000"/>
                </a:solidFill>
                <a:latin typeface="微软雅黑" panose="020B0503020204020204" pitchFamily="34" charset="-122"/>
                <a:ea typeface="微软雅黑" panose="020B0503020204020204" pitchFamily="34" charset="-122"/>
              </a:rPr>
              <a:t>权重</a:t>
            </a:r>
            <a:r>
              <a:rPr lang="zh-CN" altLang="en-US" sz="2400" dirty="0" smtClean="0">
                <a:solidFill>
                  <a:srgbClr val="000000"/>
                </a:solidFill>
                <a:latin typeface="微软雅黑" panose="020B0503020204020204" pitchFamily="34" charset="-122"/>
                <a:ea typeface="微软雅黑" panose="020B0503020204020204" pitchFamily="34" charset="-122"/>
              </a:rPr>
              <a:t>要</a:t>
            </a:r>
            <a:r>
              <a:rPr lang="zh-CN" altLang="en-US" sz="2400" dirty="0">
                <a:solidFill>
                  <a:srgbClr val="000000"/>
                </a:solidFill>
                <a:latin typeface="微软雅黑" panose="020B0503020204020204" pitchFamily="34" charset="-122"/>
                <a:ea typeface="微软雅黑" panose="020B0503020204020204" pitchFamily="34" charset="-122"/>
              </a:rPr>
              <a:t>降下</a:t>
            </a:r>
            <a:r>
              <a:rPr lang="zh-CN" altLang="en-US" sz="2400" dirty="0" smtClean="0">
                <a:solidFill>
                  <a:srgbClr val="000000"/>
                </a:solidFill>
                <a:latin typeface="微软雅黑" panose="020B0503020204020204" pitchFamily="34" charset="-122"/>
                <a:ea typeface="微软雅黑" panose="020B0503020204020204" pitchFamily="34" charset="-122"/>
              </a:rPr>
              <a:t>去</a:t>
            </a:r>
            <a:endParaRPr lang="zh-CN" altLang="en-US" sz="2400" dirty="0">
              <a:solidFill>
                <a:srgbClr val="000000"/>
              </a:solidFill>
              <a:latin typeface="微软雅黑" panose="020B0503020204020204" pitchFamily="34" charset="-122"/>
              <a:ea typeface="微软雅黑" panose="020B0503020204020204" pitchFamily="34" charset="-122"/>
            </a:endParaRPr>
          </a:p>
        </p:txBody>
      </p:sp>
      <p:graphicFrame>
        <p:nvGraphicFramePr>
          <p:cNvPr id="13" name="表格 12"/>
          <p:cNvGraphicFramePr>
            <a:graphicFrameLocks noGrp="1"/>
          </p:cNvGraphicFramePr>
          <p:nvPr/>
        </p:nvGraphicFramePr>
        <p:xfrm>
          <a:off x="487141" y="2706399"/>
          <a:ext cx="11222990" cy="2842754"/>
        </p:xfrm>
        <a:graphic>
          <a:graphicData uri="http://schemas.openxmlformats.org/drawingml/2006/table">
            <a:tbl>
              <a:tblPr>
                <a:tableStyleId>{5C22544A-7EE6-4342-B048-85BDC9FD1C3A}</a:tableStyleId>
              </a:tblPr>
              <a:tblGrid>
                <a:gridCol w="1186290"/>
                <a:gridCol w="1186290"/>
                <a:gridCol w="1243460"/>
                <a:gridCol w="1243460"/>
                <a:gridCol w="1243460"/>
                <a:gridCol w="1243460"/>
                <a:gridCol w="1062611"/>
                <a:gridCol w="1175617"/>
                <a:gridCol w="1638342"/>
              </a:tblGrid>
              <a:tr h="355507">
                <a:tc rowSpan="2">
                  <a:txBody>
                    <a:bodyPr/>
                    <a:lstStyle/>
                    <a:p>
                      <a:pPr algn="ctr" rtl="0" fontAlgn="ctr"/>
                      <a:r>
                        <a:rPr lang="zh-CN" altLang="en-US" sz="1400" b="1" u="none" strike="noStrike" dirty="0">
                          <a:solidFill>
                            <a:schemeClr val="bg1"/>
                          </a:solidFill>
                          <a:effectLst/>
                          <a:latin typeface="微软雅黑" panose="020B0503020204020204" pitchFamily="34" charset="-122"/>
                          <a:ea typeface="微软雅黑" panose="020B0503020204020204" pitchFamily="34" charset="-122"/>
                        </a:rPr>
                        <a:t>类型</a:t>
                      </a:r>
                      <a:endParaRPr lang="zh-CN" altLang="en-US" sz="1400" b="1" i="0" u="none" strike="noStrike" dirty="0">
                        <a:solidFill>
                          <a:schemeClr val="bg1"/>
                        </a:solidFill>
                        <a:effectLst/>
                        <a:latin typeface="微软雅黑" panose="020B0503020204020204" pitchFamily="34" charset="-122"/>
                        <a:ea typeface="微软雅黑" panose="020B0503020204020204" pitchFamily="34" charset="-122"/>
                      </a:endParaRPr>
                    </a:p>
                  </a:txBody>
                  <a:tcPr marL="7620" marR="7620" marT="7620" marB="0" anchor="ctr">
                    <a:lnL w="6350" cap="flat" cmpd="sng" algn="ctr">
                      <a:solidFill>
                        <a:schemeClr val="bg2">
                          <a:lumMod val="50000"/>
                        </a:schemeClr>
                      </a:solidFill>
                      <a:prstDash val="solid"/>
                      <a:round/>
                      <a:headEnd type="none" w="med" len="med"/>
                      <a:tailEnd type="none" w="med" len="med"/>
                    </a:lnL>
                    <a:lnR w="6350" cap="flat" cmpd="sng" algn="ctr">
                      <a:solidFill>
                        <a:schemeClr val="bg2">
                          <a:lumMod val="50000"/>
                        </a:schemeClr>
                      </a:solidFill>
                      <a:prstDash val="solid"/>
                      <a:round/>
                      <a:headEnd type="none" w="med" len="med"/>
                      <a:tailEnd type="none" w="med" len="med"/>
                    </a:lnR>
                    <a:lnT w="6350" cap="flat" cmpd="sng" algn="ctr">
                      <a:solidFill>
                        <a:schemeClr val="bg2">
                          <a:lumMod val="50000"/>
                        </a:schemeClr>
                      </a:solidFill>
                      <a:prstDash val="solid"/>
                      <a:round/>
                      <a:headEnd type="none" w="med" len="med"/>
                      <a:tailEnd type="none" w="med" len="med"/>
                    </a:lnT>
                    <a:lnB w="6350" cap="flat" cmpd="sng" algn="ctr">
                      <a:solidFill>
                        <a:schemeClr val="bg2">
                          <a:lumMod val="50000"/>
                        </a:schemeClr>
                      </a:solidFill>
                      <a:prstDash val="solid"/>
                      <a:round/>
                      <a:headEnd type="none" w="med" len="med"/>
                      <a:tailEnd type="none" w="med" len="med"/>
                    </a:lnB>
                    <a:solidFill>
                      <a:srgbClr val="2E4F85"/>
                    </a:solidFill>
                  </a:tcPr>
                </a:tc>
                <a:tc gridSpan="7">
                  <a:txBody>
                    <a:bodyPr/>
                    <a:lstStyle/>
                    <a:p>
                      <a:pPr algn="ctr" rtl="0" fontAlgn="ctr"/>
                      <a:r>
                        <a:rPr lang="zh-CN" altLang="en-US" sz="1400" b="1" u="none" strike="noStrike" dirty="0">
                          <a:solidFill>
                            <a:schemeClr val="bg1"/>
                          </a:solidFill>
                          <a:effectLst/>
                          <a:latin typeface="微软雅黑" panose="020B0503020204020204" pitchFamily="34" charset="-122"/>
                          <a:ea typeface="微软雅黑" panose="020B0503020204020204" pitchFamily="34" charset="-122"/>
                        </a:rPr>
                        <a:t>新规征求意见稿</a:t>
                      </a:r>
                      <a:endParaRPr lang="zh-CN" altLang="en-US" sz="1400" b="1" i="0" u="none" strike="noStrike" dirty="0">
                        <a:solidFill>
                          <a:schemeClr val="bg1"/>
                        </a:solidFill>
                        <a:effectLst/>
                        <a:latin typeface="微软雅黑" panose="020B0503020204020204" pitchFamily="34" charset="-122"/>
                        <a:ea typeface="微软雅黑" panose="020B0503020204020204" pitchFamily="34" charset="-122"/>
                      </a:endParaRPr>
                    </a:p>
                  </a:txBody>
                  <a:tcPr marL="7620" marR="7620" marT="7620" marB="0" anchor="ctr">
                    <a:lnL w="6350" cap="flat" cmpd="sng" algn="ctr">
                      <a:solidFill>
                        <a:schemeClr val="bg2">
                          <a:lumMod val="50000"/>
                        </a:schemeClr>
                      </a:solidFill>
                      <a:prstDash val="solid"/>
                      <a:round/>
                      <a:headEnd type="none" w="med" len="med"/>
                      <a:tailEnd type="none" w="med" len="med"/>
                    </a:lnL>
                    <a:lnR w="6350" cap="flat" cmpd="sng" algn="ctr">
                      <a:solidFill>
                        <a:schemeClr val="bg2">
                          <a:lumMod val="50000"/>
                        </a:schemeClr>
                      </a:solidFill>
                      <a:prstDash val="solid"/>
                      <a:round/>
                      <a:headEnd type="none" w="med" len="med"/>
                      <a:tailEnd type="none" w="med" len="med"/>
                    </a:lnR>
                    <a:lnT w="6350" cap="flat" cmpd="sng" algn="ctr">
                      <a:solidFill>
                        <a:schemeClr val="bg2">
                          <a:lumMod val="50000"/>
                        </a:schemeClr>
                      </a:solidFill>
                      <a:prstDash val="solid"/>
                      <a:round/>
                      <a:headEnd type="none" w="med" len="med"/>
                      <a:tailEnd type="none" w="med" len="med"/>
                    </a:lnT>
                    <a:lnB w="6350" cap="flat" cmpd="sng" algn="ctr">
                      <a:solidFill>
                        <a:schemeClr val="bg2">
                          <a:lumMod val="50000"/>
                        </a:schemeClr>
                      </a:solidFill>
                      <a:prstDash val="solid"/>
                      <a:round/>
                      <a:headEnd type="none" w="med" len="med"/>
                      <a:tailEnd type="none" w="med" len="med"/>
                    </a:lnB>
                    <a:solidFill>
                      <a:srgbClr val="2E4F85"/>
                    </a:solidFill>
                  </a:tcPr>
                </a:tc>
                <a:tc hMerge="1">
                  <a:tcPr/>
                </a:tc>
                <a:tc hMerge="1">
                  <a:tcPr/>
                </a:tc>
                <a:tc hMerge="1">
                  <a:tcPr/>
                </a:tc>
                <a:tc hMerge="1">
                  <a:tcPr/>
                </a:tc>
                <a:tc hMerge="1">
                  <a:tcPr/>
                </a:tc>
                <a:tc hMerge="1">
                  <a:tcPr/>
                </a:tc>
                <a:tc rowSpan="2">
                  <a:txBody>
                    <a:bodyPr/>
                    <a:lstStyle/>
                    <a:p>
                      <a:pPr algn="ctr" rtl="0" fontAlgn="ctr"/>
                      <a:r>
                        <a:rPr lang="zh-CN" altLang="en-US" sz="1400" b="1" u="none" strike="noStrike" dirty="0">
                          <a:solidFill>
                            <a:schemeClr val="bg1"/>
                          </a:solidFill>
                          <a:effectLst/>
                          <a:latin typeface="微软雅黑" panose="020B0503020204020204" pitchFamily="34" charset="-122"/>
                          <a:ea typeface="微软雅黑" panose="020B0503020204020204" pitchFamily="34" charset="-122"/>
                        </a:rPr>
                        <a:t>现行办法</a:t>
                      </a:r>
                      <a:endParaRPr lang="zh-CN" altLang="en-US" sz="1400" b="1" i="0" u="none" strike="noStrike" dirty="0">
                        <a:solidFill>
                          <a:schemeClr val="bg1"/>
                        </a:solidFill>
                        <a:effectLst/>
                        <a:latin typeface="微软雅黑" panose="020B0503020204020204" pitchFamily="34" charset="-122"/>
                        <a:ea typeface="微软雅黑" panose="020B0503020204020204" pitchFamily="34" charset="-122"/>
                      </a:endParaRPr>
                    </a:p>
                  </a:txBody>
                  <a:tcPr marL="7620" marR="7620" marT="7620" marB="0" anchor="ctr">
                    <a:lnL w="6350" cap="flat" cmpd="sng" algn="ctr">
                      <a:solidFill>
                        <a:schemeClr val="bg2">
                          <a:lumMod val="50000"/>
                        </a:schemeClr>
                      </a:solidFill>
                      <a:prstDash val="solid"/>
                      <a:round/>
                      <a:headEnd type="none" w="med" len="med"/>
                      <a:tailEnd type="none" w="med" len="med"/>
                    </a:lnL>
                    <a:lnR w="6350" cap="flat" cmpd="sng" algn="ctr">
                      <a:solidFill>
                        <a:schemeClr val="bg2">
                          <a:lumMod val="50000"/>
                        </a:schemeClr>
                      </a:solidFill>
                      <a:prstDash val="solid"/>
                      <a:round/>
                      <a:headEnd type="none" w="med" len="med"/>
                      <a:tailEnd type="none" w="med" len="med"/>
                    </a:lnR>
                    <a:lnT w="6350" cap="flat" cmpd="sng" algn="ctr">
                      <a:solidFill>
                        <a:schemeClr val="bg2">
                          <a:lumMod val="50000"/>
                        </a:schemeClr>
                      </a:solidFill>
                      <a:prstDash val="solid"/>
                      <a:round/>
                      <a:headEnd type="none" w="med" len="med"/>
                      <a:tailEnd type="none" w="med" len="med"/>
                    </a:lnT>
                    <a:lnB w="6350" cap="flat" cmpd="sng" algn="ctr">
                      <a:solidFill>
                        <a:schemeClr val="bg2">
                          <a:lumMod val="50000"/>
                        </a:schemeClr>
                      </a:solidFill>
                      <a:prstDash val="solid"/>
                      <a:round/>
                      <a:headEnd type="none" w="med" len="med"/>
                      <a:tailEnd type="none" w="med" len="med"/>
                    </a:lnB>
                    <a:solidFill>
                      <a:srgbClr val="2E4F85"/>
                    </a:solidFill>
                  </a:tcPr>
                </a:tc>
              </a:tr>
              <a:tr h="540989">
                <a:tc vMerge="1">
                  <a:tcPr/>
                </a:tc>
                <a:tc>
                  <a:txBody>
                    <a:bodyPr/>
                    <a:lstStyle/>
                    <a:p>
                      <a:pPr algn="ctr" rtl="0" fontAlgn="ctr"/>
                      <a:r>
                        <a:rPr lang="en-US" sz="1400" b="1" u="none" strike="noStrike" dirty="0">
                          <a:solidFill>
                            <a:schemeClr val="bg1"/>
                          </a:solidFill>
                          <a:effectLst/>
                          <a:latin typeface="微软雅黑" panose="020B0503020204020204" pitchFamily="34" charset="-122"/>
                          <a:ea typeface="微软雅黑" panose="020B0503020204020204" pitchFamily="34" charset="-122"/>
                        </a:rPr>
                        <a:t>LTV</a:t>
                      </a:r>
                      <a:r>
                        <a:rPr lang="zh-CN" altLang="en-US" sz="1400" b="1" u="none" strike="noStrike" dirty="0">
                          <a:solidFill>
                            <a:schemeClr val="bg1"/>
                          </a:solidFill>
                          <a:effectLst/>
                          <a:latin typeface="微软雅黑" panose="020B0503020204020204" pitchFamily="34" charset="-122"/>
                          <a:ea typeface="微软雅黑" panose="020B0503020204020204" pitchFamily="34" charset="-122"/>
                        </a:rPr>
                        <a:t>分档</a:t>
                      </a:r>
                      <a:endParaRPr lang="zh-CN" altLang="en-US" sz="1400" b="1" i="0" u="none" strike="noStrike" dirty="0">
                        <a:solidFill>
                          <a:schemeClr val="bg1"/>
                        </a:solidFill>
                        <a:effectLst/>
                        <a:latin typeface="微软雅黑" panose="020B0503020204020204" pitchFamily="34" charset="-122"/>
                        <a:ea typeface="微软雅黑" panose="020B0503020204020204" pitchFamily="34" charset="-122"/>
                      </a:endParaRPr>
                    </a:p>
                  </a:txBody>
                  <a:tcPr marL="7620" marR="7620" marT="7620" marB="0" anchor="ctr">
                    <a:lnL w="6350" cap="flat" cmpd="sng" algn="ctr">
                      <a:solidFill>
                        <a:schemeClr val="bg2">
                          <a:lumMod val="50000"/>
                        </a:schemeClr>
                      </a:solidFill>
                      <a:prstDash val="solid"/>
                      <a:round/>
                      <a:headEnd type="none" w="med" len="med"/>
                      <a:tailEnd type="none" w="med" len="med"/>
                    </a:lnL>
                    <a:lnR w="6350" cap="flat" cmpd="sng" algn="ctr">
                      <a:solidFill>
                        <a:schemeClr val="bg2">
                          <a:lumMod val="50000"/>
                        </a:schemeClr>
                      </a:solidFill>
                      <a:prstDash val="solid"/>
                      <a:round/>
                      <a:headEnd type="none" w="med" len="med"/>
                      <a:tailEnd type="none" w="med" len="med"/>
                    </a:lnR>
                    <a:lnT w="6350" cap="flat" cmpd="sng" algn="ctr">
                      <a:solidFill>
                        <a:schemeClr val="bg2">
                          <a:lumMod val="50000"/>
                        </a:schemeClr>
                      </a:solidFill>
                      <a:prstDash val="solid"/>
                      <a:round/>
                      <a:headEnd type="none" w="med" len="med"/>
                      <a:tailEnd type="none" w="med" len="med"/>
                    </a:lnT>
                    <a:lnB w="6350" cap="flat" cmpd="sng" algn="ctr">
                      <a:solidFill>
                        <a:schemeClr val="bg2">
                          <a:lumMod val="50000"/>
                        </a:schemeClr>
                      </a:solidFill>
                      <a:prstDash val="solid"/>
                      <a:round/>
                      <a:headEnd type="none" w="med" len="med"/>
                      <a:tailEnd type="none" w="med" len="med"/>
                    </a:lnB>
                    <a:solidFill>
                      <a:srgbClr val="2E4F85"/>
                    </a:solidFill>
                  </a:tcPr>
                </a:tc>
                <a:tc>
                  <a:txBody>
                    <a:bodyPr/>
                    <a:lstStyle/>
                    <a:p>
                      <a:pPr algn="ctr" rtl="0" fontAlgn="ctr"/>
                      <a:r>
                        <a:rPr lang="zh-CN" altLang="en-US" sz="1400" b="1" u="none" strike="noStrike" dirty="0">
                          <a:solidFill>
                            <a:schemeClr val="bg1"/>
                          </a:solidFill>
                          <a:effectLst/>
                          <a:latin typeface="微软雅黑" panose="020B0503020204020204" pitchFamily="34" charset="-122"/>
                          <a:ea typeface="微软雅黑" panose="020B0503020204020204" pitchFamily="34" charset="-122"/>
                        </a:rPr>
                        <a:t>≤</a:t>
                      </a:r>
                      <a:r>
                        <a:rPr lang="en-US" altLang="zh-CN" sz="1400" b="1" u="none" strike="noStrike" dirty="0">
                          <a:solidFill>
                            <a:schemeClr val="bg1"/>
                          </a:solidFill>
                          <a:effectLst/>
                          <a:latin typeface="微软雅黑" panose="020B0503020204020204" pitchFamily="34" charset="-122"/>
                          <a:ea typeface="微软雅黑" panose="020B0503020204020204" pitchFamily="34" charset="-122"/>
                        </a:rPr>
                        <a:t>60%</a:t>
                      </a:r>
                      <a:endParaRPr lang="en-US" altLang="zh-CN" sz="1400" b="1" i="0" u="none" strike="noStrike" dirty="0">
                        <a:solidFill>
                          <a:schemeClr val="bg1"/>
                        </a:solidFill>
                        <a:effectLst/>
                        <a:latin typeface="微软雅黑" panose="020B0503020204020204" pitchFamily="34" charset="-122"/>
                        <a:ea typeface="微软雅黑" panose="020B0503020204020204" pitchFamily="34" charset="-122"/>
                      </a:endParaRPr>
                    </a:p>
                  </a:txBody>
                  <a:tcPr marL="7620" marR="7620" marT="7620" marB="0" anchor="ctr">
                    <a:lnL w="6350" cap="flat" cmpd="sng" algn="ctr">
                      <a:solidFill>
                        <a:schemeClr val="bg2">
                          <a:lumMod val="50000"/>
                        </a:schemeClr>
                      </a:solidFill>
                      <a:prstDash val="solid"/>
                      <a:round/>
                      <a:headEnd type="none" w="med" len="med"/>
                      <a:tailEnd type="none" w="med" len="med"/>
                    </a:lnL>
                    <a:lnR w="6350" cap="flat" cmpd="sng" algn="ctr">
                      <a:solidFill>
                        <a:schemeClr val="bg2">
                          <a:lumMod val="50000"/>
                        </a:schemeClr>
                      </a:solidFill>
                      <a:prstDash val="solid"/>
                      <a:round/>
                      <a:headEnd type="none" w="med" len="med"/>
                      <a:tailEnd type="none" w="med" len="med"/>
                    </a:lnR>
                    <a:lnT w="6350" cap="flat" cmpd="sng" algn="ctr">
                      <a:solidFill>
                        <a:schemeClr val="bg2">
                          <a:lumMod val="50000"/>
                        </a:schemeClr>
                      </a:solidFill>
                      <a:prstDash val="solid"/>
                      <a:round/>
                      <a:headEnd type="none" w="med" len="med"/>
                      <a:tailEnd type="none" w="med" len="med"/>
                    </a:lnT>
                    <a:lnB w="6350" cap="flat" cmpd="sng" algn="ctr">
                      <a:solidFill>
                        <a:schemeClr val="bg2">
                          <a:lumMod val="50000"/>
                        </a:schemeClr>
                      </a:solidFill>
                      <a:prstDash val="solid"/>
                      <a:round/>
                      <a:headEnd type="none" w="med" len="med"/>
                      <a:tailEnd type="none" w="med" len="med"/>
                    </a:lnB>
                    <a:solidFill>
                      <a:srgbClr val="2E4F85"/>
                    </a:solidFill>
                  </a:tcPr>
                </a:tc>
                <a:tc>
                  <a:txBody>
                    <a:bodyPr/>
                    <a:lstStyle/>
                    <a:p>
                      <a:pPr algn="ctr" rtl="0" fontAlgn="ctr"/>
                      <a:r>
                        <a:rPr lang="en-US" altLang="zh-CN" sz="1400" b="1" u="none" strike="noStrike" dirty="0">
                          <a:solidFill>
                            <a:schemeClr val="bg1"/>
                          </a:solidFill>
                          <a:effectLst/>
                          <a:latin typeface="微软雅黑" panose="020B0503020204020204" pitchFamily="34" charset="-122"/>
                          <a:ea typeface="微软雅黑" panose="020B0503020204020204" pitchFamily="34" charset="-122"/>
                        </a:rPr>
                        <a:t>60%-80</a:t>
                      </a:r>
                      <a:r>
                        <a:rPr lang="en-US" altLang="zh-CN" sz="1400" b="1" u="none" strike="noStrike" dirty="0" smtClean="0">
                          <a:solidFill>
                            <a:schemeClr val="bg1"/>
                          </a:solidFill>
                          <a:effectLst/>
                          <a:latin typeface="微软雅黑" panose="020B0503020204020204" pitchFamily="34" charset="-122"/>
                          <a:ea typeface="微软雅黑" panose="020B0503020204020204" pitchFamily="34" charset="-122"/>
                        </a:rPr>
                        <a:t>%</a:t>
                      </a:r>
                      <a:endParaRPr lang="en-US" altLang="zh-CN" sz="1400" b="1" u="none" strike="noStrike" dirty="0" smtClean="0">
                        <a:solidFill>
                          <a:schemeClr val="bg1"/>
                        </a:solidFill>
                        <a:effectLst/>
                        <a:latin typeface="微软雅黑" panose="020B0503020204020204" pitchFamily="34" charset="-122"/>
                        <a:ea typeface="微软雅黑" panose="020B0503020204020204" pitchFamily="34" charset="-122"/>
                      </a:endParaRPr>
                    </a:p>
                    <a:p>
                      <a:pPr algn="ctr" rtl="0" fontAlgn="ctr"/>
                      <a:r>
                        <a:rPr lang="zh-CN" altLang="en-US" sz="1400" b="1" u="none" strike="noStrike" dirty="0" smtClean="0">
                          <a:solidFill>
                            <a:schemeClr val="bg1"/>
                          </a:solidFill>
                          <a:effectLst/>
                          <a:latin typeface="微软雅黑" panose="020B0503020204020204" pitchFamily="34" charset="-122"/>
                          <a:ea typeface="微软雅黑" panose="020B0503020204020204" pitchFamily="34" charset="-122"/>
                        </a:rPr>
                        <a:t>（</a:t>
                      </a:r>
                      <a:r>
                        <a:rPr lang="zh-CN" altLang="en-US" sz="1400" b="1" u="none" strike="noStrike" dirty="0">
                          <a:solidFill>
                            <a:schemeClr val="bg1"/>
                          </a:solidFill>
                          <a:effectLst/>
                          <a:latin typeface="微软雅黑" panose="020B0503020204020204" pitchFamily="34" charset="-122"/>
                          <a:ea typeface="微软雅黑" panose="020B0503020204020204" pitchFamily="34" charset="-122"/>
                        </a:rPr>
                        <a:t>含）</a:t>
                      </a:r>
                      <a:endParaRPr lang="zh-CN" altLang="en-US" sz="1400" b="1" i="0" u="none" strike="noStrike" dirty="0">
                        <a:solidFill>
                          <a:schemeClr val="bg1"/>
                        </a:solidFill>
                        <a:effectLst/>
                        <a:latin typeface="微软雅黑" panose="020B0503020204020204" pitchFamily="34" charset="-122"/>
                        <a:ea typeface="微软雅黑" panose="020B0503020204020204" pitchFamily="34" charset="-122"/>
                      </a:endParaRPr>
                    </a:p>
                  </a:txBody>
                  <a:tcPr marL="7620" marR="7620" marT="7620" marB="0" anchor="ctr">
                    <a:lnL w="6350" cap="flat" cmpd="sng" algn="ctr">
                      <a:solidFill>
                        <a:schemeClr val="bg2">
                          <a:lumMod val="50000"/>
                        </a:schemeClr>
                      </a:solidFill>
                      <a:prstDash val="solid"/>
                      <a:round/>
                      <a:headEnd type="none" w="med" len="med"/>
                      <a:tailEnd type="none" w="med" len="med"/>
                    </a:lnL>
                    <a:lnR w="6350" cap="flat" cmpd="sng" algn="ctr">
                      <a:solidFill>
                        <a:schemeClr val="bg2">
                          <a:lumMod val="50000"/>
                        </a:schemeClr>
                      </a:solidFill>
                      <a:prstDash val="solid"/>
                      <a:round/>
                      <a:headEnd type="none" w="med" len="med"/>
                      <a:tailEnd type="none" w="med" len="med"/>
                    </a:lnR>
                    <a:lnT w="6350" cap="flat" cmpd="sng" algn="ctr">
                      <a:solidFill>
                        <a:schemeClr val="bg2">
                          <a:lumMod val="50000"/>
                        </a:schemeClr>
                      </a:solidFill>
                      <a:prstDash val="solid"/>
                      <a:round/>
                      <a:headEnd type="none" w="med" len="med"/>
                      <a:tailEnd type="none" w="med" len="med"/>
                    </a:lnT>
                    <a:lnB w="6350" cap="flat" cmpd="sng" algn="ctr">
                      <a:solidFill>
                        <a:schemeClr val="bg2">
                          <a:lumMod val="50000"/>
                        </a:schemeClr>
                      </a:solidFill>
                      <a:prstDash val="solid"/>
                      <a:round/>
                      <a:headEnd type="none" w="med" len="med"/>
                      <a:tailEnd type="none" w="med" len="med"/>
                    </a:lnB>
                    <a:solidFill>
                      <a:srgbClr val="2E4F85"/>
                    </a:solidFill>
                  </a:tcPr>
                </a:tc>
                <a:tc>
                  <a:txBody>
                    <a:bodyPr/>
                    <a:lstStyle/>
                    <a:p>
                      <a:pPr algn="ctr" rtl="0" fontAlgn="ctr"/>
                      <a:r>
                        <a:rPr lang="en-US" altLang="zh-CN" sz="1400" b="1" u="none" strike="noStrike" dirty="0">
                          <a:solidFill>
                            <a:schemeClr val="bg1"/>
                          </a:solidFill>
                          <a:effectLst/>
                          <a:latin typeface="微软雅黑" panose="020B0503020204020204" pitchFamily="34" charset="-122"/>
                          <a:ea typeface="微软雅黑" panose="020B0503020204020204" pitchFamily="34" charset="-122"/>
                        </a:rPr>
                        <a:t>80% - 90%</a:t>
                      </a:r>
                      <a:r>
                        <a:rPr lang="zh-CN" altLang="en-US" sz="1400" b="1" u="none" strike="noStrike" dirty="0">
                          <a:solidFill>
                            <a:schemeClr val="bg1"/>
                          </a:solidFill>
                          <a:effectLst/>
                          <a:latin typeface="微软雅黑" panose="020B0503020204020204" pitchFamily="34" charset="-122"/>
                          <a:ea typeface="微软雅黑" panose="020B0503020204020204" pitchFamily="34" charset="-122"/>
                        </a:rPr>
                        <a:t>（含）</a:t>
                      </a:r>
                      <a:endParaRPr lang="zh-CN" altLang="en-US" sz="1400" b="1" i="0" u="none" strike="noStrike" dirty="0">
                        <a:solidFill>
                          <a:schemeClr val="bg1"/>
                        </a:solidFill>
                        <a:effectLst/>
                        <a:latin typeface="微软雅黑" panose="020B0503020204020204" pitchFamily="34" charset="-122"/>
                        <a:ea typeface="微软雅黑" panose="020B0503020204020204" pitchFamily="34" charset="-122"/>
                      </a:endParaRPr>
                    </a:p>
                  </a:txBody>
                  <a:tcPr marL="7620" marR="7620" marT="7620" marB="0" anchor="ctr">
                    <a:lnL w="6350" cap="flat" cmpd="sng" algn="ctr">
                      <a:solidFill>
                        <a:schemeClr val="bg2">
                          <a:lumMod val="50000"/>
                        </a:schemeClr>
                      </a:solidFill>
                      <a:prstDash val="solid"/>
                      <a:round/>
                      <a:headEnd type="none" w="med" len="med"/>
                      <a:tailEnd type="none" w="med" len="med"/>
                    </a:lnL>
                    <a:lnR w="6350" cap="flat" cmpd="sng" algn="ctr">
                      <a:solidFill>
                        <a:schemeClr val="bg2">
                          <a:lumMod val="50000"/>
                        </a:schemeClr>
                      </a:solidFill>
                      <a:prstDash val="solid"/>
                      <a:round/>
                      <a:headEnd type="none" w="med" len="med"/>
                      <a:tailEnd type="none" w="med" len="med"/>
                    </a:lnR>
                    <a:lnT w="6350" cap="flat" cmpd="sng" algn="ctr">
                      <a:solidFill>
                        <a:schemeClr val="bg2">
                          <a:lumMod val="50000"/>
                        </a:schemeClr>
                      </a:solidFill>
                      <a:prstDash val="solid"/>
                      <a:round/>
                      <a:headEnd type="none" w="med" len="med"/>
                      <a:tailEnd type="none" w="med" len="med"/>
                    </a:lnT>
                    <a:lnB w="6350" cap="flat" cmpd="sng" algn="ctr">
                      <a:solidFill>
                        <a:schemeClr val="bg2">
                          <a:lumMod val="50000"/>
                        </a:schemeClr>
                      </a:solidFill>
                      <a:prstDash val="solid"/>
                      <a:round/>
                      <a:headEnd type="none" w="med" len="med"/>
                      <a:tailEnd type="none" w="med" len="med"/>
                    </a:lnB>
                    <a:solidFill>
                      <a:srgbClr val="2E4F85"/>
                    </a:solidFill>
                  </a:tcPr>
                </a:tc>
                <a:tc>
                  <a:txBody>
                    <a:bodyPr/>
                    <a:lstStyle/>
                    <a:p>
                      <a:pPr algn="ctr" rtl="0" fontAlgn="ctr"/>
                      <a:r>
                        <a:rPr lang="en-US" altLang="zh-CN" sz="1400" b="1" u="none" strike="noStrike" dirty="0">
                          <a:solidFill>
                            <a:schemeClr val="bg1"/>
                          </a:solidFill>
                          <a:effectLst/>
                          <a:latin typeface="微软雅黑" panose="020B0503020204020204" pitchFamily="34" charset="-122"/>
                          <a:ea typeface="微软雅黑" panose="020B0503020204020204" pitchFamily="34" charset="-122"/>
                        </a:rPr>
                        <a:t>90% -100%</a:t>
                      </a:r>
                      <a:r>
                        <a:rPr lang="zh-CN" altLang="en-US" sz="1400" b="1" u="none" strike="noStrike" dirty="0">
                          <a:solidFill>
                            <a:schemeClr val="bg1"/>
                          </a:solidFill>
                          <a:effectLst/>
                          <a:latin typeface="微软雅黑" panose="020B0503020204020204" pitchFamily="34" charset="-122"/>
                          <a:ea typeface="微软雅黑" panose="020B0503020204020204" pitchFamily="34" charset="-122"/>
                        </a:rPr>
                        <a:t>（含）</a:t>
                      </a:r>
                      <a:endParaRPr lang="zh-CN" altLang="en-US" sz="1400" b="1" i="0" u="none" strike="noStrike" dirty="0">
                        <a:solidFill>
                          <a:schemeClr val="bg1"/>
                        </a:solidFill>
                        <a:effectLst/>
                        <a:latin typeface="微软雅黑" panose="020B0503020204020204" pitchFamily="34" charset="-122"/>
                        <a:ea typeface="微软雅黑" panose="020B0503020204020204" pitchFamily="34" charset="-122"/>
                      </a:endParaRPr>
                    </a:p>
                  </a:txBody>
                  <a:tcPr marL="7620" marR="7620" marT="7620" marB="0" anchor="ctr">
                    <a:lnL w="6350" cap="flat" cmpd="sng" algn="ctr">
                      <a:solidFill>
                        <a:schemeClr val="bg2">
                          <a:lumMod val="50000"/>
                        </a:schemeClr>
                      </a:solidFill>
                      <a:prstDash val="solid"/>
                      <a:round/>
                      <a:headEnd type="none" w="med" len="med"/>
                      <a:tailEnd type="none" w="med" len="med"/>
                    </a:lnL>
                    <a:lnR w="6350" cap="flat" cmpd="sng" algn="ctr">
                      <a:solidFill>
                        <a:schemeClr val="bg2">
                          <a:lumMod val="50000"/>
                        </a:schemeClr>
                      </a:solidFill>
                      <a:prstDash val="solid"/>
                      <a:round/>
                      <a:headEnd type="none" w="med" len="med"/>
                      <a:tailEnd type="none" w="med" len="med"/>
                    </a:lnR>
                    <a:lnT w="6350" cap="flat" cmpd="sng" algn="ctr">
                      <a:solidFill>
                        <a:schemeClr val="bg2">
                          <a:lumMod val="50000"/>
                        </a:schemeClr>
                      </a:solidFill>
                      <a:prstDash val="solid"/>
                      <a:round/>
                      <a:headEnd type="none" w="med" len="med"/>
                      <a:tailEnd type="none" w="med" len="med"/>
                    </a:lnT>
                    <a:lnB w="6350" cap="flat" cmpd="sng" algn="ctr">
                      <a:solidFill>
                        <a:schemeClr val="bg2">
                          <a:lumMod val="50000"/>
                        </a:schemeClr>
                      </a:solidFill>
                      <a:prstDash val="solid"/>
                      <a:round/>
                      <a:headEnd type="none" w="med" len="med"/>
                      <a:tailEnd type="none" w="med" len="med"/>
                    </a:lnB>
                    <a:solidFill>
                      <a:srgbClr val="2E4F85"/>
                    </a:solidFill>
                  </a:tcPr>
                </a:tc>
                <a:tc>
                  <a:txBody>
                    <a:bodyPr/>
                    <a:lstStyle/>
                    <a:p>
                      <a:pPr algn="ctr" rtl="0" fontAlgn="ctr"/>
                      <a:r>
                        <a:rPr lang="en-US" altLang="zh-CN" sz="1400" b="1" u="none" strike="noStrike" dirty="0">
                          <a:solidFill>
                            <a:schemeClr val="bg1"/>
                          </a:solidFill>
                          <a:effectLst/>
                          <a:latin typeface="微软雅黑" panose="020B0503020204020204" pitchFamily="34" charset="-122"/>
                          <a:ea typeface="微软雅黑" panose="020B0503020204020204" pitchFamily="34" charset="-122"/>
                        </a:rPr>
                        <a:t>&gt;100%</a:t>
                      </a:r>
                      <a:endParaRPr lang="en-US" altLang="zh-CN" sz="1400" b="1" i="0" u="none" strike="noStrike" dirty="0">
                        <a:solidFill>
                          <a:schemeClr val="bg1"/>
                        </a:solidFill>
                        <a:effectLst/>
                        <a:latin typeface="微软雅黑" panose="020B0503020204020204" pitchFamily="34" charset="-122"/>
                        <a:ea typeface="微软雅黑" panose="020B0503020204020204" pitchFamily="34" charset="-122"/>
                      </a:endParaRPr>
                    </a:p>
                  </a:txBody>
                  <a:tcPr marL="7620" marR="7620" marT="7620" marB="0" anchor="ctr">
                    <a:lnL w="6350" cap="flat" cmpd="sng" algn="ctr">
                      <a:solidFill>
                        <a:schemeClr val="bg2">
                          <a:lumMod val="50000"/>
                        </a:schemeClr>
                      </a:solidFill>
                      <a:prstDash val="solid"/>
                      <a:round/>
                      <a:headEnd type="none" w="med" len="med"/>
                      <a:tailEnd type="none" w="med" len="med"/>
                    </a:lnL>
                    <a:lnR w="6350" cap="flat" cmpd="sng" algn="ctr">
                      <a:solidFill>
                        <a:schemeClr val="bg2">
                          <a:lumMod val="50000"/>
                        </a:schemeClr>
                      </a:solidFill>
                      <a:prstDash val="solid"/>
                      <a:round/>
                      <a:headEnd type="none" w="med" len="med"/>
                      <a:tailEnd type="none" w="med" len="med"/>
                    </a:lnR>
                    <a:lnT w="6350" cap="flat" cmpd="sng" algn="ctr">
                      <a:solidFill>
                        <a:schemeClr val="bg2">
                          <a:lumMod val="50000"/>
                        </a:schemeClr>
                      </a:solidFill>
                      <a:prstDash val="solid"/>
                      <a:round/>
                      <a:headEnd type="none" w="med" len="med"/>
                      <a:tailEnd type="none" w="med" len="med"/>
                    </a:lnT>
                    <a:lnB w="6350" cap="flat" cmpd="sng" algn="ctr">
                      <a:solidFill>
                        <a:schemeClr val="bg2">
                          <a:lumMod val="50000"/>
                        </a:schemeClr>
                      </a:solidFill>
                      <a:prstDash val="solid"/>
                      <a:round/>
                      <a:headEnd type="none" w="med" len="med"/>
                      <a:tailEnd type="none" w="med" len="med"/>
                    </a:lnB>
                    <a:solidFill>
                      <a:srgbClr val="2E4F85"/>
                    </a:solidFill>
                  </a:tcPr>
                </a:tc>
                <a:tc>
                  <a:txBody>
                    <a:bodyPr/>
                    <a:lstStyle/>
                    <a:p>
                      <a:pPr algn="ctr" rtl="0" fontAlgn="ctr"/>
                      <a:r>
                        <a:rPr lang="zh-CN" altLang="en-US" sz="1400" b="1" u="none" strike="noStrike" dirty="0">
                          <a:solidFill>
                            <a:schemeClr val="bg1"/>
                          </a:solidFill>
                          <a:effectLst/>
                          <a:latin typeface="微软雅黑" panose="020B0503020204020204" pitchFamily="34" charset="-122"/>
                          <a:ea typeface="微软雅黑" panose="020B0503020204020204" pitchFamily="34" charset="-122"/>
                        </a:rPr>
                        <a:t>不审慎</a:t>
                      </a:r>
                      <a:endParaRPr lang="zh-CN" altLang="en-US" sz="1400" b="1" i="0" u="none" strike="noStrike" dirty="0">
                        <a:solidFill>
                          <a:schemeClr val="bg1"/>
                        </a:solidFill>
                        <a:effectLst/>
                        <a:latin typeface="微软雅黑" panose="020B0503020204020204" pitchFamily="34" charset="-122"/>
                        <a:ea typeface="微软雅黑" panose="020B0503020204020204" pitchFamily="34" charset="-122"/>
                      </a:endParaRPr>
                    </a:p>
                  </a:txBody>
                  <a:tcPr marL="7620" marR="7620" marT="7620" marB="0" anchor="ctr">
                    <a:lnL w="6350" cap="flat" cmpd="sng" algn="ctr">
                      <a:solidFill>
                        <a:schemeClr val="bg2">
                          <a:lumMod val="50000"/>
                        </a:schemeClr>
                      </a:solidFill>
                      <a:prstDash val="solid"/>
                      <a:round/>
                      <a:headEnd type="none" w="med" len="med"/>
                      <a:tailEnd type="none" w="med" len="med"/>
                    </a:lnL>
                    <a:lnR w="6350" cap="flat" cmpd="sng" algn="ctr">
                      <a:solidFill>
                        <a:schemeClr val="bg2">
                          <a:lumMod val="50000"/>
                        </a:schemeClr>
                      </a:solidFill>
                      <a:prstDash val="solid"/>
                      <a:round/>
                      <a:headEnd type="none" w="med" len="med"/>
                      <a:tailEnd type="none" w="med" len="med"/>
                    </a:lnR>
                    <a:lnT w="6350" cap="flat" cmpd="sng" algn="ctr">
                      <a:solidFill>
                        <a:schemeClr val="bg2">
                          <a:lumMod val="50000"/>
                        </a:schemeClr>
                      </a:solidFill>
                      <a:prstDash val="solid"/>
                      <a:round/>
                      <a:headEnd type="none" w="med" len="med"/>
                      <a:tailEnd type="none" w="med" len="med"/>
                    </a:lnT>
                    <a:lnB w="6350" cap="flat" cmpd="sng" algn="ctr">
                      <a:solidFill>
                        <a:schemeClr val="bg2">
                          <a:lumMod val="50000"/>
                        </a:schemeClr>
                      </a:solidFill>
                      <a:prstDash val="solid"/>
                      <a:round/>
                      <a:headEnd type="none" w="med" len="med"/>
                      <a:tailEnd type="none" w="med" len="med"/>
                    </a:lnB>
                    <a:solidFill>
                      <a:srgbClr val="2E4F85"/>
                    </a:solidFill>
                  </a:tcPr>
                </a:tc>
                <a:tc vMerge="1">
                  <a:tcPr/>
                </a:tc>
              </a:tr>
              <a:tr h="434340">
                <a:tc rowSpan="2">
                  <a:txBody>
                    <a:bodyPr/>
                    <a:lstStyle/>
                    <a:p>
                      <a:pPr algn="ctr" fontAlgn="ctr"/>
                      <a:r>
                        <a:rPr lang="zh-CN" altLang="en-US" sz="1400" u="none" strike="noStrike">
                          <a:effectLst/>
                          <a:latin typeface="微软雅黑" panose="020B0503020204020204" pitchFamily="34" charset="-122"/>
                          <a:ea typeface="微软雅黑" panose="020B0503020204020204" pitchFamily="34" charset="-122"/>
                        </a:rPr>
                        <a:t>居住用房抵押</a:t>
                      </a:r>
                      <a:endParaRPr lang="zh-CN" altLang="en-US" sz="1400" b="0" i="0" u="none" strike="noStrike">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6350" cap="flat" cmpd="sng" algn="ctr">
                      <a:solidFill>
                        <a:schemeClr val="bg2">
                          <a:lumMod val="50000"/>
                        </a:schemeClr>
                      </a:solidFill>
                      <a:prstDash val="solid"/>
                      <a:round/>
                      <a:headEnd type="none" w="med" len="med"/>
                      <a:tailEnd type="none" w="med" len="med"/>
                    </a:lnL>
                    <a:lnR w="6350" cap="flat" cmpd="sng" algn="ctr">
                      <a:solidFill>
                        <a:schemeClr val="bg2">
                          <a:lumMod val="50000"/>
                        </a:schemeClr>
                      </a:solidFill>
                      <a:prstDash val="solid"/>
                      <a:round/>
                      <a:headEnd type="none" w="med" len="med"/>
                      <a:tailEnd type="none" w="med" len="med"/>
                    </a:lnR>
                    <a:lnT w="6350" cap="flat" cmpd="sng" algn="ctr">
                      <a:solidFill>
                        <a:schemeClr val="bg2">
                          <a:lumMod val="50000"/>
                        </a:schemeClr>
                      </a:solidFill>
                      <a:prstDash val="solid"/>
                      <a:round/>
                      <a:headEnd type="none" w="med" len="med"/>
                      <a:tailEnd type="none" w="med" len="med"/>
                    </a:lnT>
                    <a:lnB w="6350" cap="flat" cmpd="sng" algn="ctr">
                      <a:solidFill>
                        <a:schemeClr val="bg2">
                          <a:lumMod val="50000"/>
                        </a:schemeClr>
                      </a:solidFill>
                      <a:prstDash val="solid"/>
                      <a:round/>
                      <a:headEnd type="none" w="med" len="med"/>
                      <a:tailEnd type="none" w="med" len="med"/>
                    </a:lnB>
                    <a:solidFill>
                      <a:schemeClr val="bg1"/>
                    </a:solidFill>
                  </a:tcPr>
                </a:tc>
                <a:tc>
                  <a:txBody>
                    <a:bodyPr/>
                    <a:lstStyle/>
                    <a:p>
                      <a:pPr algn="ctr" rtl="0" fontAlgn="ctr"/>
                      <a:r>
                        <a:rPr lang="zh-CN" altLang="en-US" sz="1400" u="none" strike="noStrike" dirty="0">
                          <a:effectLst/>
                          <a:latin typeface="微软雅黑" panose="020B0503020204020204" pitchFamily="34" charset="-122"/>
                          <a:ea typeface="微软雅黑" panose="020B0503020204020204" pitchFamily="34" charset="-122"/>
                        </a:rPr>
                        <a:t>还款不依赖</a:t>
                      </a:r>
                      <a:endParaRPr lang="zh-CN" altLang="en-US" sz="14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6350" cap="flat" cmpd="sng" algn="ctr">
                      <a:solidFill>
                        <a:schemeClr val="bg2">
                          <a:lumMod val="50000"/>
                        </a:schemeClr>
                      </a:solidFill>
                      <a:prstDash val="solid"/>
                      <a:round/>
                      <a:headEnd type="none" w="med" len="med"/>
                      <a:tailEnd type="none" w="med" len="med"/>
                    </a:lnL>
                    <a:lnR w="6350" cap="flat" cmpd="sng" algn="ctr">
                      <a:solidFill>
                        <a:schemeClr val="bg2">
                          <a:lumMod val="50000"/>
                        </a:schemeClr>
                      </a:solidFill>
                      <a:prstDash val="solid"/>
                      <a:round/>
                      <a:headEnd type="none" w="med" len="med"/>
                      <a:tailEnd type="none" w="med" len="med"/>
                    </a:lnR>
                    <a:lnT w="6350" cap="flat" cmpd="sng" algn="ctr">
                      <a:solidFill>
                        <a:schemeClr val="bg2">
                          <a:lumMod val="50000"/>
                        </a:schemeClr>
                      </a:solidFill>
                      <a:prstDash val="solid"/>
                      <a:round/>
                      <a:headEnd type="none" w="med" len="med"/>
                      <a:tailEnd type="none" w="med" len="med"/>
                    </a:lnT>
                    <a:lnB w="6350" cap="flat" cmpd="sng" algn="ctr">
                      <a:solidFill>
                        <a:schemeClr val="bg2">
                          <a:lumMod val="50000"/>
                        </a:schemeClr>
                      </a:solidFill>
                      <a:prstDash val="solid"/>
                      <a:round/>
                      <a:headEnd type="none" w="med" len="med"/>
                      <a:tailEnd type="none" w="med" len="med"/>
                    </a:lnB>
                    <a:solidFill>
                      <a:schemeClr val="bg1"/>
                    </a:solidFill>
                  </a:tcPr>
                </a:tc>
                <a:tc>
                  <a:txBody>
                    <a:bodyPr/>
                    <a:lstStyle/>
                    <a:p>
                      <a:pPr algn="ctr" rtl="0" fontAlgn="ctr"/>
                      <a:r>
                        <a:rPr lang="en-US" altLang="zh-CN" sz="1400" b="1" u="none" strike="noStrike" dirty="0">
                          <a:solidFill>
                            <a:srgbClr val="C00000"/>
                          </a:solidFill>
                          <a:effectLst/>
                          <a:latin typeface="微软雅黑" panose="020B0503020204020204" pitchFamily="34" charset="-122"/>
                          <a:ea typeface="微软雅黑" panose="020B0503020204020204" pitchFamily="34" charset="-122"/>
                        </a:rPr>
                        <a:t>40%</a:t>
                      </a:r>
                      <a:endParaRPr lang="en-US" altLang="zh-CN" sz="1400" b="1" i="0" u="none" strike="noStrike" dirty="0">
                        <a:solidFill>
                          <a:srgbClr val="C00000"/>
                        </a:solidFill>
                        <a:effectLst/>
                        <a:latin typeface="微软雅黑" panose="020B0503020204020204" pitchFamily="34" charset="-122"/>
                        <a:ea typeface="微软雅黑" panose="020B0503020204020204" pitchFamily="34" charset="-122"/>
                      </a:endParaRPr>
                    </a:p>
                  </a:txBody>
                  <a:tcPr marL="7620" marR="7620" marT="7620" marB="0" anchor="ctr">
                    <a:lnL w="6350" cap="flat" cmpd="sng" algn="ctr">
                      <a:solidFill>
                        <a:schemeClr val="bg2">
                          <a:lumMod val="50000"/>
                        </a:schemeClr>
                      </a:solidFill>
                      <a:prstDash val="solid"/>
                      <a:round/>
                      <a:headEnd type="none" w="med" len="med"/>
                      <a:tailEnd type="none" w="med" len="med"/>
                    </a:lnL>
                    <a:lnR w="6350" cap="flat" cmpd="sng" algn="ctr">
                      <a:solidFill>
                        <a:schemeClr val="bg2">
                          <a:lumMod val="50000"/>
                        </a:schemeClr>
                      </a:solidFill>
                      <a:prstDash val="solid"/>
                      <a:round/>
                      <a:headEnd type="none" w="med" len="med"/>
                      <a:tailEnd type="none" w="med" len="med"/>
                    </a:lnR>
                    <a:lnT w="6350" cap="flat" cmpd="sng" algn="ctr">
                      <a:solidFill>
                        <a:schemeClr val="bg2">
                          <a:lumMod val="50000"/>
                        </a:schemeClr>
                      </a:solidFill>
                      <a:prstDash val="solid"/>
                      <a:round/>
                      <a:headEnd type="none" w="med" len="med"/>
                      <a:tailEnd type="none" w="med" len="med"/>
                    </a:lnT>
                    <a:lnB w="6350" cap="flat" cmpd="sng" algn="ctr">
                      <a:solidFill>
                        <a:schemeClr val="bg2">
                          <a:lumMod val="50000"/>
                        </a:schemeClr>
                      </a:solidFill>
                      <a:prstDash val="solid"/>
                      <a:round/>
                      <a:headEnd type="none" w="med" len="med"/>
                      <a:tailEnd type="none" w="med" len="med"/>
                    </a:lnB>
                    <a:solidFill>
                      <a:schemeClr val="bg1"/>
                    </a:solidFill>
                  </a:tcPr>
                </a:tc>
                <a:tc>
                  <a:txBody>
                    <a:bodyPr/>
                    <a:lstStyle/>
                    <a:p>
                      <a:pPr algn="ctr" rtl="0" fontAlgn="ctr"/>
                      <a:r>
                        <a:rPr lang="en-US" altLang="zh-CN" sz="1400" b="1" u="none" strike="noStrike" dirty="0">
                          <a:solidFill>
                            <a:srgbClr val="C00000"/>
                          </a:solidFill>
                          <a:effectLst/>
                          <a:latin typeface="微软雅黑" panose="020B0503020204020204" pitchFamily="34" charset="-122"/>
                          <a:ea typeface="微软雅黑" panose="020B0503020204020204" pitchFamily="34" charset="-122"/>
                        </a:rPr>
                        <a:t>45%</a:t>
                      </a:r>
                      <a:endParaRPr lang="en-US" altLang="zh-CN" sz="1400" b="1" i="0" u="none" strike="noStrike" dirty="0">
                        <a:solidFill>
                          <a:srgbClr val="C00000"/>
                        </a:solidFill>
                        <a:effectLst/>
                        <a:latin typeface="微软雅黑" panose="020B0503020204020204" pitchFamily="34" charset="-122"/>
                        <a:ea typeface="微软雅黑" panose="020B0503020204020204" pitchFamily="34" charset="-122"/>
                      </a:endParaRPr>
                    </a:p>
                  </a:txBody>
                  <a:tcPr marL="7620" marR="7620" marT="7620" marB="0" anchor="ctr">
                    <a:lnL w="6350" cap="flat" cmpd="sng" algn="ctr">
                      <a:solidFill>
                        <a:schemeClr val="bg2">
                          <a:lumMod val="50000"/>
                        </a:schemeClr>
                      </a:solidFill>
                      <a:prstDash val="solid"/>
                      <a:round/>
                      <a:headEnd type="none" w="med" len="med"/>
                      <a:tailEnd type="none" w="med" len="med"/>
                    </a:lnL>
                    <a:lnR w="6350" cap="flat" cmpd="sng" algn="ctr">
                      <a:solidFill>
                        <a:schemeClr val="bg2">
                          <a:lumMod val="50000"/>
                        </a:schemeClr>
                      </a:solidFill>
                      <a:prstDash val="solid"/>
                      <a:round/>
                      <a:headEnd type="none" w="med" len="med"/>
                      <a:tailEnd type="none" w="med" len="med"/>
                    </a:lnR>
                    <a:lnT w="6350" cap="flat" cmpd="sng" algn="ctr">
                      <a:solidFill>
                        <a:schemeClr val="bg2">
                          <a:lumMod val="50000"/>
                        </a:schemeClr>
                      </a:solidFill>
                      <a:prstDash val="solid"/>
                      <a:round/>
                      <a:headEnd type="none" w="med" len="med"/>
                      <a:tailEnd type="none" w="med" len="med"/>
                    </a:lnT>
                    <a:lnB w="6350" cap="flat" cmpd="sng" algn="ctr">
                      <a:solidFill>
                        <a:schemeClr val="bg2">
                          <a:lumMod val="50000"/>
                        </a:schemeClr>
                      </a:solidFill>
                      <a:prstDash val="solid"/>
                      <a:round/>
                      <a:headEnd type="none" w="med" len="med"/>
                      <a:tailEnd type="none" w="med" len="med"/>
                    </a:lnB>
                    <a:solidFill>
                      <a:schemeClr val="bg1"/>
                    </a:solidFill>
                  </a:tcPr>
                </a:tc>
                <a:tc>
                  <a:txBody>
                    <a:bodyPr/>
                    <a:lstStyle/>
                    <a:p>
                      <a:pPr algn="ctr" rtl="0" fontAlgn="ctr"/>
                      <a:r>
                        <a:rPr lang="en-US" altLang="zh-CN" sz="1400" b="1" u="none" strike="noStrike" dirty="0">
                          <a:solidFill>
                            <a:srgbClr val="C00000"/>
                          </a:solidFill>
                          <a:effectLst/>
                          <a:latin typeface="微软雅黑" panose="020B0503020204020204" pitchFamily="34" charset="-122"/>
                          <a:ea typeface="微软雅黑" panose="020B0503020204020204" pitchFamily="34" charset="-122"/>
                        </a:rPr>
                        <a:t>70%</a:t>
                      </a:r>
                      <a:endParaRPr lang="en-US" altLang="zh-CN" sz="1400" b="1" i="0" u="none" strike="noStrike" dirty="0">
                        <a:solidFill>
                          <a:srgbClr val="C00000"/>
                        </a:solidFill>
                        <a:effectLst/>
                        <a:latin typeface="微软雅黑" panose="020B0503020204020204" pitchFamily="34" charset="-122"/>
                        <a:ea typeface="微软雅黑" panose="020B0503020204020204" pitchFamily="34" charset="-122"/>
                      </a:endParaRPr>
                    </a:p>
                  </a:txBody>
                  <a:tcPr marL="7620" marR="7620" marT="7620" marB="0" anchor="ctr">
                    <a:lnL w="6350" cap="flat" cmpd="sng" algn="ctr">
                      <a:solidFill>
                        <a:schemeClr val="bg2">
                          <a:lumMod val="50000"/>
                        </a:schemeClr>
                      </a:solidFill>
                      <a:prstDash val="solid"/>
                      <a:round/>
                      <a:headEnd type="none" w="med" len="med"/>
                      <a:tailEnd type="none" w="med" len="med"/>
                    </a:lnL>
                    <a:lnR w="6350" cap="flat" cmpd="sng" algn="ctr">
                      <a:solidFill>
                        <a:schemeClr val="bg2">
                          <a:lumMod val="50000"/>
                        </a:schemeClr>
                      </a:solidFill>
                      <a:prstDash val="solid"/>
                      <a:round/>
                      <a:headEnd type="none" w="med" len="med"/>
                      <a:tailEnd type="none" w="med" len="med"/>
                    </a:lnR>
                    <a:lnT w="6350" cap="flat" cmpd="sng" algn="ctr">
                      <a:solidFill>
                        <a:schemeClr val="bg2">
                          <a:lumMod val="50000"/>
                        </a:schemeClr>
                      </a:solidFill>
                      <a:prstDash val="solid"/>
                      <a:round/>
                      <a:headEnd type="none" w="med" len="med"/>
                      <a:tailEnd type="none" w="med" len="med"/>
                    </a:lnT>
                    <a:lnB w="6350" cap="flat" cmpd="sng" algn="ctr">
                      <a:solidFill>
                        <a:schemeClr val="bg2">
                          <a:lumMod val="50000"/>
                        </a:schemeClr>
                      </a:solidFill>
                      <a:prstDash val="solid"/>
                      <a:round/>
                      <a:headEnd type="none" w="med" len="med"/>
                      <a:tailEnd type="none" w="med" len="med"/>
                    </a:lnB>
                    <a:solidFill>
                      <a:schemeClr val="bg1"/>
                    </a:solidFill>
                  </a:tcPr>
                </a:tc>
                <a:tc>
                  <a:txBody>
                    <a:bodyPr/>
                    <a:lstStyle/>
                    <a:p>
                      <a:pPr algn="ctr" rtl="0" fontAlgn="ctr"/>
                      <a:r>
                        <a:rPr lang="en-US" altLang="zh-CN" sz="1400" b="1" u="none" strike="noStrike" dirty="0">
                          <a:solidFill>
                            <a:srgbClr val="C00000"/>
                          </a:solidFill>
                          <a:effectLst/>
                          <a:latin typeface="微软雅黑" panose="020B0503020204020204" pitchFamily="34" charset="-122"/>
                          <a:ea typeface="微软雅黑" panose="020B0503020204020204" pitchFamily="34" charset="-122"/>
                        </a:rPr>
                        <a:t>75%</a:t>
                      </a:r>
                      <a:endParaRPr lang="en-US" altLang="zh-CN" sz="1400" b="1" i="0" u="none" strike="noStrike" dirty="0">
                        <a:solidFill>
                          <a:srgbClr val="C00000"/>
                        </a:solidFill>
                        <a:effectLst/>
                        <a:latin typeface="微软雅黑" panose="020B0503020204020204" pitchFamily="34" charset="-122"/>
                        <a:ea typeface="微软雅黑" panose="020B0503020204020204" pitchFamily="34" charset="-122"/>
                      </a:endParaRPr>
                    </a:p>
                  </a:txBody>
                  <a:tcPr marL="7620" marR="7620" marT="7620" marB="0" anchor="ctr">
                    <a:lnL w="6350" cap="flat" cmpd="sng" algn="ctr">
                      <a:solidFill>
                        <a:schemeClr val="bg2">
                          <a:lumMod val="50000"/>
                        </a:schemeClr>
                      </a:solidFill>
                      <a:prstDash val="solid"/>
                      <a:round/>
                      <a:headEnd type="none" w="med" len="med"/>
                      <a:tailEnd type="none" w="med" len="med"/>
                    </a:lnL>
                    <a:lnR w="6350" cap="flat" cmpd="sng" algn="ctr">
                      <a:solidFill>
                        <a:schemeClr val="bg2">
                          <a:lumMod val="50000"/>
                        </a:schemeClr>
                      </a:solidFill>
                      <a:prstDash val="solid"/>
                      <a:round/>
                      <a:headEnd type="none" w="med" len="med"/>
                      <a:tailEnd type="none" w="med" len="med"/>
                    </a:lnR>
                    <a:lnT w="6350" cap="flat" cmpd="sng" algn="ctr">
                      <a:solidFill>
                        <a:schemeClr val="bg2">
                          <a:lumMod val="50000"/>
                        </a:schemeClr>
                      </a:solidFill>
                      <a:prstDash val="solid"/>
                      <a:round/>
                      <a:headEnd type="none" w="med" len="med"/>
                      <a:tailEnd type="none" w="med" len="med"/>
                    </a:lnT>
                    <a:lnB w="6350" cap="flat" cmpd="sng" algn="ctr">
                      <a:solidFill>
                        <a:schemeClr val="bg2">
                          <a:lumMod val="50000"/>
                        </a:schemeClr>
                      </a:solidFill>
                      <a:prstDash val="solid"/>
                      <a:round/>
                      <a:headEnd type="none" w="med" len="med"/>
                      <a:tailEnd type="none" w="med" len="med"/>
                    </a:lnB>
                    <a:solidFill>
                      <a:schemeClr val="bg1"/>
                    </a:solidFill>
                  </a:tcPr>
                </a:tc>
                <a:tc gridSpan="2">
                  <a:txBody>
                    <a:bodyPr/>
                    <a:lstStyle/>
                    <a:p>
                      <a:pPr algn="ctr" rtl="0" fontAlgn="ctr"/>
                      <a:r>
                        <a:rPr lang="zh-CN" altLang="en-US" sz="1400" u="none" strike="noStrike">
                          <a:effectLst/>
                          <a:latin typeface="微软雅黑" panose="020B0503020204020204" pitchFamily="34" charset="-122"/>
                          <a:ea typeface="微软雅黑" panose="020B0503020204020204" pitchFamily="34" charset="-122"/>
                        </a:rPr>
                        <a:t>交易对手权重</a:t>
                      </a:r>
                      <a:endParaRPr lang="zh-CN" altLang="en-US" sz="1400" b="0" i="0" u="none" strike="noStrike">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6350" cap="flat" cmpd="sng" algn="ctr">
                      <a:solidFill>
                        <a:schemeClr val="bg2">
                          <a:lumMod val="50000"/>
                        </a:schemeClr>
                      </a:solidFill>
                      <a:prstDash val="solid"/>
                      <a:round/>
                      <a:headEnd type="none" w="med" len="med"/>
                      <a:tailEnd type="none" w="med" len="med"/>
                    </a:lnL>
                    <a:lnR w="6350" cap="flat" cmpd="sng" algn="ctr">
                      <a:solidFill>
                        <a:schemeClr val="bg2">
                          <a:lumMod val="50000"/>
                        </a:schemeClr>
                      </a:solidFill>
                      <a:prstDash val="solid"/>
                      <a:round/>
                      <a:headEnd type="none" w="med" len="med"/>
                      <a:tailEnd type="none" w="med" len="med"/>
                    </a:lnR>
                    <a:lnT w="6350" cap="flat" cmpd="sng" algn="ctr">
                      <a:solidFill>
                        <a:schemeClr val="bg2">
                          <a:lumMod val="50000"/>
                        </a:schemeClr>
                      </a:solidFill>
                      <a:prstDash val="solid"/>
                      <a:round/>
                      <a:headEnd type="none" w="med" len="med"/>
                      <a:tailEnd type="none" w="med" len="med"/>
                    </a:lnT>
                    <a:lnB w="6350" cap="flat" cmpd="sng" algn="ctr">
                      <a:solidFill>
                        <a:schemeClr val="bg2">
                          <a:lumMod val="50000"/>
                        </a:schemeClr>
                      </a:solidFill>
                      <a:prstDash val="solid"/>
                      <a:round/>
                      <a:headEnd type="none" w="med" len="med"/>
                      <a:tailEnd type="none" w="med" len="med"/>
                    </a:lnB>
                    <a:solidFill>
                      <a:schemeClr val="bg1"/>
                    </a:solidFill>
                  </a:tcPr>
                </a:tc>
                <a:tc hMerge="1">
                  <a:tcPr/>
                </a:tc>
                <a:tc rowSpan="4">
                  <a:txBody>
                    <a:bodyPr/>
                    <a:lstStyle/>
                    <a:p>
                      <a:pPr algn="ctr" rtl="0" fontAlgn="ctr"/>
                      <a:r>
                        <a:rPr lang="zh-CN" altLang="en-US" sz="1400" u="none" strike="noStrike" dirty="0">
                          <a:effectLst/>
                          <a:latin typeface="微软雅黑" panose="020B0503020204020204" pitchFamily="34" charset="-122"/>
                          <a:ea typeface="微软雅黑" panose="020B0503020204020204" pitchFamily="34" charset="-122"/>
                        </a:rPr>
                        <a:t>对公贷款</a:t>
                      </a:r>
                      <a:r>
                        <a:rPr lang="en-US" altLang="zh-CN" sz="1400" u="none" strike="noStrike" dirty="0">
                          <a:effectLst/>
                          <a:latin typeface="微软雅黑" panose="020B0503020204020204" pitchFamily="34" charset="-122"/>
                          <a:ea typeface="微软雅黑" panose="020B0503020204020204" pitchFamily="34" charset="-122"/>
                        </a:rPr>
                        <a:t>75%</a:t>
                      </a:r>
                      <a:r>
                        <a:rPr lang="zh-CN" altLang="en-US" sz="1400" u="none" strike="noStrike" dirty="0">
                          <a:effectLst/>
                          <a:latin typeface="微软雅黑" panose="020B0503020204020204" pitchFamily="34" charset="-122"/>
                          <a:ea typeface="微软雅黑" panose="020B0503020204020204" pitchFamily="34" charset="-122"/>
                        </a:rPr>
                        <a:t>（小微企业）、</a:t>
                      </a:r>
                      <a:r>
                        <a:rPr lang="en-US" altLang="zh-CN" sz="1400" u="none" strike="noStrike" dirty="0">
                          <a:effectLst/>
                          <a:latin typeface="微软雅黑" panose="020B0503020204020204" pitchFamily="34" charset="-122"/>
                          <a:ea typeface="微软雅黑" panose="020B0503020204020204" pitchFamily="34" charset="-122"/>
                        </a:rPr>
                        <a:t>100%</a:t>
                      </a:r>
                      <a:r>
                        <a:rPr lang="zh-CN" altLang="en-US" sz="1400" u="none" strike="noStrike" dirty="0">
                          <a:effectLst/>
                          <a:latin typeface="微软雅黑" panose="020B0503020204020204" pitchFamily="34" charset="-122"/>
                          <a:ea typeface="微软雅黑" panose="020B0503020204020204" pitchFamily="34" charset="-122"/>
                        </a:rPr>
                        <a:t>（一般企业）</a:t>
                      </a:r>
                      <a:endParaRPr lang="zh-CN" altLang="en-US" sz="1400" b="0" i="0" u="none" strike="noStrike" dirty="0">
                        <a:solidFill>
                          <a:srgbClr val="000000"/>
                        </a:solidFill>
                        <a:effectLst/>
                        <a:latin typeface="微软雅黑" panose="020B0503020204020204" pitchFamily="34" charset="-122"/>
                        <a:ea typeface="微软雅黑" panose="020B0503020204020204" pitchFamily="34" charset="-122"/>
                      </a:endParaRPr>
                    </a:p>
                  </a:txBody>
                  <a:tcPr marL="36000" marR="7620" marT="7620" marB="0" anchor="ctr">
                    <a:lnL w="6350" cap="flat" cmpd="sng" algn="ctr">
                      <a:solidFill>
                        <a:schemeClr val="bg2">
                          <a:lumMod val="50000"/>
                        </a:schemeClr>
                      </a:solidFill>
                      <a:prstDash val="solid"/>
                      <a:round/>
                      <a:headEnd type="none" w="med" len="med"/>
                      <a:tailEnd type="none" w="med" len="med"/>
                    </a:lnL>
                    <a:lnR w="6350" cap="flat" cmpd="sng" algn="ctr">
                      <a:solidFill>
                        <a:schemeClr val="bg2">
                          <a:lumMod val="50000"/>
                        </a:schemeClr>
                      </a:solidFill>
                      <a:prstDash val="solid"/>
                      <a:round/>
                      <a:headEnd type="none" w="med" len="med"/>
                      <a:tailEnd type="none" w="med" len="med"/>
                    </a:lnR>
                    <a:lnT w="6350" cap="flat" cmpd="sng" algn="ctr">
                      <a:solidFill>
                        <a:schemeClr val="bg2">
                          <a:lumMod val="50000"/>
                        </a:schemeClr>
                      </a:solidFill>
                      <a:prstDash val="solid"/>
                      <a:round/>
                      <a:headEnd type="none" w="med" len="med"/>
                      <a:tailEnd type="none" w="med" len="med"/>
                    </a:lnT>
                    <a:lnB w="6350" cap="flat" cmpd="sng" algn="ctr">
                      <a:solidFill>
                        <a:schemeClr val="bg2">
                          <a:lumMod val="50000"/>
                        </a:schemeClr>
                      </a:solidFill>
                      <a:prstDash val="solid"/>
                      <a:round/>
                      <a:headEnd type="none" w="med" len="med"/>
                      <a:tailEnd type="none" w="med" len="med"/>
                    </a:lnB>
                    <a:solidFill>
                      <a:schemeClr val="bg1"/>
                    </a:solidFill>
                  </a:tcPr>
                </a:tc>
              </a:tr>
              <a:tr h="434340">
                <a:tc vMerge="1">
                  <a:tcPr/>
                </a:tc>
                <a:tc>
                  <a:txBody>
                    <a:bodyPr/>
                    <a:lstStyle/>
                    <a:p>
                      <a:pPr algn="ctr" rtl="0" fontAlgn="ctr"/>
                      <a:r>
                        <a:rPr lang="zh-CN" altLang="en-US" sz="1400" u="none" strike="noStrike" dirty="0">
                          <a:effectLst/>
                          <a:latin typeface="微软雅黑" panose="020B0503020204020204" pitchFamily="34" charset="-122"/>
                          <a:ea typeface="微软雅黑" panose="020B0503020204020204" pitchFamily="34" charset="-122"/>
                        </a:rPr>
                        <a:t>还款依赖</a:t>
                      </a:r>
                      <a:endParaRPr lang="zh-CN" altLang="en-US" sz="14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6350" cap="flat" cmpd="sng" algn="ctr">
                      <a:solidFill>
                        <a:schemeClr val="bg2">
                          <a:lumMod val="50000"/>
                        </a:schemeClr>
                      </a:solidFill>
                      <a:prstDash val="solid"/>
                      <a:round/>
                      <a:headEnd type="none" w="med" len="med"/>
                      <a:tailEnd type="none" w="med" len="med"/>
                    </a:lnL>
                    <a:lnR w="6350" cap="flat" cmpd="sng" algn="ctr">
                      <a:solidFill>
                        <a:schemeClr val="bg2">
                          <a:lumMod val="50000"/>
                        </a:schemeClr>
                      </a:solidFill>
                      <a:prstDash val="solid"/>
                      <a:round/>
                      <a:headEnd type="none" w="med" len="med"/>
                      <a:tailEnd type="none" w="med" len="med"/>
                    </a:lnR>
                    <a:lnT w="6350" cap="flat" cmpd="sng" algn="ctr">
                      <a:solidFill>
                        <a:schemeClr val="bg2">
                          <a:lumMod val="50000"/>
                        </a:schemeClr>
                      </a:solidFill>
                      <a:prstDash val="solid"/>
                      <a:round/>
                      <a:headEnd type="none" w="med" len="med"/>
                      <a:tailEnd type="none" w="med" len="med"/>
                    </a:lnT>
                    <a:lnB w="6350" cap="flat" cmpd="sng" algn="ctr">
                      <a:solidFill>
                        <a:schemeClr val="bg2">
                          <a:lumMod val="50000"/>
                        </a:schemeClr>
                      </a:solidFill>
                      <a:prstDash val="solid"/>
                      <a:round/>
                      <a:headEnd type="none" w="med" len="med"/>
                      <a:tailEnd type="none" w="med" len="med"/>
                    </a:lnB>
                    <a:solidFill>
                      <a:schemeClr val="bg1"/>
                    </a:solidFill>
                  </a:tcPr>
                </a:tc>
                <a:tc>
                  <a:txBody>
                    <a:bodyPr/>
                    <a:lstStyle/>
                    <a:p>
                      <a:pPr algn="ctr" rtl="0" fontAlgn="ctr"/>
                      <a:r>
                        <a:rPr lang="en-US" altLang="zh-CN" sz="1400" b="1" u="none" strike="noStrike" dirty="0">
                          <a:solidFill>
                            <a:srgbClr val="C00000"/>
                          </a:solidFill>
                          <a:effectLst/>
                          <a:latin typeface="微软雅黑" panose="020B0503020204020204" pitchFamily="34" charset="-122"/>
                          <a:ea typeface="微软雅黑" panose="020B0503020204020204" pitchFamily="34" charset="-122"/>
                        </a:rPr>
                        <a:t>50%</a:t>
                      </a:r>
                      <a:endParaRPr lang="en-US" altLang="zh-CN" sz="1400" b="1" i="0" u="none" strike="noStrike" dirty="0">
                        <a:solidFill>
                          <a:srgbClr val="C00000"/>
                        </a:solidFill>
                        <a:effectLst/>
                        <a:latin typeface="微软雅黑" panose="020B0503020204020204" pitchFamily="34" charset="-122"/>
                        <a:ea typeface="微软雅黑" panose="020B0503020204020204" pitchFamily="34" charset="-122"/>
                      </a:endParaRPr>
                    </a:p>
                  </a:txBody>
                  <a:tcPr marL="7620" marR="7620" marT="7620" marB="0" anchor="ctr">
                    <a:lnL w="6350" cap="flat" cmpd="sng" algn="ctr">
                      <a:solidFill>
                        <a:schemeClr val="bg2">
                          <a:lumMod val="50000"/>
                        </a:schemeClr>
                      </a:solidFill>
                      <a:prstDash val="solid"/>
                      <a:round/>
                      <a:headEnd type="none" w="med" len="med"/>
                      <a:tailEnd type="none" w="med" len="med"/>
                    </a:lnL>
                    <a:lnR w="6350" cap="flat" cmpd="sng" algn="ctr">
                      <a:solidFill>
                        <a:schemeClr val="bg2">
                          <a:lumMod val="50000"/>
                        </a:schemeClr>
                      </a:solidFill>
                      <a:prstDash val="solid"/>
                      <a:round/>
                      <a:headEnd type="none" w="med" len="med"/>
                      <a:tailEnd type="none" w="med" len="med"/>
                    </a:lnR>
                    <a:lnT w="6350" cap="flat" cmpd="sng" algn="ctr">
                      <a:solidFill>
                        <a:schemeClr val="bg2">
                          <a:lumMod val="50000"/>
                        </a:schemeClr>
                      </a:solidFill>
                      <a:prstDash val="solid"/>
                      <a:round/>
                      <a:headEnd type="none" w="med" len="med"/>
                      <a:tailEnd type="none" w="med" len="med"/>
                    </a:lnT>
                    <a:lnB w="6350" cap="flat" cmpd="sng" algn="ctr">
                      <a:solidFill>
                        <a:schemeClr val="bg2">
                          <a:lumMod val="50000"/>
                        </a:schemeClr>
                      </a:solidFill>
                      <a:prstDash val="solid"/>
                      <a:round/>
                      <a:headEnd type="none" w="med" len="med"/>
                      <a:tailEnd type="none" w="med" len="med"/>
                    </a:lnB>
                    <a:solidFill>
                      <a:schemeClr val="bg1"/>
                    </a:solidFill>
                  </a:tcPr>
                </a:tc>
                <a:tc>
                  <a:txBody>
                    <a:bodyPr/>
                    <a:lstStyle/>
                    <a:p>
                      <a:pPr algn="ctr" rtl="0" fontAlgn="ctr"/>
                      <a:r>
                        <a:rPr lang="en-US" altLang="zh-CN" sz="1400" b="1" u="none" strike="noStrike" dirty="0">
                          <a:solidFill>
                            <a:srgbClr val="C00000"/>
                          </a:solidFill>
                          <a:effectLst/>
                          <a:latin typeface="微软雅黑" panose="020B0503020204020204" pitchFamily="34" charset="-122"/>
                          <a:ea typeface="微软雅黑" panose="020B0503020204020204" pitchFamily="34" charset="-122"/>
                        </a:rPr>
                        <a:t>60%</a:t>
                      </a:r>
                      <a:endParaRPr lang="en-US" altLang="zh-CN" sz="1400" b="1" i="0" u="none" strike="noStrike" dirty="0">
                        <a:solidFill>
                          <a:srgbClr val="C00000"/>
                        </a:solidFill>
                        <a:effectLst/>
                        <a:latin typeface="微软雅黑" panose="020B0503020204020204" pitchFamily="34" charset="-122"/>
                        <a:ea typeface="微软雅黑" panose="020B0503020204020204" pitchFamily="34" charset="-122"/>
                      </a:endParaRPr>
                    </a:p>
                  </a:txBody>
                  <a:tcPr marL="7620" marR="7620" marT="7620" marB="0" anchor="ctr">
                    <a:lnL w="6350" cap="flat" cmpd="sng" algn="ctr">
                      <a:solidFill>
                        <a:schemeClr val="bg2">
                          <a:lumMod val="50000"/>
                        </a:schemeClr>
                      </a:solidFill>
                      <a:prstDash val="solid"/>
                      <a:round/>
                      <a:headEnd type="none" w="med" len="med"/>
                      <a:tailEnd type="none" w="med" len="med"/>
                    </a:lnL>
                    <a:lnR w="6350" cap="flat" cmpd="sng" algn="ctr">
                      <a:solidFill>
                        <a:schemeClr val="bg2">
                          <a:lumMod val="50000"/>
                        </a:schemeClr>
                      </a:solidFill>
                      <a:prstDash val="solid"/>
                      <a:round/>
                      <a:headEnd type="none" w="med" len="med"/>
                      <a:tailEnd type="none" w="med" len="med"/>
                    </a:lnR>
                    <a:lnT w="6350" cap="flat" cmpd="sng" algn="ctr">
                      <a:solidFill>
                        <a:schemeClr val="bg2">
                          <a:lumMod val="50000"/>
                        </a:schemeClr>
                      </a:solidFill>
                      <a:prstDash val="solid"/>
                      <a:round/>
                      <a:headEnd type="none" w="med" len="med"/>
                      <a:tailEnd type="none" w="med" len="med"/>
                    </a:lnT>
                    <a:lnB w="6350" cap="flat" cmpd="sng" algn="ctr">
                      <a:solidFill>
                        <a:schemeClr val="bg2">
                          <a:lumMod val="50000"/>
                        </a:schemeClr>
                      </a:solidFill>
                      <a:prstDash val="solid"/>
                      <a:round/>
                      <a:headEnd type="none" w="med" len="med"/>
                      <a:tailEnd type="none" w="med" len="med"/>
                    </a:lnB>
                    <a:solidFill>
                      <a:schemeClr val="bg1"/>
                    </a:solidFill>
                  </a:tcPr>
                </a:tc>
                <a:tc>
                  <a:txBody>
                    <a:bodyPr/>
                    <a:lstStyle/>
                    <a:p>
                      <a:pPr algn="ctr" rtl="0" fontAlgn="ctr"/>
                      <a:r>
                        <a:rPr lang="en-US" altLang="zh-CN" sz="1400" b="1" u="none" strike="noStrike" dirty="0">
                          <a:solidFill>
                            <a:srgbClr val="C00000"/>
                          </a:solidFill>
                          <a:effectLst/>
                          <a:latin typeface="微软雅黑" panose="020B0503020204020204" pitchFamily="34" charset="-122"/>
                          <a:ea typeface="微软雅黑" panose="020B0503020204020204" pitchFamily="34" charset="-122"/>
                        </a:rPr>
                        <a:t>75%</a:t>
                      </a:r>
                      <a:endParaRPr lang="en-US" altLang="zh-CN" sz="1400" b="1" i="0" u="none" strike="noStrike" dirty="0">
                        <a:solidFill>
                          <a:srgbClr val="C00000"/>
                        </a:solidFill>
                        <a:effectLst/>
                        <a:latin typeface="微软雅黑" panose="020B0503020204020204" pitchFamily="34" charset="-122"/>
                        <a:ea typeface="微软雅黑" panose="020B0503020204020204" pitchFamily="34" charset="-122"/>
                      </a:endParaRPr>
                    </a:p>
                  </a:txBody>
                  <a:tcPr marL="7620" marR="7620" marT="7620" marB="0" anchor="ctr">
                    <a:lnL w="6350" cap="flat" cmpd="sng" algn="ctr">
                      <a:solidFill>
                        <a:schemeClr val="bg2">
                          <a:lumMod val="50000"/>
                        </a:schemeClr>
                      </a:solidFill>
                      <a:prstDash val="solid"/>
                      <a:round/>
                      <a:headEnd type="none" w="med" len="med"/>
                      <a:tailEnd type="none" w="med" len="med"/>
                    </a:lnL>
                    <a:lnR w="6350" cap="flat" cmpd="sng" algn="ctr">
                      <a:solidFill>
                        <a:schemeClr val="bg2">
                          <a:lumMod val="50000"/>
                        </a:schemeClr>
                      </a:solidFill>
                      <a:prstDash val="solid"/>
                      <a:round/>
                      <a:headEnd type="none" w="med" len="med"/>
                      <a:tailEnd type="none" w="med" len="med"/>
                    </a:lnR>
                    <a:lnT w="6350" cap="flat" cmpd="sng" algn="ctr">
                      <a:solidFill>
                        <a:schemeClr val="bg2">
                          <a:lumMod val="50000"/>
                        </a:schemeClr>
                      </a:solidFill>
                      <a:prstDash val="solid"/>
                      <a:round/>
                      <a:headEnd type="none" w="med" len="med"/>
                      <a:tailEnd type="none" w="med" len="med"/>
                    </a:lnT>
                    <a:lnB w="6350" cap="flat" cmpd="sng" algn="ctr">
                      <a:solidFill>
                        <a:schemeClr val="bg2">
                          <a:lumMod val="50000"/>
                        </a:schemeClr>
                      </a:solidFill>
                      <a:prstDash val="solid"/>
                      <a:round/>
                      <a:headEnd type="none" w="med" len="med"/>
                      <a:tailEnd type="none" w="med" len="med"/>
                    </a:lnB>
                    <a:solidFill>
                      <a:schemeClr val="bg1"/>
                    </a:solidFill>
                  </a:tcPr>
                </a:tc>
                <a:tc gridSpan="2">
                  <a:txBody>
                    <a:bodyPr/>
                    <a:lstStyle/>
                    <a:p>
                      <a:pPr algn="ctr" rtl="0" fontAlgn="ctr"/>
                      <a:r>
                        <a:rPr lang="en-US" altLang="zh-CN" sz="1400" u="none" strike="noStrike" dirty="0">
                          <a:effectLst/>
                          <a:latin typeface="微软雅黑" panose="020B0503020204020204" pitchFamily="34" charset="-122"/>
                          <a:ea typeface="微软雅黑" panose="020B0503020204020204" pitchFamily="34" charset="-122"/>
                        </a:rPr>
                        <a:t>105%</a:t>
                      </a:r>
                      <a:endParaRPr lang="en-US" altLang="zh-CN" sz="14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6350" cap="flat" cmpd="sng" algn="ctr">
                      <a:solidFill>
                        <a:schemeClr val="bg2">
                          <a:lumMod val="50000"/>
                        </a:schemeClr>
                      </a:solidFill>
                      <a:prstDash val="solid"/>
                      <a:round/>
                      <a:headEnd type="none" w="med" len="med"/>
                      <a:tailEnd type="none" w="med" len="med"/>
                    </a:lnL>
                    <a:lnR w="6350" cap="flat" cmpd="sng" algn="ctr">
                      <a:solidFill>
                        <a:schemeClr val="bg2">
                          <a:lumMod val="50000"/>
                        </a:schemeClr>
                      </a:solidFill>
                      <a:prstDash val="solid"/>
                      <a:round/>
                      <a:headEnd type="none" w="med" len="med"/>
                      <a:tailEnd type="none" w="med" len="med"/>
                    </a:lnR>
                    <a:lnT w="6350" cap="flat" cmpd="sng" algn="ctr">
                      <a:solidFill>
                        <a:schemeClr val="bg2">
                          <a:lumMod val="50000"/>
                        </a:schemeClr>
                      </a:solidFill>
                      <a:prstDash val="solid"/>
                      <a:round/>
                      <a:headEnd type="none" w="med" len="med"/>
                      <a:tailEnd type="none" w="med" len="med"/>
                    </a:lnT>
                    <a:lnB w="6350" cap="flat" cmpd="sng" algn="ctr">
                      <a:solidFill>
                        <a:schemeClr val="bg2">
                          <a:lumMod val="50000"/>
                        </a:schemeClr>
                      </a:solidFill>
                      <a:prstDash val="solid"/>
                      <a:round/>
                      <a:headEnd type="none" w="med" len="med"/>
                      <a:tailEnd type="none" w="med" len="med"/>
                    </a:lnB>
                    <a:solidFill>
                      <a:schemeClr val="bg1"/>
                    </a:solidFill>
                  </a:tcPr>
                </a:tc>
                <a:tc hMerge="1">
                  <a:tcPr/>
                </a:tc>
                <a:tc>
                  <a:txBody>
                    <a:bodyPr/>
                    <a:lstStyle/>
                    <a:p>
                      <a:pPr algn="ctr" rtl="0" fontAlgn="ctr"/>
                      <a:r>
                        <a:rPr lang="en-US" altLang="zh-CN" sz="1400" u="none" strike="noStrike" dirty="0">
                          <a:effectLst/>
                          <a:latin typeface="微软雅黑" panose="020B0503020204020204" pitchFamily="34" charset="-122"/>
                          <a:ea typeface="微软雅黑" panose="020B0503020204020204" pitchFamily="34" charset="-122"/>
                        </a:rPr>
                        <a:t>150%</a:t>
                      </a:r>
                      <a:endParaRPr lang="en-US" altLang="zh-CN" sz="14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6350" cap="flat" cmpd="sng" algn="ctr">
                      <a:solidFill>
                        <a:schemeClr val="bg2">
                          <a:lumMod val="50000"/>
                        </a:schemeClr>
                      </a:solidFill>
                      <a:prstDash val="solid"/>
                      <a:round/>
                      <a:headEnd type="none" w="med" len="med"/>
                      <a:tailEnd type="none" w="med" len="med"/>
                    </a:lnL>
                    <a:lnR w="6350" cap="flat" cmpd="sng" algn="ctr">
                      <a:solidFill>
                        <a:schemeClr val="bg2">
                          <a:lumMod val="50000"/>
                        </a:schemeClr>
                      </a:solidFill>
                      <a:prstDash val="solid"/>
                      <a:round/>
                      <a:headEnd type="none" w="med" len="med"/>
                      <a:tailEnd type="none" w="med" len="med"/>
                    </a:lnR>
                    <a:lnT w="6350" cap="flat" cmpd="sng" algn="ctr">
                      <a:solidFill>
                        <a:schemeClr val="bg2">
                          <a:lumMod val="50000"/>
                        </a:schemeClr>
                      </a:solidFill>
                      <a:prstDash val="solid"/>
                      <a:round/>
                      <a:headEnd type="none" w="med" len="med"/>
                      <a:tailEnd type="none" w="med" len="med"/>
                    </a:lnT>
                    <a:lnB w="6350" cap="flat" cmpd="sng" algn="ctr">
                      <a:solidFill>
                        <a:schemeClr val="bg2">
                          <a:lumMod val="50000"/>
                        </a:schemeClr>
                      </a:solidFill>
                      <a:prstDash val="solid"/>
                      <a:round/>
                      <a:headEnd type="none" w="med" len="med"/>
                      <a:tailEnd type="none" w="med" len="med"/>
                    </a:lnB>
                    <a:solidFill>
                      <a:schemeClr val="bg1"/>
                    </a:solidFill>
                  </a:tcPr>
                </a:tc>
                <a:tc vMerge="1">
                  <a:tcPr/>
                </a:tc>
              </a:tr>
              <a:tr h="434340">
                <a:tc rowSpan="2">
                  <a:txBody>
                    <a:bodyPr/>
                    <a:lstStyle/>
                    <a:p>
                      <a:pPr algn="ctr" fontAlgn="ctr"/>
                      <a:r>
                        <a:rPr lang="zh-CN" altLang="en-US" sz="1400" u="none" strike="noStrike">
                          <a:effectLst/>
                          <a:latin typeface="微软雅黑" panose="020B0503020204020204" pitchFamily="34" charset="-122"/>
                          <a:ea typeface="微软雅黑" panose="020B0503020204020204" pitchFamily="34" charset="-122"/>
                        </a:rPr>
                        <a:t>商用房抵押</a:t>
                      </a:r>
                      <a:endParaRPr lang="zh-CN" altLang="en-US" sz="1400" b="0" i="0" u="none" strike="noStrike">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6350" cap="flat" cmpd="sng" algn="ctr">
                      <a:solidFill>
                        <a:schemeClr val="bg2">
                          <a:lumMod val="50000"/>
                        </a:schemeClr>
                      </a:solidFill>
                      <a:prstDash val="solid"/>
                      <a:round/>
                      <a:headEnd type="none" w="med" len="med"/>
                      <a:tailEnd type="none" w="med" len="med"/>
                    </a:lnL>
                    <a:lnR w="6350" cap="flat" cmpd="sng" algn="ctr">
                      <a:solidFill>
                        <a:schemeClr val="bg2">
                          <a:lumMod val="50000"/>
                        </a:schemeClr>
                      </a:solidFill>
                      <a:prstDash val="solid"/>
                      <a:round/>
                      <a:headEnd type="none" w="med" len="med"/>
                      <a:tailEnd type="none" w="med" len="med"/>
                    </a:lnR>
                    <a:lnT w="6350" cap="flat" cmpd="sng" algn="ctr">
                      <a:solidFill>
                        <a:schemeClr val="bg2">
                          <a:lumMod val="50000"/>
                        </a:schemeClr>
                      </a:solidFill>
                      <a:prstDash val="solid"/>
                      <a:round/>
                      <a:headEnd type="none" w="med" len="med"/>
                      <a:tailEnd type="none" w="med" len="med"/>
                    </a:lnT>
                    <a:lnB w="6350" cap="flat" cmpd="sng" algn="ctr">
                      <a:solidFill>
                        <a:schemeClr val="bg2">
                          <a:lumMod val="50000"/>
                        </a:schemeClr>
                      </a:solidFill>
                      <a:prstDash val="solid"/>
                      <a:round/>
                      <a:headEnd type="none" w="med" len="med"/>
                      <a:tailEnd type="none" w="med" len="med"/>
                    </a:lnB>
                    <a:solidFill>
                      <a:schemeClr val="bg1"/>
                    </a:solidFill>
                  </a:tcPr>
                </a:tc>
                <a:tc>
                  <a:txBody>
                    <a:bodyPr/>
                    <a:lstStyle/>
                    <a:p>
                      <a:pPr algn="ctr" rtl="0" fontAlgn="ctr"/>
                      <a:r>
                        <a:rPr lang="zh-CN" altLang="en-US" sz="1400" u="none" strike="noStrike" dirty="0">
                          <a:effectLst/>
                          <a:latin typeface="微软雅黑" panose="020B0503020204020204" pitchFamily="34" charset="-122"/>
                          <a:ea typeface="微软雅黑" panose="020B0503020204020204" pitchFamily="34" charset="-122"/>
                        </a:rPr>
                        <a:t>还款不依赖</a:t>
                      </a:r>
                      <a:endParaRPr lang="zh-CN" altLang="en-US" sz="14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6350" cap="flat" cmpd="sng" algn="ctr">
                      <a:solidFill>
                        <a:schemeClr val="bg2">
                          <a:lumMod val="50000"/>
                        </a:schemeClr>
                      </a:solidFill>
                      <a:prstDash val="solid"/>
                      <a:round/>
                      <a:headEnd type="none" w="med" len="med"/>
                      <a:tailEnd type="none" w="med" len="med"/>
                    </a:lnL>
                    <a:lnR w="6350" cap="flat" cmpd="sng" algn="ctr">
                      <a:solidFill>
                        <a:schemeClr val="bg2">
                          <a:lumMod val="50000"/>
                        </a:schemeClr>
                      </a:solidFill>
                      <a:prstDash val="solid"/>
                      <a:round/>
                      <a:headEnd type="none" w="med" len="med"/>
                      <a:tailEnd type="none" w="med" len="med"/>
                    </a:lnR>
                    <a:lnT w="6350" cap="flat" cmpd="sng" algn="ctr">
                      <a:solidFill>
                        <a:schemeClr val="bg2">
                          <a:lumMod val="50000"/>
                        </a:schemeClr>
                      </a:solidFill>
                      <a:prstDash val="solid"/>
                      <a:round/>
                      <a:headEnd type="none" w="med" len="med"/>
                      <a:tailEnd type="none" w="med" len="med"/>
                    </a:lnT>
                    <a:lnB w="6350" cap="flat" cmpd="sng" algn="ctr">
                      <a:solidFill>
                        <a:schemeClr val="bg2">
                          <a:lumMod val="50000"/>
                        </a:schemeClr>
                      </a:solidFill>
                      <a:prstDash val="solid"/>
                      <a:round/>
                      <a:headEnd type="none" w="med" len="med"/>
                      <a:tailEnd type="none" w="med" len="med"/>
                    </a:lnB>
                    <a:solidFill>
                      <a:schemeClr val="bg1"/>
                    </a:solidFill>
                  </a:tcPr>
                </a:tc>
                <a:tc>
                  <a:txBody>
                    <a:bodyPr/>
                    <a:lstStyle/>
                    <a:p>
                      <a:pPr algn="ctr" rtl="0" fontAlgn="ctr"/>
                      <a:r>
                        <a:rPr lang="en-US" altLang="zh-CN" sz="1400" b="1" u="none" strike="noStrike" dirty="0">
                          <a:solidFill>
                            <a:srgbClr val="C00000"/>
                          </a:solidFill>
                          <a:effectLst/>
                          <a:latin typeface="微软雅黑" panose="020B0503020204020204" pitchFamily="34" charset="-122"/>
                          <a:ea typeface="微软雅黑" panose="020B0503020204020204" pitchFamily="34" charset="-122"/>
                        </a:rPr>
                        <a:t>65%</a:t>
                      </a:r>
                      <a:endParaRPr lang="en-US" altLang="zh-CN" sz="1400" b="1" i="0" u="none" strike="noStrike" dirty="0">
                        <a:solidFill>
                          <a:srgbClr val="C00000"/>
                        </a:solidFill>
                        <a:effectLst/>
                        <a:latin typeface="微软雅黑" panose="020B0503020204020204" pitchFamily="34" charset="-122"/>
                        <a:ea typeface="微软雅黑" panose="020B0503020204020204" pitchFamily="34" charset="-122"/>
                      </a:endParaRPr>
                    </a:p>
                  </a:txBody>
                  <a:tcPr marL="7620" marR="7620" marT="7620" marB="0" anchor="ctr">
                    <a:lnL w="6350" cap="flat" cmpd="sng" algn="ctr">
                      <a:solidFill>
                        <a:schemeClr val="bg2">
                          <a:lumMod val="50000"/>
                        </a:schemeClr>
                      </a:solidFill>
                      <a:prstDash val="solid"/>
                      <a:round/>
                      <a:headEnd type="none" w="med" len="med"/>
                      <a:tailEnd type="none" w="med" len="med"/>
                    </a:lnL>
                    <a:lnR w="6350" cap="flat" cmpd="sng" algn="ctr">
                      <a:solidFill>
                        <a:schemeClr val="bg2">
                          <a:lumMod val="50000"/>
                        </a:schemeClr>
                      </a:solidFill>
                      <a:prstDash val="solid"/>
                      <a:round/>
                      <a:headEnd type="none" w="med" len="med"/>
                      <a:tailEnd type="none" w="med" len="med"/>
                    </a:lnR>
                    <a:lnT w="6350" cap="flat" cmpd="sng" algn="ctr">
                      <a:solidFill>
                        <a:schemeClr val="bg2">
                          <a:lumMod val="50000"/>
                        </a:schemeClr>
                      </a:solidFill>
                      <a:prstDash val="solid"/>
                      <a:round/>
                      <a:headEnd type="none" w="med" len="med"/>
                      <a:tailEnd type="none" w="med" len="med"/>
                    </a:lnT>
                    <a:lnB w="6350" cap="flat" cmpd="sng" algn="ctr">
                      <a:solidFill>
                        <a:schemeClr val="bg2">
                          <a:lumMod val="50000"/>
                        </a:schemeClr>
                      </a:solidFill>
                      <a:prstDash val="solid"/>
                      <a:round/>
                      <a:headEnd type="none" w="med" len="med"/>
                      <a:tailEnd type="none" w="med" len="med"/>
                    </a:lnB>
                    <a:solidFill>
                      <a:schemeClr val="bg1"/>
                    </a:solidFill>
                  </a:tcPr>
                </a:tc>
                <a:tc gridSpan="5">
                  <a:txBody>
                    <a:bodyPr/>
                    <a:lstStyle/>
                    <a:p>
                      <a:pPr algn="ctr" rtl="0" fontAlgn="ctr"/>
                      <a:r>
                        <a:rPr lang="zh-CN" altLang="en-US" sz="1400" u="none" strike="noStrike" dirty="0">
                          <a:effectLst/>
                          <a:latin typeface="微软雅黑" panose="020B0503020204020204" pitchFamily="34" charset="-122"/>
                          <a:ea typeface="微软雅黑" panose="020B0503020204020204" pitchFamily="34" charset="-122"/>
                        </a:rPr>
                        <a:t>交易对手权重</a:t>
                      </a:r>
                      <a:endParaRPr lang="zh-CN" altLang="en-US" sz="14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6350" cap="flat" cmpd="sng" algn="ctr">
                      <a:solidFill>
                        <a:schemeClr val="bg2">
                          <a:lumMod val="50000"/>
                        </a:schemeClr>
                      </a:solidFill>
                      <a:prstDash val="solid"/>
                      <a:round/>
                      <a:headEnd type="none" w="med" len="med"/>
                      <a:tailEnd type="none" w="med" len="med"/>
                    </a:lnL>
                    <a:lnR w="6350" cap="flat" cmpd="sng" algn="ctr">
                      <a:solidFill>
                        <a:schemeClr val="bg2">
                          <a:lumMod val="50000"/>
                        </a:schemeClr>
                      </a:solidFill>
                      <a:prstDash val="solid"/>
                      <a:round/>
                      <a:headEnd type="none" w="med" len="med"/>
                      <a:tailEnd type="none" w="med" len="med"/>
                    </a:lnR>
                    <a:lnT w="6350" cap="flat" cmpd="sng" algn="ctr">
                      <a:solidFill>
                        <a:schemeClr val="bg2">
                          <a:lumMod val="50000"/>
                        </a:schemeClr>
                      </a:solidFill>
                      <a:prstDash val="solid"/>
                      <a:round/>
                      <a:headEnd type="none" w="med" len="med"/>
                      <a:tailEnd type="none" w="med" len="med"/>
                    </a:lnT>
                    <a:lnB w="6350" cap="flat" cmpd="sng" algn="ctr">
                      <a:solidFill>
                        <a:schemeClr val="bg2">
                          <a:lumMod val="50000"/>
                        </a:schemeClr>
                      </a:solidFill>
                      <a:prstDash val="solid"/>
                      <a:round/>
                      <a:headEnd type="none" w="med" len="med"/>
                      <a:tailEnd type="none" w="med" len="med"/>
                    </a:lnB>
                    <a:solidFill>
                      <a:schemeClr val="bg1"/>
                    </a:solidFill>
                  </a:tcPr>
                </a:tc>
                <a:tc hMerge="1">
                  <a:tcPr/>
                </a:tc>
                <a:tc hMerge="1">
                  <a:tcPr/>
                </a:tc>
                <a:tc hMerge="1">
                  <a:tcPr/>
                </a:tc>
                <a:tc hMerge="1">
                  <a:tcPr/>
                </a:tc>
                <a:tc vMerge="1">
                  <a:tcPr/>
                </a:tc>
              </a:tr>
              <a:tr h="643238">
                <a:tc vMerge="1">
                  <a:tcPr/>
                </a:tc>
                <a:tc>
                  <a:txBody>
                    <a:bodyPr/>
                    <a:lstStyle/>
                    <a:p>
                      <a:pPr algn="ctr" rtl="0" fontAlgn="ctr"/>
                      <a:r>
                        <a:rPr lang="zh-CN" altLang="en-US" sz="1400" u="none" strike="noStrike" dirty="0">
                          <a:effectLst/>
                          <a:latin typeface="微软雅黑" panose="020B0503020204020204" pitchFamily="34" charset="-122"/>
                          <a:ea typeface="微软雅黑" panose="020B0503020204020204" pitchFamily="34" charset="-122"/>
                        </a:rPr>
                        <a:t>还款依赖</a:t>
                      </a:r>
                      <a:endParaRPr lang="zh-CN" altLang="en-US" sz="14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6350" cap="flat" cmpd="sng" algn="ctr">
                      <a:solidFill>
                        <a:schemeClr val="bg2">
                          <a:lumMod val="50000"/>
                        </a:schemeClr>
                      </a:solidFill>
                      <a:prstDash val="solid"/>
                      <a:round/>
                      <a:headEnd type="none" w="med" len="med"/>
                      <a:tailEnd type="none" w="med" len="med"/>
                    </a:lnL>
                    <a:lnR w="6350" cap="flat" cmpd="sng" algn="ctr">
                      <a:solidFill>
                        <a:schemeClr val="bg2">
                          <a:lumMod val="50000"/>
                        </a:schemeClr>
                      </a:solidFill>
                      <a:prstDash val="solid"/>
                      <a:round/>
                      <a:headEnd type="none" w="med" len="med"/>
                      <a:tailEnd type="none" w="med" len="med"/>
                    </a:lnR>
                    <a:lnT w="6350" cap="flat" cmpd="sng" algn="ctr">
                      <a:solidFill>
                        <a:schemeClr val="bg2">
                          <a:lumMod val="50000"/>
                        </a:schemeClr>
                      </a:solidFill>
                      <a:prstDash val="solid"/>
                      <a:round/>
                      <a:headEnd type="none" w="med" len="med"/>
                      <a:tailEnd type="none" w="med" len="med"/>
                    </a:lnT>
                    <a:lnB w="6350" cap="flat" cmpd="sng" algn="ctr">
                      <a:solidFill>
                        <a:schemeClr val="bg2">
                          <a:lumMod val="50000"/>
                        </a:schemeClr>
                      </a:solidFill>
                      <a:prstDash val="solid"/>
                      <a:round/>
                      <a:headEnd type="none" w="med" len="med"/>
                      <a:tailEnd type="none" w="med" len="med"/>
                    </a:lnB>
                    <a:solidFill>
                      <a:schemeClr val="bg1"/>
                    </a:solidFill>
                  </a:tcPr>
                </a:tc>
                <a:tc>
                  <a:txBody>
                    <a:bodyPr/>
                    <a:lstStyle/>
                    <a:p>
                      <a:pPr algn="ctr" rtl="0" fontAlgn="ctr"/>
                      <a:r>
                        <a:rPr lang="en-US" altLang="zh-CN" sz="1400" b="1" u="none" strike="noStrike" dirty="0">
                          <a:solidFill>
                            <a:srgbClr val="C00000"/>
                          </a:solidFill>
                          <a:effectLst/>
                          <a:latin typeface="微软雅黑" panose="020B0503020204020204" pitchFamily="34" charset="-122"/>
                          <a:ea typeface="微软雅黑" panose="020B0503020204020204" pitchFamily="34" charset="-122"/>
                        </a:rPr>
                        <a:t>75%</a:t>
                      </a:r>
                      <a:endParaRPr lang="en-US" altLang="zh-CN" sz="1400" b="1" i="0" u="none" strike="noStrike" dirty="0">
                        <a:solidFill>
                          <a:srgbClr val="C00000"/>
                        </a:solidFill>
                        <a:effectLst/>
                        <a:latin typeface="微软雅黑" panose="020B0503020204020204" pitchFamily="34" charset="-122"/>
                        <a:ea typeface="微软雅黑" panose="020B0503020204020204" pitchFamily="34" charset="-122"/>
                      </a:endParaRPr>
                    </a:p>
                  </a:txBody>
                  <a:tcPr marL="7620" marR="7620" marT="7620" marB="0" anchor="ctr">
                    <a:lnL w="6350" cap="flat" cmpd="sng" algn="ctr">
                      <a:solidFill>
                        <a:schemeClr val="bg2">
                          <a:lumMod val="50000"/>
                        </a:schemeClr>
                      </a:solidFill>
                      <a:prstDash val="solid"/>
                      <a:round/>
                      <a:headEnd type="none" w="med" len="med"/>
                      <a:tailEnd type="none" w="med" len="med"/>
                    </a:lnL>
                    <a:lnR w="6350" cap="flat" cmpd="sng" algn="ctr">
                      <a:solidFill>
                        <a:schemeClr val="bg2">
                          <a:lumMod val="50000"/>
                        </a:schemeClr>
                      </a:solidFill>
                      <a:prstDash val="solid"/>
                      <a:round/>
                      <a:headEnd type="none" w="med" len="med"/>
                      <a:tailEnd type="none" w="med" len="med"/>
                    </a:lnR>
                    <a:lnT w="6350" cap="flat" cmpd="sng" algn="ctr">
                      <a:solidFill>
                        <a:schemeClr val="bg2">
                          <a:lumMod val="50000"/>
                        </a:schemeClr>
                      </a:solidFill>
                      <a:prstDash val="solid"/>
                      <a:round/>
                      <a:headEnd type="none" w="med" len="med"/>
                      <a:tailEnd type="none" w="med" len="med"/>
                    </a:lnT>
                    <a:lnB w="6350" cap="flat" cmpd="sng" algn="ctr">
                      <a:solidFill>
                        <a:schemeClr val="bg2">
                          <a:lumMod val="50000"/>
                        </a:schemeClr>
                      </a:solidFill>
                      <a:prstDash val="solid"/>
                      <a:round/>
                      <a:headEnd type="none" w="med" len="med"/>
                      <a:tailEnd type="none" w="med" len="med"/>
                    </a:lnB>
                    <a:solidFill>
                      <a:schemeClr val="bg1"/>
                    </a:solidFill>
                  </a:tcPr>
                </a:tc>
                <a:tc>
                  <a:txBody>
                    <a:bodyPr/>
                    <a:lstStyle/>
                    <a:p>
                      <a:pPr algn="ctr" rtl="0" fontAlgn="ctr"/>
                      <a:r>
                        <a:rPr lang="en-US" altLang="zh-CN" sz="1400" u="none" strike="noStrike" dirty="0">
                          <a:effectLst/>
                          <a:latin typeface="微软雅黑" panose="020B0503020204020204" pitchFamily="34" charset="-122"/>
                          <a:ea typeface="微软雅黑" panose="020B0503020204020204" pitchFamily="34" charset="-122"/>
                        </a:rPr>
                        <a:t>Max(90% </a:t>
                      </a:r>
                      <a:r>
                        <a:rPr lang="zh-CN" altLang="en-US" sz="1400" u="none" strike="noStrike" dirty="0">
                          <a:effectLst/>
                          <a:latin typeface="微软雅黑" panose="020B0503020204020204" pitchFamily="34" charset="-122"/>
                          <a:ea typeface="微软雅黑" panose="020B0503020204020204" pitchFamily="34" charset="-122"/>
                        </a:rPr>
                        <a:t>，交易对手权重</a:t>
                      </a:r>
                      <a:r>
                        <a:rPr lang="en-US" altLang="zh-CN" sz="1400" u="none" strike="noStrike" dirty="0">
                          <a:effectLst/>
                          <a:latin typeface="微软雅黑" panose="020B0503020204020204" pitchFamily="34" charset="-122"/>
                          <a:ea typeface="微软雅黑" panose="020B0503020204020204" pitchFamily="34" charset="-122"/>
                        </a:rPr>
                        <a:t>)</a:t>
                      </a:r>
                      <a:endParaRPr lang="en-US" altLang="zh-CN" sz="1400" b="0" i="0" u="none" strike="noStrike" dirty="0">
                        <a:solidFill>
                          <a:srgbClr val="000000"/>
                        </a:solidFill>
                        <a:effectLst/>
                        <a:latin typeface="微软雅黑" panose="020B0503020204020204" pitchFamily="34" charset="-122"/>
                        <a:ea typeface="微软雅黑" panose="020B0503020204020204" pitchFamily="34" charset="-122"/>
                      </a:endParaRPr>
                    </a:p>
                  </a:txBody>
                  <a:tcPr marL="36000" marR="7620" marT="7620" marB="0" anchor="ctr">
                    <a:lnL w="6350" cap="flat" cmpd="sng" algn="ctr">
                      <a:solidFill>
                        <a:schemeClr val="bg2">
                          <a:lumMod val="50000"/>
                        </a:schemeClr>
                      </a:solidFill>
                      <a:prstDash val="solid"/>
                      <a:round/>
                      <a:headEnd type="none" w="med" len="med"/>
                      <a:tailEnd type="none" w="med" len="med"/>
                    </a:lnL>
                    <a:lnR w="6350" cap="flat" cmpd="sng" algn="ctr">
                      <a:solidFill>
                        <a:schemeClr val="bg2">
                          <a:lumMod val="50000"/>
                        </a:schemeClr>
                      </a:solidFill>
                      <a:prstDash val="solid"/>
                      <a:round/>
                      <a:headEnd type="none" w="med" len="med"/>
                      <a:tailEnd type="none" w="med" len="med"/>
                    </a:lnR>
                    <a:lnT w="6350" cap="flat" cmpd="sng" algn="ctr">
                      <a:solidFill>
                        <a:schemeClr val="bg2">
                          <a:lumMod val="50000"/>
                        </a:schemeClr>
                      </a:solidFill>
                      <a:prstDash val="solid"/>
                      <a:round/>
                      <a:headEnd type="none" w="med" len="med"/>
                      <a:tailEnd type="none" w="med" len="med"/>
                    </a:lnT>
                    <a:lnB w="6350" cap="flat" cmpd="sng" algn="ctr">
                      <a:solidFill>
                        <a:schemeClr val="bg2">
                          <a:lumMod val="50000"/>
                        </a:schemeClr>
                      </a:solidFill>
                      <a:prstDash val="solid"/>
                      <a:round/>
                      <a:headEnd type="none" w="med" len="med"/>
                      <a:tailEnd type="none" w="med" len="med"/>
                    </a:lnB>
                    <a:solidFill>
                      <a:schemeClr val="bg1"/>
                    </a:solidFill>
                  </a:tcPr>
                </a:tc>
                <a:tc gridSpan="3">
                  <a:txBody>
                    <a:bodyPr/>
                    <a:lstStyle/>
                    <a:p>
                      <a:pPr algn="ctr" rtl="0" fontAlgn="ctr"/>
                      <a:r>
                        <a:rPr lang="en-US" altLang="zh-CN" sz="1400" u="none" strike="noStrike">
                          <a:effectLst/>
                          <a:latin typeface="微软雅黑" panose="020B0503020204020204" pitchFamily="34" charset="-122"/>
                          <a:ea typeface="微软雅黑" panose="020B0503020204020204" pitchFamily="34" charset="-122"/>
                        </a:rPr>
                        <a:t>110%</a:t>
                      </a:r>
                      <a:endParaRPr lang="en-US" altLang="zh-CN" sz="1400" b="0" i="0" u="none" strike="noStrike">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6350" cap="flat" cmpd="sng" algn="ctr">
                      <a:solidFill>
                        <a:schemeClr val="bg2">
                          <a:lumMod val="50000"/>
                        </a:schemeClr>
                      </a:solidFill>
                      <a:prstDash val="solid"/>
                      <a:round/>
                      <a:headEnd type="none" w="med" len="med"/>
                      <a:tailEnd type="none" w="med" len="med"/>
                    </a:lnL>
                    <a:lnR w="6350" cap="flat" cmpd="sng" algn="ctr">
                      <a:solidFill>
                        <a:schemeClr val="bg2">
                          <a:lumMod val="50000"/>
                        </a:schemeClr>
                      </a:solidFill>
                      <a:prstDash val="solid"/>
                      <a:round/>
                      <a:headEnd type="none" w="med" len="med"/>
                      <a:tailEnd type="none" w="med" len="med"/>
                    </a:lnR>
                    <a:lnT w="6350" cap="flat" cmpd="sng" algn="ctr">
                      <a:solidFill>
                        <a:schemeClr val="bg2">
                          <a:lumMod val="50000"/>
                        </a:schemeClr>
                      </a:solidFill>
                      <a:prstDash val="solid"/>
                      <a:round/>
                      <a:headEnd type="none" w="med" len="med"/>
                      <a:tailEnd type="none" w="med" len="med"/>
                    </a:lnT>
                    <a:lnB w="6350" cap="flat" cmpd="sng" algn="ctr">
                      <a:solidFill>
                        <a:schemeClr val="bg2">
                          <a:lumMod val="50000"/>
                        </a:schemeClr>
                      </a:solidFill>
                      <a:prstDash val="solid"/>
                      <a:round/>
                      <a:headEnd type="none" w="med" len="med"/>
                      <a:tailEnd type="none" w="med" len="med"/>
                    </a:lnB>
                    <a:solidFill>
                      <a:schemeClr val="bg1"/>
                    </a:solidFill>
                  </a:tcPr>
                </a:tc>
                <a:tc hMerge="1">
                  <a:tcPr/>
                </a:tc>
                <a:tc hMerge="1">
                  <a:tcPr/>
                </a:tc>
                <a:tc>
                  <a:txBody>
                    <a:bodyPr/>
                    <a:lstStyle/>
                    <a:p>
                      <a:pPr algn="ctr" rtl="0" fontAlgn="ctr"/>
                      <a:r>
                        <a:rPr lang="en-US" altLang="zh-CN" sz="1400" u="none" strike="noStrike" dirty="0">
                          <a:effectLst/>
                          <a:latin typeface="微软雅黑" panose="020B0503020204020204" pitchFamily="34" charset="-122"/>
                          <a:ea typeface="微软雅黑" panose="020B0503020204020204" pitchFamily="34" charset="-122"/>
                        </a:rPr>
                        <a:t>150%</a:t>
                      </a:r>
                      <a:endParaRPr lang="en-US" altLang="zh-CN" sz="14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6350" cap="flat" cmpd="sng" algn="ctr">
                      <a:solidFill>
                        <a:schemeClr val="bg2">
                          <a:lumMod val="50000"/>
                        </a:schemeClr>
                      </a:solidFill>
                      <a:prstDash val="solid"/>
                      <a:round/>
                      <a:headEnd type="none" w="med" len="med"/>
                      <a:tailEnd type="none" w="med" len="med"/>
                    </a:lnL>
                    <a:lnR w="6350" cap="flat" cmpd="sng" algn="ctr">
                      <a:solidFill>
                        <a:schemeClr val="bg2">
                          <a:lumMod val="50000"/>
                        </a:schemeClr>
                      </a:solidFill>
                      <a:prstDash val="solid"/>
                      <a:round/>
                      <a:headEnd type="none" w="med" len="med"/>
                      <a:tailEnd type="none" w="med" len="med"/>
                    </a:lnR>
                    <a:lnT w="6350" cap="flat" cmpd="sng" algn="ctr">
                      <a:solidFill>
                        <a:schemeClr val="bg2">
                          <a:lumMod val="50000"/>
                        </a:schemeClr>
                      </a:solidFill>
                      <a:prstDash val="solid"/>
                      <a:round/>
                      <a:headEnd type="none" w="med" len="med"/>
                      <a:tailEnd type="none" w="med" len="med"/>
                    </a:lnT>
                    <a:lnB w="6350" cap="flat" cmpd="sng" algn="ctr">
                      <a:solidFill>
                        <a:schemeClr val="bg2">
                          <a:lumMod val="50000"/>
                        </a:schemeClr>
                      </a:solidFill>
                      <a:prstDash val="solid"/>
                      <a:round/>
                      <a:headEnd type="none" w="med" len="med"/>
                      <a:tailEnd type="none" w="med" len="med"/>
                    </a:lnB>
                    <a:solidFill>
                      <a:schemeClr val="bg1"/>
                    </a:solidFill>
                  </a:tcPr>
                </a:tc>
                <a:tc vMerge="1">
                  <a:tcPr/>
                </a:tc>
              </a:tr>
            </a:tbl>
          </a:graphicData>
        </a:graphic>
      </p:graphicFrame>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a:xfrm>
            <a:off x="11091001" y="6459855"/>
            <a:ext cx="912495" cy="299720"/>
          </a:xfrm>
        </p:spPr>
        <p:txBody>
          <a:bodyPr/>
          <a:lstStyle/>
          <a:p>
            <a:fld id="{49AE70B2-8BF9-45C0-BB95-33D1B9D3A854}" type="slidenum">
              <a:rPr lang="zh-CN" altLang="en-US" smtClean="0"/>
            </a:fld>
            <a:endParaRPr lang="zh-CN" altLang="en-US"/>
          </a:p>
        </p:txBody>
      </p:sp>
      <p:sp>
        <p:nvSpPr>
          <p:cNvPr id="3" name="标题 21"/>
          <p:cNvSpPr txBox="1"/>
          <p:nvPr/>
        </p:nvSpPr>
        <p:spPr bwMode="auto">
          <a:xfrm>
            <a:off x="320396" y="197064"/>
            <a:ext cx="7745730" cy="387144"/>
          </a:xfrm>
          <a:prstGeom prst="rect">
            <a:avLst/>
          </a:prstGeom>
        </p:spPr>
        <p:txBody>
          <a:bodyPr lIns="90000" tIns="0" rIns="90000" bIns="0" anchor="b" anchorCtr="0"/>
          <a:lstStyle>
            <a:lvl1pPr algn="l" rtl="0" eaLnBrk="1" fontAlgn="base" hangingPunct="1">
              <a:spcBef>
                <a:spcPct val="0"/>
              </a:spcBef>
              <a:spcAft>
                <a:spcPct val="0"/>
              </a:spcAft>
              <a:defRPr kumimoji="1" lang="en-US" altLang="zh-TW" sz="2200" b="1" kern="0" baseline="0" dirty="0" smtClean="0">
                <a:solidFill>
                  <a:schemeClr val="tx1"/>
                </a:solidFill>
                <a:latin typeface="Arial" panose="020B0604020202020204" pitchFamily="34" charset="0"/>
                <a:ea typeface="楷体_GB2312" panose="02010609030101010101" pitchFamily="49" charset="-122"/>
                <a:cs typeface="+mj-cs"/>
              </a:defRPr>
            </a:lvl1pPr>
            <a:lvl2pPr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2pPr>
            <a:lvl3pPr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3pPr>
            <a:lvl4pPr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4pPr>
            <a:lvl5pPr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5pPr>
            <a:lvl6pPr marL="495300"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6pPr>
            <a:lvl7pPr marL="990600"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7pPr>
            <a:lvl8pPr marL="1485900"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8pPr>
            <a:lvl9pPr marL="1981200"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9pPr>
          </a:lstStyle>
          <a:p>
            <a:pPr>
              <a:defRPr/>
            </a:pPr>
            <a:r>
              <a:rPr lang="zh-CN" altLang="en-US" sz="2400" dirty="0" smtClean="0">
                <a:solidFill>
                  <a:srgbClr val="000000"/>
                </a:solidFill>
                <a:latin typeface="微软雅黑" panose="020B0503020204020204" pitchFamily="34" charset="-122"/>
                <a:ea typeface="微软雅黑" panose="020B0503020204020204" pitchFamily="34" charset="-122"/>
              </a:rPr>
              <a:t>（二</a:t>
            </a:r>
            <a:r>
              <a:rPr lang="zh-CN" altLang="en-US" sz="2400" dirty="0">
                <a:solidFill>
                  <a:srgbClr val="000000"/>
                </a:solidFill>
                <a:latin typeface="微软雅黑" panose="020B0503020204020204" pitchFamily="34" charset="-122"/>
                <a:ea typeface="微软雅黑" panose="020B0503020204020204" pitchFamily="34" charset="-122"/>
              </a:rPr>
              <a:t>）“不该升”</a:t>
            </a:r>
            <a:r>
              <a:rPr lang="zh-CN" altLang="en-US" sz="2400" dirty="0" smtClean="0">
                <a:solidFill>
                  <a:srgbClr val="000000"/>
                </a:solidFill>
                <a:latin typeface="微软雅黑" panose="020B0503020204020204" pitchFamily="34" charset="-122"/>
                <a:ea typeface="微软雅黑" panose="020B0503020204020204" pitchFamily="34" charset="-122"/>
              </a:rPr>
              <a:t>的</a:t>
            </a:r>
            <a:r>
              <a:rPr lang="zh-CN" altLang="en-US" sz="2400" dirty="0">
                <a:solidFill>
                  <a:srgbClr val="000000"/>
                </a:solidFill>
                <a:latin typeface="微软雅黑" panose="020B0503020204020204" pitchFamily="34" charset="-122"/>
                <a:ea typeface="微软雅黑" panose="020B0503020204020204" pitchFamily="34" charset="-122"/>
              </a:rPr>
              <a:t>权重</a:t>
            </a:r>
            <a:r>
              <a:rPr lang="zh-CN" altLang="en-US" sz="2400" dirty="0" smtClean="0">
                <a:solidFill>
                  <a:srgbClr val="000000"/>
                </a:solidFill>
                <a:latin typeface="微软雅黑" panose="020B0503020204020204" pitchFamily="34" charset="-122"/>
                <a:ea typeface="微软雅黑" panose="020B0503020204020204" pitchFamily="34" charset="-122"/>
              </a:rPr>
              <a:t>不能升</a:t>
            </a:r>
            <a:endParaRPr lang="zh-CN" altLang="en-US" sz="2400" dirty="0">
              <a:solidFill>
                <a:srgbClr val="000000"/>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454210" y="860513"/>
            <a:ext cx="11093038" cy="861774"/>
          </a:xfrm>
          <a:prstGeom prst="rect">
            <a:avLst/>
          </a:prstGeom>
          <a:noFill/>
        </p:spPr>
        <p:txBody>
          <a:bodyPr wrap="square" rtlCol="0">
            <a:spAutoFit/>
          </a:bodyPr>
          <a:lstStyle/>
          <a:p>
            <a:pPr marL="360045" indent="-360045" algn="just">
              <a:lnSpc>
                <a:spcPts val="3000"/>
              </a:lnSpc>
              <a:buClr>
                <a:srgbClr val="2E4F85"/>
              </a:buClr>
              <a:buFont typeface="Wingdings" panose="05000000000000000000" pitchFamily="2" charset="2"/>
              <a:buChar char="Ø"/>
            </a:pPr>
            <a:r>
              <a:rPr lang="zh-CN" altLang="en-US" sz="1600" b="1" dirty="0" smtClean="0">
                <a:latin typeface="微软雅黑" panose="020B0503020204020204" pitchFamily="34" charset="-122"/>
                <a:ea typeface="微软雅黑" panose="020B0503020204020204" pitchFamily="34" charset="-122"/>
              </a:rPr>
              <a:t>境内商业银行：</a:t>
            </a:r>
            <a:r>
              <a:rPr lang="zh-CN" altLang="en-US" sz="1600" dirty="0">
                <a:latin typeface="微软雅黑" panose="020B0503020204020204" pitchFamily="34" charset="-122"/>
                <a:ea typeface="微软雅黑" panose="020B0503020204020204" pitchFamily="34" charset="-122"/>
              </a:rPr>
              <a:t>新规中，同业客户新增商业银行评级划型，具体为根据各级资本充足率、杠杆率等信息进行</a:t>
            </a:r>
            <a:r>
              <a:rPr lang="en-US" altLang="zh-CN" sz="1600" dirty="0">
                <a:latin typeface="微软雅黑" panose="020B0503020204020204" pitchFamily="34" charset="-122"/>
                <a:ea typeface="微软雅黑" panose="020B0503020204020204" pitchFamily="34" charset="-122"/>
              </a:rPr>
              <a:t>A+</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A</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B</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C</a:t>
            </a:r>
            <a:r>
              <a:rPr lang="zh-CN" altLang="en-US" sz="1600" dirty="0">
                <a:latin typeface="微软雅黑" panose="020B0503020204020204" pitchFamily="34" charset="-122"/>
                <a:ea typeface="微软雅黑" panose="020B0503020204020204" pitchFamily="34" charset="-122"/>
              </a:rPr>
              <a:t>的划型分档，风险权重直接根据评级结果从</a:t>
            </a:r>
            <a:r>
              <a:rPr lang="en-US" altLang="zh-CN" sz="1600" dirty="0">
                <a:latin typeface="微软雅黑" panose="020B0503020204020204" pitchFamily="34" charset="-122"/>
                <a:ea typeface="微软雅黑" panose="020B0503020204020204" pitchFamily="34" charset="-122"/>
              </a:rPr>
              <a:t>20%-25%</a:t>
            </a:r>
            <a:r>
              <a:rPr lang="zh-CN" altLang="en-US" sz="1600" dirty="0">
                <a:latin typeface="微软雅黑" panose="020B0503020204020204" pitchFamily="34" charset="-122"/>
                <a:ea typeface="微软雅黑" panose="020B0503020204020204" pitchFamily="34" charset="-122"/>
              </a:rPr>
              <a:t>上升为</a:t>
            </a:r>
            <a:r>
              <a:rPr lang="en-US" altLang="zh-CN" sz="1600" dirty="0">
                <a:latin typeface="微软雅黑" panose="020B0503020204020204" pitchFamily="34" charset="-122"/>
                <a:ea typeface="微软雅黑" panose="020B0503020204020204" pitchFamily="34" charset="-122"/>
              </a:rPr>
              <a:t>20%-150%</a:t>
            </a:r>
            <a:r>
              <a:rPr lang="zh-CN" altLang="en-US" sz="1600" dirty="0">
                <a:latin typeface="微软雅黑" panose="020B0503020204020204" pitchFamily="34" charset="-122"/>
                <a:ea typeface="微软雅黑" panose="020B0503020204020204" pitchFamily="34" charset="-122"/>
              </a:rPr>
              <a:t>。若数据缺失，将直接评为</a:t>
            </a:r>
            <a:r>
              <a:rPr lang="en-US" altLang="zh-CN" sz="1600" dirty="0">
                <a:latin typeface="微软雅黑" panose="020B0503020204020204" pitchFamily="34" charset="-122"/>
                <a:ea typeface="微软雅黑" panose="020B0503020204020204" pitchFamily="34" charset="-122"/>
              </a:rPr>
              <a:t>C</a:t>
            </a:r>
            <a:r>
              <a:rPr lang="zh-CN" altLang="en-US" sz="1600" dirty="0">
                <a:latin typeface="微软雅黑" panose="020B0503020204020204" pitchFamily="34" charset="-122"/>
                <a:ea typeface="微软雅黑" panose="020B0503020204020204" pitchFamily="34" charset="-122"/>
              </a:rPr>
              <a:t>档</a:t>
            </a:r>
            <a:r>
              <a:rPr lang="en-US" altLang="zh-CN" sz="1600" dirty="0">
                <a:latin typeface="微软雅黑" panose="020B0503020204020204" pitchFamily="34" charset="-122"/>
                <a:ea typeface="微软雅黑" panose="020B0503020204020204" pitchFamily="34" charset="-122"/>
              </a:rPr>
              <a:t>150%</a:t>
            </a:r>
            <a:r>
              <a:rPr lang="zh-CN" altLang="en-US" sz="1600" dirty="0" smtClean="0">
                <a:latin typeface="微软雅黑" panose="020B0503020204020204" pitchFamily="34" charset="-122"/>
                <a:ea typeface="微软雅黑" panose="020B0503020204020204" pitchFamily="34" charset="-122"/>
              </a:rPr>
              <a:t>。</a:t>
            </a:r>
            <a:endParaRPr lang="en-US" altLang="zh-CN" sz="1600" dirty="0">
              <a:latin typeface="微软雅黑" panose="020B0503020204020204" pitchFamily="34" charset="-122"/>
              <a:ea typeface="微软雅黑" panose="020B0503020204020204" pitchFamily="34" charset="-122"/>
            </a:endParaRPr>
          </a:p>
        </p:txBody>
      </p:sp>
      <p:graphicFrame>
        <p:nvGraphicFramePr>
          <p:cNvPr id="19" name="表格 18"/>
          <p:cNvGraphicFramePr>
            <a:graphicFrameLocks noGrp="1"/>
          </p:cNvGraphicFramePr>
          <p:nvPr/>
        </p:nvGraphicFramePr>
        <p:xfrm>
          <a:off x="905932" y="2332244"/>
          <a:ext cx="10553979" cy="3487443"/>
        </p:xfrm>
        <a:graphic>
          <a:graphicData uri="http://schemas.openxmlformats.org/drawingml/2006/table">
            <a:tbl>
              <a:tblPr firstRow="1" firstCol="1" bandRow="1">
                <a:tableStyleId>{5C22544A-7EE6-4342-B048-85BDC9FD1C3A}</a:tableStyleId>
              </a:tblPr>
              <a:tblGrid>
                <a:gridCol w="1096516"/>
                <a:gridCol w="7857668"/>
                <a:gridCol w="1599795"/>
              </a:tblGrid>
              <a:tr h="378857">
                <a:tc>
                  <a:txBody>
                    <a:bodyPr/>
                    <a:lstStyle/>
                    <a:p>
                      <a:pPr indent="127000" algn="ctr">
                        <a:lnSpc>
                          <a:spcPct val="100000"/>
                        </a:lnSpc>
                        <a:spcAft>
                          <a:spcPts val="0"/>
                        </a:spcAft>
                      </a:pPr>
                      <a:r>
                        <a:rPr lang="zh-CN" altLang="en-US" sz="1400" kern="100" dirty="0" smtClean="0">
                          <a:solidFill>
                            <a:schemeClr val="bg1"/>
                          </a:solidFill>
                          <a:effectLst/>
                          <a:latin typeface="微软雅黑" panose="020B0503020204020204" pitchFamily="34" charset="-122"/>
                          <a:ea typeface="微软雅黑" panose="020B0503020204020204" pitchFamily="34" charset="-122"/>
                        </a:rPr>
                        <a:t>评级</a:t>
                      </a:r>
                      <a:endParaRPr lang="zh-CN" sz="1400" kern="100" dirty="0">
                        <a:solidFill>
                          <a:schemeClr val="bg1"/>
                        </a:solidFill>
                        <a:effectLst/>
                        <a:latin typeface="微软雅黑" panose="020B0503020204020204" pitchFamily="34" charset="-122"/>
                        <a:ea typeface="微软雅黑" panose="020B0503020204020204" pitchFamily="34" charset="-122"/>
                      </a:endParaRPr>
                    </a:p>
                  </a:txBody>
                  <a:tcPr marL="38145" marR="38145" marT="0" marB="0" anchor="ct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solidFill>
                      <a:srgbClr val="2E4F85"/>
                    </a:solidFill>
                  </a:tcPr>
                </a:tc>
                <a:tc>
                  <a:txBody>
                    <a:bodyPr/>
                    <a:lstStyle/>
                    <a:p>
                      <a:pPr indent="127000" algn="ctr">
                        <a:lnSpc>
                          <a:spcPct val="100000"/>
                        </a:lnSpc>
                        <a:spcAft>
                          <a:spcPts val="0"/>
                        </a:spcAft>
                      </a:pPr>
                      <a:r>
                        <a:rPr lang="zh-CN" sz="1400" kern="100" dirty="0">
                          <a:solidFill>
                            <a:schemeClr val="bg1"/>
                          </a:solidFill>
                          <a:effectLst/>
                          <a:latin typeface="微软雅黑" panose="020B0503020204020204" pitchFamily="34" charset="-122"/>
                          <a:ea typeface="微软雅黑" panose="020B0503020204020204" pitchFamily="34" charset="-122"/>
                        </a:rPr>
                        <a:t>判断条件</a:t>
                      </a:r>
                      <a:endParaRPr lang="zh-CN" sz="1400" kern="100" dirty="0">
                        <a:solidFill>
                          <a:schemeClr val="bg1"/>
                        </a:solidFill>
                        <a:effectLst/>
                        <a:latin typeface="微软雅黑" panose="020B0503020204020204" pitchFamily="34" charset="-122"/>
                        <a:ea typeface="微软雅黑" panose="020B0503020204020204" pitchFamily="34" charset="-122"/>
                      </a:endParaRPr>
                    </a:p>
                  </a:txBody>
                  <a:tcPr marL="38145" marR="38145" marT="0" marB="0" anchor="ct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solidFill>
                      <a:srgbClr val="2E4F85"/>
                    </a:solidFill>
                  </a:tcPr>
                </a:tc>
                <a:tc>
                  <a:txBody>
                    <a:bodyPr/>
                    <a:lstStyle/>
                    <a:p>
                      <a:pPr indent="127000" algn="ctr">
                        <a:lnSpc>
                          <a:spcPct val="100000"/>
                        </a:lnSpc>
                        <a:spcAft>
                          <a:spcPts val="0"/>
                        </a:spcAft>
                      </a:pPr>
                      <a:r>
                        <a:rPr lang="zh-CN" altLang="en-US" sz="1400" kern="100" dirty="0" smtClean="0">
                          <a:solidFill>
                            <a:schemeClr val="bg1"/>
                          </a:solidFill>
                          <a:effectLst/>
                          <a:latin typeface="微软雅黑" panose="020B0503020204020204" pitchFamily="34" charset="-122"/>
                          <a:ea typeface="微软雅黑" panose="020B0503020204020204" pitchFamily="34" charset="-122"/>
                        </a:rPr>
                        <a:t>权重</a:t>
                      </a:r>
                      <a:endParaRPr lang="zh-CN" sz="1400" kern="100" dirty="0">
                        <a:solidFill>
                          <a:schemeClr val="bg1"/>
                        </a:solidFill>
                        <a:effectLst/>
                        <a:latin typeface="微软雅黑" panose="020B0503020204020204" pitchFamily="34" charset="-122"/>
                        <a:ea typeface="微软雅黑" panose="020B0503020204020204" pitchFamily="34" charset="-122"/>
                      </a:endParaRPr>
                    </a:p>
                  </a:txBody>
                  <a:tcPr marL="38145" marR="38145" marT="0" marB="0" anchor="ct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solidFill>
                      <a:srgbClr val="2E4F85"/>
                    </a:solidFill>
                  </a:tcPr>
                </a:tc>
              </a:tr>
              <a:tr h="378857">
                <a:tc>
                  <a:txBody>
                    <a:bodyPr/>
                    <a:lstStyle/>
                    <a:p>
                      <a:pPr indent="127000" algn="ctr">
                        <a:lnSpc>
                          <a:spcPct val="100000"/>
                        </a:lnSpc>
                        <a:spcAft>
                          <a:spcPts val="0"/>
                        </a:spcAft>
                      </a:pPr>
                      <a:r>
                        <a:rPr lang="en-US" sz="1400" kern="100" dirty="0">
                          <a:solidFill>
                            <a:schemeClr val="tx1"/>
                          </a:solidFill>
                          <a:effectLst/>
                          <a:latin typeface="微软雅黑" panose="020B0503020204020204" pitchFamily="34" charset="-122"/>
                          <a:ea typeface="微软雅黑" panose="020B0503020204020204" pitchFamily="34" charset="-122"/>
                        </a:rPr>
                        <a:t>A+</a:t>
                      </a:r>
                      <a:endParaRPr lang="zh-CN" sz="1400" kern="100" dirty="0">
                        <a:solidFill>
                          <a:schemeClr val="tx1"/>
                        </a:solidFill>
                        <a:effectLst/>
                        <a:latin typeface="微软雅黑" panose="020B0503020204020204" pitchFamily="34" charset="-122"/>
                        <a:ea typeface="微软雅黑" panose="020B0503020204020204" pitchFamily="34" charset="-122"/>
                      </a:endParaRPr>
                    </a:p>
                  </a:txBody>
                  <a:tcPr marL="38145" marR="38145" marT="0" marB="0" anchor="ct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pPr indent="127000" algn="l">
                        <a:lnSpc>
                          <a:spcPct val="100000"/>
                        </a:lnSpc>
                        <a:spcAft>
                          <a:spcPts val="0"/>
                        </a:spcAft>
                      </a:pPr>
                      <a:r>
                        <a:rPr lang="zh-CN" sz="1400" kern="100" dirty="0">
                          <a:solidFill>
                            <a:schemeClr val="tx1"/>
                          </a:solidFill>
                          <a:effectLst/>
                          <a:latin typeface="微软雅黑" panose="020B0503020204020204" pitchFamily="34" charset="-122"/>
                          <a:ea typeface="微软雅黑" panose="020B0503020204020204" pitchFamily="34" charset="-122"/>
                        </a:rPr>
                        <a:t>核心一级资本充足率不低于</a:t>
                      </a:r>
                      <a:r>
                        <a:rPr lang="en-US" sz="1400" kern="100" dirty="0">
                          <a:solidFill>
                            <a:schemeClr val="tx1"/>
                          </a:solidFill>
                          <a:effectLst/>
                          <a:latin typeface="微软雅黑" panose="020B0503020204020204" pitchFamily="34" charset="-122"/>
                          <a:ea typeface="微软雅黑" panose="020B0503020204020204" pitchFamily="34" charset="-122"/>
                        </a:rPr>
                        <a:t>14%</a:t>
                      </a:r>
                      <a:r>
                        <a:rPr lang="zh-CN" sz="1400" kern="100" dirty="0">
                          <a:solidFill>
                            <a:schemeClr val="tx1"/>
                          </a:solidFill>
                          <a:effectLst/>
                          <a:latin typeface="微软雅黑" panose="020B0503020204020204" pitchFamily="34" charset="-122"/>
                          <a:ea typeface="微软雅黑" panose="020B0503020204020204" pitchFamily="34" charset="-122"/>
                        </a:rPr>
                        <a:t>，且杠杆率不低于</a:t>
                      </a:r>
                      <a:r>
                        <a:rPr lang="en-US" sz="1400" kern="100" dirty="0">
                          <a:solidFill>
                            <a:schemeClr val="tx1"/>
                          </a:solidFill>
                          <a:effectLst/>
                          <a:latin typeface="微软雅黑" panose="020B0503020204020204" pitchFamily="34" charset="-122"/>
                          <a:ea typeface="微软雅黑" panose="020B0503020204020204" pitchFamily="34" charset="-122"/>
                        </a:rPr>
                        <a:t>5%</a:t>
                      </a:r>
                      <a:r>
                        <a:rPr lang="zh-CN" sz="1400" kern="100" dirty="0">
                          <a:solidFill>
                            <a:schemeClr val="tx1"/>
                          </a:solidFill>
                          <a:effectLst/>
                          <a:latin typeface="微软雅黑" panose="020B0503020204020204" pitchFamily="34" charset="-122"/>
                          <a:ea typeface="微软雅黑" panose="020B0503020204020204" pitchFamily="34" charset="-122"/>
                        </a:rPr>
                        <a:t>，并同时满足</a:t>
                      </a:r>
                      <a:r>
                        <a:rPr lang="en-US" sz="1400" kern="100" dirty="0">
                          <a:solidFill>
                            <a:schemeClr val="tx1"/>
                          </a:solidFill>
                          <a:effectLst/>
                          <a:latin typeface="微软雅黑" panose="020B0503020204020204" pitchFamily="34" charset="-122"/>
                          <a:ea typeface="微软雅黑" panose="020B0503020204020204" pitchFamily="34" charset="-122"/>
                        </a:rPr>
                        <a:t>A</a:t>
                      </a:r>
                      <a:r>
                        <a:rPr lang="zh-CN" sz="1400" kern="100" dirty="0">
                          <a:solidFill>
                            <a:schemeClr val="tx1"/>
                          </a:solidFill>
                          <a:effectLst/>
                          <a:latin typeface="微软雅黑" panose="020B0503020204020204" pitchFamily="34" charset="-122"/>
                          <a:ea typeface="微软雅黑" panose="020B0503020204020204" pitchFamily="34" charset="-122"/>
                        </a:rPr>
                        <a:t>级全部条件。</a:t>
                      </a:r>
                      <a:endParaRPr lang="zh-CN" sz="1400" kern="100" dirty="0">
                        <a:solidFill>
                          <a:schemeClr val="tx1"/>
                        </a:solidFill>
                        <a:effectLst/>
                        <a:latin typeface="微软雅黑" panose="020B0503020204020204" pitchFamily="34" charset="-122"/>
                        <a:ea typeface="微软雅黑" panose="020B0503020204020204" pitchFamily="34" charset="-122"/>
                      </a:endParaRPr>
                    </a:p>
                  </a:txBody>
                  <a:tcPr marL="38145" marR="38145" marT="0" marB="0" anchor="ct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pPr indent="127000" algn="ctr">
                        <a:lnSpc>
                          <a:spcPct val="100000"/>
                        </a:lnSpc>
                        <a:spcAft>
                          <a:spcPts val="0"/>
                        </a:spcAft>
                      </a:pPr>
                      <a:r>
                        <a:rPr lang="en-US" altLang="zh-CN" sz="1400" kern="100" dirty="0" smtClean="0">
                          <a:solidFill>
                            <a:schemeClr val="tx1"/>
                          </a:solidFill>
                          <a:effectLst/>
                          <a:latin typeface="微软雅黑" panose="020B0503020204020204" pitchFamily="34" charset="-122"/>
                          <a:ea typeface="微软雅黑" panose="020B0503020204020204" pitchFamily="34" charset="-122"/>
                        </a:rPr>
                        <a:t>20%/40%</a:t>
                      </a:r>
                      <a:endParaRPr lang="zh-CN" sz="1400" kern="100" dirty="0">
                        <a:solidFill>
                          <a:schemeClr val="tx1"/>
                        </a:solidFill>
                        <a:effectLst/>
                        <a:latin typeface="微软雅黑" panose="020B0503020204020204" pitchFamily="34" charset="-122"/>
                        <a:ea typeface="微软雅黑" panose="020B0503020204020204" pitchFamily="34" charset="-122"/>
                      </a:endParaRPr>
                    </a:p>
                  </a:txBody>
                  <a:tcPr marL="38145" marR="38145" marT="0" marB="0" anchor="ct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r>
              <a:tr h="1272083">
                <a:tc>
                  <a:txBody>
                    <a:bodyPr/>
                    <a:lstStyle/>
                    <a:p>
                      <a:pPr indent="127000" algn="ctr">
                        <a:lnSpc>
                          <a:spcPct val="100000"/>
                        </a:lnSpc>
                        <a:spcAft>
                          <a:spcPts val="0"/>
                        </a:spcAft>
                      </a:pPr>
                      <a:r>
                        <a:rPr lang="en-US" sz="1400" kern="100" dirty="0">
                          <a:solidFill>
                            <a:schemeClr val="tx1"/>
                          </a:solidFill>
                          <a:effectLst/>
                          <a:latin typeface="微软雅黑" panose="020B0503020204020204" pitchFamily="34" charset="-122"/>
                          <a:ea typeface="微软雅黑" panose="020B0503020204020204" pitchFamily="34" charset="-122"/>
                        </a:rPr>
                        <a:t>A</a:t>
                      </a:r>
                      <a:endParaRPr lang="zh-CN" sz="1400" kern="100" dirty="0">
                        <a:solidFill>
                          <a:schemeClr val="tx1"/>
                        </a:solidFill>
                        <a:effectLst/>
                        <a:latin typeface="微软雅黑" panose="020B0503020204020204" pitchFamily="34" charset="-122"/>
                        <a:ea typeface="微软雅黑" panose="020B0503020204020204" pitchFamily="34" charset="-122"/>
                      </a:endParaRPr>
                    </a:p>
                  </a:txBody>
                  <a:tcPr marL="38145" marR="38145" marT="0" marB="0" anchor="ct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pPr indent="127000" algn="l">
                        <a:lnSpc>
                          <a:spcPct val="100000"/>
                        </a:lnSpc>
                        <a:spcAft>
                          <a:spcPts val="0"/>
                        </a:spcAft>
                      </a:pPr>
                      <a:r>
                        <a:rPr lang="en-US" sz="1400" kern="100" dirty="0">
                          <a:solidFill>
                            <a:schemeClr val="tx1"/>
                          </a:solidFill>
                          <a:effectLst/>
                          <a:latin typeface="微软雅黑" panose="020B0503020204020204" pitchFamily="34" charset="-122"/>
                          <a:ea typeface="微软雅黑" panose="020B0503020204020204" pitchFamily="34" charset="-122"/>
                        </a:rPr>
                        <a:t>1.</a:t>
                      </a:r>
                      <a:r>
                        <a:rPr lang="zh-CN" sz="1400" kern="100" dirty="0">
                          <a:solidFill>
                            <a:schemeClr val="tx1"/>
                          </a:solidFill>
                          <a:effectLst/>
                          <a:latin typeface="微软雅黑" panose="020B0503020204020204" pitchFamily="34" charset="-122"/>
                          <a:ea typeface="微软雅黑" panose="020B0503020204020204" pitchFamily="34" charset="-122"/>
                        </a:rPr>
                        <a:t>满足所在国家或地区监管部门的最低资本</a:t>
                      </a:r>
                      <a:r>
                        <a:rPr lang="zh-CN" sz="1400" kern="100" dirty="0" smtClean="0">
                          <a:solidFill>
                            <a:schemeClr val="tx1"/>
                          </a:solidFill>
                          <a:effectLst/>
                          <a:latin typeface="微软雅黑" panose="020B0503020204020204" pitchFamily="34" charset="-122"/>
                          <a:ea typeface="微软雅黑" panose="020B0503020204020204" pitchFamily="34" charset="-122"/>
                        </a:rPr>
                        <a:t>要求</a:t>
                      </a:r>
                      <a:endParaRPr lang="en-US" altLang="zh-CN" sz="1400" kern="100" dirty="0" smtClean="0">
                        <a:solidFill>
                          <a:schemeClr val="tx1"/>
                        </a:solidFill>
                        <a:effectLst/>
                        <a:latin typeface="微软雅黑" panose="020B0503020204020204" pitchFamily="34" charset="-122"/>
                        <a:ea typeface="微软雅黑" panose="020B0503020204020204" pitchFamily="34" charset="-122"/>
                      </a:endParaRPr>
                    </a:p>
                    <a:p>
                      <a:pPr indent="127000" algn="l">
                        <a:lnSpc>
                          <a:spcPct val="100000"/>
                        </a:lnSpc>
                        <a:spcAft>
                          <a:spcPts val="0"/>
                        </a:spcAft>
                      </a:pPr>
                      <a:r>
                        <a:rPr lang="en-US" sz="1400" kern="100" dirty="0" smtClean="0">
                          <a:solidFill>
                            <a:schemeClr val="tx1"/>
                          </a:solidFill>
                          <a:effectLst/>
                          <a:latin typeface="微软雅黑" panose="020B0503020204020204" pitchFamily="34" charset="-122"/>
                          <a:ea typeface="微软雅黑" panose="020B0503020204020204" pitchFamily="34" charset="-122"/>
                        </a:rPr>
                        <a:t>2</a:t>
                      </a:r>
                      <a:r>
                        <a:rPr lang="en-US" sz="1400" kern="100" dirty="0">
                          <a:solidFill>
                            <a:schemeClr val="tx1"/>
                          </a:solidFill>
                          <a:effectLst/>
                          <a:latin typeface="微软雅黑" panose="020B0503020204020204" pitchFamily="34" charset="-122"/>
                          <a:ea typeface="微软雅黑" panose="020B0503020204020204" pitchFamily="34" charset="-122"/>
                        </a:rPr>
                        <a:t>.</a:t>
                      </a:r>
                      <a:r>
                        <a:rPr lang="zh-CN" sz="1400" kern="100" dirty="0">
                          <a:solidFill>
                            <a:schemeClr val="tx1"/>
                          </a:solidFill>
                          <a:effectLst/>
                          <a:latin typeface="微软雅黑" panose="020B0503020204020204" pitchFamily="34" charset="-122"/>
                          <a:ea typeface="微软雅黑" panose="020B0503020204020204" pitchFamily="34" charset="-122"/>
                        </a:rPr>
                        <a:t>满足所在国家或地区监管部门公开发布的监管法规中关于缓冲资本要求，包括储备资本要求、逆周期资本要求</a:t>
                      </a:r>
                      <a:r>
                        <a:rPr lang="zh-CN" sz="1400" kern="100" dirty="0" smtClean="0">
                          <a:solidFill>
                            <a:schemeClr val="tx1"/>
                          </a:solidFill>
                          <a:effectLst/>
                          <a:latin typeface="微软雅黑" panose="020B0503020204020204" pitchFamily="34" charset="-122"/>
                          <a:ea typeface="微软雅黑" panose="020B0503020204020204" pitchFamily="34" charset="-122"/>
                        </a:rPr>
                        <a:t>以及系统</a:t>
                      </a:r>
                      <a:r>
                        <a:rPr lang="zh-CN" sz="1400" kern="100" dirty="0">
                          <a:solidFill>
                            <a:schemeClr val="tx1"/>
                          </a:solidFill>
                          <a:effectLst/>
                          <a:latin typeface="微软雅黑" panose="020B0503020204020204" pitchFamily="34" charset="-122"/>
                          <a:ea typeface="微软雅黑" panose="020B0503020204020204" pitchFamily="34" charset="-122"/>
                        </a:rPr>
                        <a:t>重要性银行附加资本要求</a:t>
                      </a:r>
                      <a:r>
                        <a:rPr lang="zh-CN" sz="1400" kern="100" dirty="0" smtClean="0">
                          <a:solidFill>
                            <a:schemeClr val="tx1"/>
                          </a:solidFill>
                          <a:effectLst/>
                          <a:latin typeface="微软雅黑" panose="020B0503020204020204" pitchFamily="34" charset="-122"/>
                          <a:ea typeface="微软雅黑" panose="020B0503020204020204" pitchFamily="34" charset="-122"/>
                        </a:rPr>
                        <a:t>。</a:t>
                      </a:r>
                      <a:endParaRPr lang="en-US" altLang="zh-CN" sz="1400" kern="100" dirty="0" smtClean="0">
                        <a:solidFill>
                          <a:schemeClr val="tx1"/>
                        </a:solidFill>
                        <a:effectLst/>
                        <a:latin typeface="微软雅黑" panose="020B0503020204020204" pitchFamily="34" charset="-122"/>
                        <a:ea typeface="微软雅黑" panose="020B0503020204020204" pitchFamily="34" charset="-122"/>
                      </a:endParaRPr>
                    </a:p>
                    <a:p>
                      <a:pPr indent="127000" algn="l">
                        <a:lnSpc>
                          <a:spcPct val="100000"/>
                        </a:lnSpc>
                        <a:spcAft>
                          <a:spcPts val="0"/>
                        </a:spcAft>
                      </a:pPr>
                      <a:r>
                        <a:rPr lang="en-US" sz="1400" kern="100" dirty="0" smtClean="0">
                          <a:solidFill>
                            <a:schemeClr val="tx1"/>
                          </a:solidFill>
                          <a:effectLst/>
                          <a:latin typeface="微软雅黑" panose="020B0503020204020204" pitchFamily="34" charset="-122"/>
                          <a:ea typeface="微软雅黑" panose="020B0503020204020204" pitchFamily="34" charset="-122"/>
                        </a:rPr>
                        <a:t>3.</a:t>
                      </a:r>
                      <a:r>
                        <a:rPr lang="zh-CN" sz="1400" kern="100" dirty="0">
                          <a:solidFill>
                            <a:schemeClr val="tx1"/>
                          </a:solidFill>
                          <a:effectLst/>
                          <a:latin typeface="微软雅黑" panose="020B0503020204020204" pitchFamily="34" charset="-122"/>
                          <a:ea typeface="微软雅黑" panose="020B0503020204020204" pitchFamily="34" charset="-122"/>
                        </a:rPr>
                        <a:t>上述最低资本要求和缓冲资本要求，不包括针对单家银行的第二支柱资本要求</a:t>
                      </a:r>
                      <a:r>
                        <a:rPr lang="zh-CN" sz="1400" kern="100" dirty="0" smtClean="0">
                          <a:solidFill>
                            <a:schemeClr val="tx1"/>
                          </a:solidFill>
                          <a:effectLst/>
                          <a:latin typeface="微软雅黑" panose="020B0503020204020204" pitchFamily="34" charset="-122"/>
                          <a:ea typeface="微软雅黑" panose="020B0503020204020204" pitchFamily="34" charset="-122"/>
                        </a:rPr>
                        <a:t>。</a:t>
                      </a:r>
                      <a:endParaRPr lang="zh-CN" sz="1400" kern="100" dirty="0">
                        <a:solidFill>
                          <a:schemeClr val="tx1"/>
                        </a:solidFill>
                        <a:effectLst/>
                        <a:latin typeface="微软雅黑" panose="020B0503020204020204" pitchFamily="34" charset="-122"/>
                        <a:ea typeface="微软雅黑" panose="020B0503020204020204" pitchFamily="34" charset="-122"/>
                      </a:endParaRPr>
                    </a:p>
                  </a:txBody>
                  <a:tcPr marL="38145" marR="38145" marT="0" marB="0" anchor="ct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pPr indent="127000" algn="ctr">
                        <a:lnSpc>
                          <a:spcPct val="100000"/>
                        </a:lnSpc>
                        <a:spcAft>
                          <a:spcPts val="0"/>
                        </a:spcAft>
                      </a:pPr>
                      <a:r>
                        <a:rPr lang="en-US" altLang="zh-CN" sz="1400" kern="100" dirty="0" smtClean="0">
                          <a:solidFill>
                            <a:schemeClr val="tx1"/>
                          </a:solidFill>
                          <a:effectLst/>
                          <a:latin typeface="微软雅黑" panose="020B0503020204020204" pitchFamily="34" charset="-122"/>
                          <a:ea typeface="微软雅黑" panose="020B0503020204020204" pitchFamily="34" charset="-122"/>
                        </a:rPr>
                        <a:t>30%/40%</a:t>
                      </a:r>
                      <a:endParaRPr lang="zh-CN" sz="1400" kern="100" dirty="0">
                        <a:solidFill>
                          <a:schemeClr val="tx1"/>
                        </a:solidFill>
                        <a:effectLst/>
                        <a:latin typeface="微软雅黑" panose="020B0503020204020204" pitchFamily="34" charset="-122"/>
                        <a:ea typeface="微软雅黑" panose="020B0503020204020204" pitchFamily="34" charset="-122"/>
                      </a:endParaRPr>
                    </a:p>
                  </a:txBody>
                  <a:tcPr marL="38145" marR="38145" marT="0" marB="0" anchor="ct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r>
              <a:tr h="668238">
                <a:tc>
                  <a:txBody>
                    <a:bodyPr/>
                    <a:lstStyle/>
                    <a:p>
                      <a:pPr indent="127000" algn="ctr">
                        <a:lnSpc>
                          <a:spcPct val="100000"/>
                        </a:lnSpc>
                        <a:spcAft>
                          <a:spcPts val="0"/>
                        </a:spcAft>
                      </a:pPr>
                      <a:r>
                        <a:rPr lang="en-US" sz="1400" kern="100" dirty="0">
                          <a:solidFill>
                            <a:schemeClr val="tx1"/>
                          </a:solidFill>
                          <a:effectLst/>
                          <a:latin typeface="微软雅黑" panose="020B0503020204020204" pitchFamily="34" charset="-122"/>
                          <a:ea typeface="微软雅黑" panose="020B0503020204020204" pitchFamily="34" charset="-122"/>
                        </a:rPr>
                        <a:t>B</a:t>
                      </a:r>
                      <a:endParaRPr lang="zh-CN" sz="1400" kern="100" dirty="0">
                        <a:solidFill>
                          <a:schemeClr val="tx1"/>
                        </a:solidFill>
                        <a:effectLst/>
                        <a:latin typeface="微软雅黑" panose="020B0503020204020204" pitchFamily="34" charset="-122"/>
                        <a:ea typeface="微软雅黑" panose="020B0503020204020204" pitchFamily="34" charset="-122"/>
                      </a:endParaRPr>
                    </a:p>
                  </a:txBody>
                  <a:tcPr marL="38145" marR="38145" marT="0" marB="0" anchor="ct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pPr indent="127000" algn="l">
                        <a:lnSpc>
                          <a:spcPct val="100000"/>
                        </a:lnSpc>
                        <a:spcAft>
                          <a:spcPts val="0"/>
                        </a:spcAft>
                      </a:pPr>
                      <a:r>
                        <a:rPr lang="en-US" sz="1400" kern="100" dirty="0">
                          <a:solidFill>
                            <a:schemeClr val="tx1"/>
                          </a:solidFill>
                          <a:effectLst/>
                          <a:latin typeface="微软雅黑" panose="020B0503020204020204" pitchFamily="34" charset="-122"/>
                          <a:ea typeface="微软雅黑" panose="020B0503020204020204" pitchFamily="34" charset="-122"/>
                        </a:rPr>
                        <a:t>1.</a:t>
                      </a:r>
                      <a:r>
                        <a:rPr lang="zh-CN" sz="1400" kern="100" dirty="0">
                          <a:solidFill>
                            <a:schemeClr val="tx1"/>
                          </a:solidFill>
                          <a:effectLst/>
                          <a:latin typeface="微软雅黑" panose="020B0503020204020204" pitchFamily="34" charset="-122"/>
                          <a:ea typeface="微软雅黑" panose="020B0503020204020204" pitchFamily="34" charset="-122"/>
                        </a:rPr>
                        <a:t>不满足</a:t>
                      </a:r>
                      <a:r>
                        <a:rPr lang="en-US" sz="1400" kern="100" dirty="0">
                          <a:solidFill>
                            <a:schemeClr val="tx1"/>
                          </a:solidFill>
                          <a:effectLst/>
                          <a:latin typeface="微软雅黑" panose="020B0503020204020204" pitchFamily="34" charset="-122"/>
                          <a:ea typeface="微软雅黑" panose="020B0503020204020204" pitchFamily="34" charset="-122"/>
                        </a:rPr>
                        <a:t>A</a:t>
                      </a:r>
                      <a:r>
                        <a:rPr lang="zh-CN" sz="1400" kern="100" dirty="0">
                          <a:solidFill>
                            <a:schemeClr val="tx1"/>
                          </a:solidFill>
                          <a:effectLst/>
                          <a:latin typeface="微软雅黑" panose="020B0503020204020204" pitchFamily="34" charset="-122"/>
                          <a:ea typeface="微软雅黑" panose="020B0503020204020204" pitchFamily="34" charset="-122"/>
                        </a:rPr>
                        <a:t>级商业银行标准</a:t>
                      </a:r>
                      <a:r>
                        <a:rPr lang="zh-CN" sz="1400" kern="100" dirty="0" smtClean="0">
                          <a:solidFill>
                            <a:schemeClr val="tx1"/>
                          </a:solidFill>
                          <a:effectLst/>
                          <a:latin typeface="微软雅黑" panose="020B0503020204020204" pitchFamily="34" charset="-122"/>
                          <a:ea typeface="微软雅黑" panose="020B0503020204020204" pitchFamily="34" charset="-122"/>
                        </a:rPr>
                        <a:t>。</a:t>
                      </a:r>
                      <a:endParaRPr lang="en-US" altLang="zh-CN" sz="1400" kern="100" dirty="0" smtClean="0">
                        <a:solidFill>
                          <a:schemeClr val="tx1"/>
                        </a:solidFill>
                        <a:effectLst/>
                        <a:latin typeface="微软雅黑" panose="020B0503020204020204" pitchFamily="34" charset="-122"/>
                        <a:ea typeface="微软雅黑" panose="020B0503020204020204" pitchFamily="34" charset="-122"/>
                      </a:endParaRPr>
                    </a:p>
                    <a:p>
                      <a:pPr indent="127000" algn="l">
                        <a:lnSpc>
                          <a:spcPct val="100000"/>
                        </a:lnSpc>
                        <a:spcAft>
                          <a:spcPts val="0"/>
                        </a:spcAft>
                      </a:pPr>
                      <a:r>
                        <a:rPr lang="en-US" sz="1400" kern="100" dirty="0" smtClean="0">
                          <a:solidFill>
                            <a:schemeClr val="tx1"/>
                          </a:solidFill>
                          <a:effectLst/>
                          <a:latin typeface="微软雅黑" panose="020B0503020204020204" pitchFamily="34" charset="-122"/>
                          <a:ea typeface="微软雅黑" panose="020B0503020204020204" pitchFamily="34" charset="-122"/>
                        </a:rPr>
                        <a:t>2</a:t>
                      </a:r>
                      <a:r>
                        <a:rPr lang="en-US" sz="1400" kern="100" dirty="0">
                          <a:solidFill>
                            <a:schemeClr val="tx1"/>
                          </a:solidFill>
                          <a:effectLst/>
                          <a:latin typeface="微软雅黑" panose="020B0503020204020204" pitchFamily="34" charset="-122"/>
                          <a:ea typeface="微软雅黑" panose="020B0503020204020204" pitchFamily="34" charset="-122"/>
                        </a:rPr>
                        <a:t>.</a:t>
                      </a:r>
                      <a:r>
                        <a:rPr lang="zh-CN" sz="1400" kern="100" dirty="0">
                          <a:solidFill>
                            <a:schemeClr val="tx1"/>
                          </a:solidFill>
                          <a:effectLst/>
                          <a:latin typeface="微软雅黑" panose="020B0503020204020204" pitchFamily="34" charset="-122"/>
                          <a:ea typeface="微软雅黑" panose="020B0503020204020204" pitchFamily="34" charset="-122"/>
                        </a:rPr>
                        <a:t>满足所在国家或地区监管部门的最低资本要求，不包括针对单家银行的第二支柱资本要求。</a:t>
                      </a:r>
                      <a:endParaRPr lang="zh-CN" sz="1400" kern="100" dirty="0">
                        <a:solidFill>
                          <a:schemeClr val="tx1"/>
                        </a:solidFill>
                        <a:effectLst/>
                        <a:latin typeface="微软雅黑" panose="020B0503020204020204" pitchFamily="34" charset="-122"/>
                        <a:ea typeface="微软雅黑" panose="020B0503020204020204" pitchFamily="34" charset="-122"/>
                      </a:endParaRPr>
                    </a:p>
                  </a:txBody>
                  <a:tcPr marL="38145" marR="38145" marT="0" marB="0" anchor="ct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pPr indent="127000" algn="ctr">
                        <a:lnSpc>
                          <a:spcPct val="100000"/>
                        </a:lnSpc>
                        <a:spcAft>
                          <a:spcPts val="0"/>
                        </a:spcAft>
                      </a:pPr>
                      <a:r>
                        <a:rPr lang="en-US" altLang="zh-CN" sz="1400" kern="100" dirty="0" smtClean="0">
                          <a:solidFill>
                            <a:schemeClr val="tx1"/>
                          </a:solidFill>
                          <a:effectLst/>
                          <a:latin typeface="微软雅黑" panose="020B0503020204020204" pitchFamily="34" charset="-122"/>
                          <a:ea typeface="微软雅黑" panose="020B0503020204020204" pitchFamily="34" charset="-122"/>
                        </a:rPr>
                        <a:t>50%/75%</a:t>
                      </a:r>
                      <a:endParaRPr lang="zh-CN" sz="1400" kern="100" dirty="0">
                        <a:solidFill>
                          <a:schemeClr val="tx1"/>
                        </a:solidFill>
                        <a:effectLst/>
                        <a:latin typeface="微软雅黑" panose="020B0503020204020204" pitchFamily="34" charset="-122"/>
                        <a:ea typeface="微软雅黑" panose="020B0503020204020204" pitchFamily="34" charset="-122"/>
                      </a:endParaRPr>
                    </a:p>
                  </a:txBody>
                  <a:tcPr marL="38145" marR="38145" marT="0" marB="0" anchor="ct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r>
              <a:tr h="789408">
                <a:tc>
                  <a:txBody>
                    <a:bodyPr/>
                    <a:lstStyle/>
                    <a:p>
                      <a:pPr indent="127000" algn="ctr">
                        <a:lnSpc>
                          <a:spcPct val="100000"/>
                        </a:lnSpc>
                        <a:spcAft>
                          <a:spcPts val="0"/>
                        </a:spcAft>
                      </a:pPr>
                      <a:r>
                        <a:rPr lang="en-US" sz="1400" kern="100" dirty="0">
                          <a:solidFill>
                            <a:schemeClr val="tx1"/>
                          </a:solidFill>
                          <a:effectLst/>
                          <a:latin typeface="微软雅黑" panose="020B0503020204020204" pitchFamily="34" charset="-122"/>
                          <a:ea typeface="微软雅黑" panose="020B0503020204020204" pitchFamily="34" charset="-122"/>
                        </a:rPr>
                        <a:t>C</a:t>
                      </a:r>
                      <a:endParaRPr lang="zh-CN" sz="1400" kern="100" dirty="0">
                        <a:solidFill>
                          <a:schemeClr val="tx1"/>
                        </a:solidFill>
                        <a:effectLst/>
                        <a:latin typeface="微软雅黑" panose="020B0503020204020204" pitchFamily="34" charset="-122"/>
                        <a:ea typeface="微软雅黑" panose="020B0503020204020204" pitchFamily="34" charset="-122"/>
                      </a:endParaRPr>
                    </a:p>
                  </a:txBody>
                  <a:tcPr marL="38145" marR="38145" marT="0" marB="0" anchor="ct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pPr indent="127000" algn="l">
                        <a:lnSpc>
                          <a:spcPct val="100000"/>
                        </a:lnSpc>
                        <a:spcAft>
                          <a:spcPts val="0"/>
                        </a:spcAft>
                      </a:pPr>
                      <a:r>
                        <a:rPr lang="en-US" sz="1400" kern="100" dirty="0">
                          <a:solidFill>
                            <a:schemeClr val="tx1"/>
                          </a:solidFill>
                          <a:effectLst/>
                          <a:latin typeface="微软雅黑" panose="020B0503020204020204" pitchFamily="34" charset="-122"/>
                          <a:ea typeface="微软雅黑" panose="020B0503020204020204" pitchFamily="34" charset="-122"/>
                        </a:rPr>
                        <a:t>1.</a:t>
                      </a:r>
                      <a:r>
                        <a:rPr lang="zh-CN" sz="1400" kern="100" dirty="0">
                          <a:solidFill>
                            <a:schemeClr val="tx1"/>
                          </a:solidFill>
                          <a:effectLst/>
                          <a:latin typeface="微软雅黑" panose="020B0503020204020204" pitchFamily="34" charset="-122"/>
                          <a:ea typeface="微软雅黑" panose="020B0503020204020204" pitchFamily="34" charset="-122"/>
                        </a:rPr>
                        <a:t>不满足上述</a:t>
                      </a:r>
                      <a:r>
                        <a:rPr lang="en-US" sz="1400" kern="100" dirty="0">
                          <a:solidFill>
                            <a:schemeClr val="tx1"/>
                          </a:solidFill>
                          <a:effectLst/>
                          <a:latin typeface="微软雅黑" panose="020B0503020204020204" pitchFamily="34" charset="-122"/>
                          <a:ea typeface="微软雅黑" panose="020B0503020204020204" pitchFamily="34" charset="-122"/>
                        </a:rPr>
                        <a:t>A+</a:t>
                      </a:r>
                      <a:r>
                        <a:rPr lang="zh-CN" sz="1400" kern="100" dirty="0">
                          <a:solidFill>
                            <a:schemeClr val="tx1"/>
                          </a:solidFill>
                          <a:effectLst/>
                          <a:latin typeface="微软雅黑" panose="020B0503020204020204" pitchFamily="34" charset="-122"/>
                          <a:ea typeface="微软雅黑" panose="020B0503020204020204" pitchFamily="34" charset="-122"/>
                        </a:rPr>
                        <a:t>级、</a:t>
                      </a:r>
                      <a:r>
                        <a:rPr lang="en-US" sz="1400" kern="100" dirty="0">
                          <a:solidFill>
                            <a:schemeClr val="tx1"/>
                          </a:solidFill>
                          <a:effectLst/>
                          <a:latin typeface="微软雅黑" panose="020B0503020204020204" pitchFamily="34" charset="-122"/>
                          <a:ea typeface="微软雅黑" panose="020B0503020204020204" pitchFamily="34" charset="-122"/>
                        </a:rPr>
                        <a:t>A</a:t>
                      </a:r>
                      <a:r>
                        <a:rPr lang="zh-CN" sz="1400" kern="100" dirty="0">
                          <a:solidFill>
                            <a:schemeClr val="tx1"/>
                          </a:solidFill>
                          <a:effectLst/>
                          <a:latin typeface="微软雅黑" panose="020B0503020204020204" pitchFamily="34" charset="-122"/>
                          <a:ea typeface="微软雅黑" panose="020B0503020204020204" pitchFamily="34" charset="-122"/>
                        </a:rPr>
                        <a:t>级、</a:t>
                      </a:r>
                      <a:r>
                        <a:rPr lang="en-US" sz="1400" kern="100" dirty="0">
                          <a:solidFill>
                            <a:schemeClr val="tx1"/>
                          </a:solidFill>
                          <a:effectLst/>
                          <a:latin typeface="微软雅黑" panose="020B0503020204020204" pitchFamily="34" charset="-122"/>
                          <a:ea typeface="微软雅黑" panose="020B0503020204020204" pitchFamily="34" charset="-122"/>
                        </a:rPr>
                        <a:t>B</a:t>
                      </a:r>
                      <a:r>
                        <a:rPr lang="zh-CN" sz="1400" kern="100" dirty="0">
                          <a:solidFill>
                            <a:schemeClr val="tx1"/>
                          </a:solidFill>
                          <a:effectLst/>
                          <a:latin typeface="微软雅黑" panose="020B0503020204020204" pitchFamily="34" charset="-122"/>
                          <a:ea typeface="微软雅黑" panose="020B0503020204020204" pitchFamily="34" charset="-122"/>
                        </a:rPr>
                        <a:t>级标准</a:t>
                      </a:r>
                      <a:r>
                        <a:rPr lang="zh-CN" sz="1400" kern="100" dirty="0" smtClean="0">
                          <a:solidFill>
                            <a:schemeClr val="tx1"/>
                          </a:solidFill>
                          <a:effectLst/>
                          <a:latin typeface="微软雅黑" panose="020B0503020204020204" pitchFamily="34" charset="-122"/>
                          <a:ea typeface="微软雅黑" panose="020B0503020204020204" pitchFamily="34" charset="-122"/>
                        </a:rPr>
                        <a:t>。</a:t>
                      </a:r>
                      <a:endParaRPr lang="en-US" altLang="zh-CN" sz="1400" kern="100" dirty="0" smtClean="0">
                        <a:solidFill>
                          <a:schemeClr val="tx1"/>
                        </a:solidFill>
                        <a:effectLst/>
                        <a:latin typeface="微软雅黑" panose="020B0503020204020204" pitchFamily="34" charset="-122"/>
                        <a:ea typeface="微软雅黑" panose="020B0503020204020204" pitchFamily="34" charset="-122"/>
                      </a:endParaRPr>
                    </a:p>
                    <a:p>
                      <a:pPr indent="127000" algn="l">
                        <a:lnSpc>
                          <a:spcPct val="100000"/>
                        </a:lnSpc>
                        <a:spcAft>
                          <a:spcPts val="0"/>
                        </a:spcAft>
                      </a:pPr>
                      <a:r>
                        <a:rPr lang="en-US" sz="1400" kern="100" dirty="0" smtClean="0">
                          <a:solidFill>
                            <a:schemeClr val="tx1"/>
                          </a:solidFill>
                          <a:effectLst/>
                          <a:latin typeface="微软雅黑" panose="020B0503020204020204" pitchFamily="34" charset="-122"/>
                          <a:ea typeface="微软雅黑" panose="020B0503020204020204" pitchFamily="34" charset="-122"/>
                        </a:rPr>
                        <a:t>2</a:t>
                      </a:r>
                      <a:r>
                        <a:rPr lang="en-US" sz="1400" kern="100" dirty="0">
                          <a:solidFill>
                            <a:schemeClr val="tx1"/>
                          </a:solidFill>
                          <a:effectLst/>
                          <a:latin typeface="微软雅黑" panose="020B0503020204020204" pitchFamily="34" charset="-122"/>
                          <a:ea typeface="微软雅黑" panose="020B0503020204020204" pitchFamily="34" charset="-122"/>
                        </a:rPr>
                        <a:t>.</a:t>
                      </a:r>
                      <a:r>
                        <a:rPr lang="zh-CN" sz="1400" kern="100" dirty="0">
                          <a:solidFill>
                            <a:schemeClr val="tx1"/>
                          </a:solidFill>
                          <a:effectLst/>
                          <a:latin typeface="微软雅黑" panose="020B0503020204020204" pitchFamily="34" charset="-122"/>
                          <a:ea typeface="微软雅黑" panose="020B0503020204020204" pitchFamily="34" charset="-122"/>
                        </a:rPr>
                        <a:t>在拥有外部审计报告的情况下，外部审计师出具了否定意见或无法表示意见，或者对银行持续经营能力表示怀疑。</a:t>
                      </a:r>
                      <a:endParaRPr lang="zh-CN" sz="1400" kern="100" dirty="0">
                        <a:solidFill>
                          <a:schemeClr val="tx1"/>
                        </a:solidFill>
                        <a:effectLst/>
                        <a:latin typeface="微软雅黑" panose="020B0503020204020204" pitchFamily="34" charset="-122"/>
                        <a:ea typeface="微软雅黑" panose="020B0503020204020204" pitchFamily="34" charset="-122"/>
                      </a:endParaRPr>
                    </a:p>
                  </a:txBody>
                  <a:tcPr marL="38145" marR="38145" marT="0" marB="0" anchor="ct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pPr indent="127000" algn="ctr">
                        <a:lnSpc>
                          <a:spcPct val="100000"/>
                        </a:lnSpc>
                        <a:spcAft>
                          <a:spcPts val="0"/>
                        </a:spcAft>
                      </a:pPr>
                      <a:r>
                        <a:rPr lang="en-US" altLang="zh-CN" sz="1400" kern="100" dirty="0" smtClean="0">
                          <a:solidFill>
                            <a:schemeClr val="tx1"/>
                          </a:solidFill>
                          <a:effectLst/>
                          <a:latin typeface="微软雅黑" panose="020B0503020204020204" pitchFamily="34" charset="-122"/>
                          <a:ea typeface="微软雅黑" panose="020B0503020204020204" pitchFamily="34" charset="-122"/>
                        </a:rPr>
                        <a:t>150%</a:t>
                      </a:r>
                      <a:endParaRPr lang="zh-CN" sz="1400" kern="100" dirty="0">
                        <a:solidFill>
                          <a:schemeClr val="tx1"/>
                        </a:solidFill>
                        <a:effectLst/>
                        <a:latin typeface="微软雅黑" panose="020B0503020204020204" pitchFamily="34" charset="-122"/>
                        <a:ea typeface="微软雅黑" panose="020B0503020204020204" pitchFamily="34" charset="-122"/>
                      </a:endParaRPr>
                    </a:p>
                  </a:txBody>
                  <a:tcPr marL="38145" marR="38145" marT="0" marB="0" anchor="ct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r>
            </a:tbl>
          </a:graphicData>
        </a:graphic>
      </p:graphicFrame>
      <p:sp>
        <p:nvSpPr>
          <p:cNvPr id="31" name="矩形 30"/>
          <p:cNvSpPr/>
          <p:nvPr/>
        </p:nvSpPr>
        <p:spPr>
          <a:xfrm>
            <a:off x="4754234" y="1813926"/>
            <a:ext cx="2492990" cy="369332"/>
          </a:xfrm>
          <a:prstGeom prst="rect">
            <a:avLst/>
          </a:prstGeom>
        </p:spPr>
        <p:txBody>
          <a:bodyPr wrap="none">
            <a:spAutoFit/>
          </a:bodyPr>
          <a:lstStyle/>
          <a:p>
            <a:pPr algn="ctr"/>
            <a:r>
              <a:rPr lang="zh-CN" altLang="en-US" b="1" dirty="0" smtClean="0">
                <a:latin typeface="微软雅黑" panose="020B0503020204020204" pitchFamily="34" charset="-122"/>
                <a:ea typeface="微软雅黑" panose="020B0503020204020204" pitchFamily="34" charset="-122"/>
              </a:rPr>
              <a:t>商业银行评级判断标准</a:t>
            </a:r>
            <a:endParaRPr lang="zh-CN" altLang="en-US" b="1"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a:xfrm>
            <a:off x="11091001" y="6459855"/>
            <a:ext cx="912495" cy="299720"/>
          </a:xfrm>
        </p:spPr>
        <p:txBody>
          <a:bodyPr/>
          <a:lstStyle/>
          <a:p>
            <a:fld id="{49AE70B2-8BF9-45C0-BB95-33D1B9D3A854}" type="slidenum">
              <a:rPr lang="zh-CN" altLang="en-US" smtClean="0"/>
            </a:fld>
            <a:endParaRPr lang="zh-CN" altLang="en-US"/>
          </a:p>
        </p:txBody>
      </p:sp>
      <p:sp>
        <p:nvSpPr>
          <p:cNvPr id="11" name="文本框 10"/>
          <p:cNvSpPr txBox="1"/>
          <p:nvPr/>
        </p:nvSpPr>
        <p:spPr>
          <a:xfrm>
            <a:off x="454210" y="860513"/>
            <a:ext cx="11093038" cy="861774"/>
          </a:xfrm>
          <a:prstGeom prst="rect">
            <a:avLst/>
          </a:prstGeom>
          <a:noFill/>
        </p:spPr>
        <p:txBody>
          <a:bodyPr wrap="square" rtlCol="0">
            <a:spAutoFit/>
          </a:bodyPr>
          <a:lstStyle/>
          <a:p>
            <a:pPr marL="360045" indent="-360045" algn="just">
              <a:lnSpc>
                <a:spcPts val="3000"/>
              </a:lnSpc>
              <a:buClr>
                <a:srgbClr val="2E4F85"/>
              </a:buClr>
              <a:buFont typeface="Wingdings" panose="05000000000000000000" pitchFamily="2" charset="2"/>
              <a:buChar char="Ø"/>
            </a:pPr>
            <a:r>
              <a:rPr lang="zh-CN" altLang="en-US" sz="1600" b="1" dirty="0" smtClean="0">
                <a:latin typeface="微软雅黑" panose="020B0503020204020204" pitchFamily="34" charset="-122"/>
                <a:ea typeface="微软雅黑" panose="020B0503020204020204" pitchFamily="34" charset="-122"/>
              </a:rPr>
              <a:t>境内商业银行</a:t>
            </a:r>
            <a:endParaRPr lang="en-US" altLang="zh-CN" sz="1600" b="1" dirty="0" smtClean="0">
              <a:latin typeface="微软雅黑" panose="020B0503020204020204" pitchFamily="34" charset="-122"/>
              <a:ea typeface="微软雅黑" panose="020B0503020204020204" pitchFamily="34" charset="-122"/>
            </a:endParaRPr>
          </a:p>
          <a:p>
            <a:pPr marL="360045" indent="-360045" algn="just">
              <a:lnSpc>
                <a:spcPts val="3000"/>
              </a:lnSpc>
              <a:buClr>
                <a:srgbClr val="2E4F85"/>
              </a:buClr>
              <a:buFont typeface="Wingdings" panose="05000000000000000000" pitchFamily="2" charset="2"/>
              <a:buChar char="n"/>
            </a:pPr>
            <a:r>
              <a:rPr lang="zh-CN" altLang="en-US" sz="1600" b="1" dirty="0" smtClean="0">
                <a:latin typeface="微软雅黑" panose="020B0503020204020204" pitchFamily="34" charset="-122"/>
                <a:ea typeface="微软雅黑" panose="020B0503020204020204" pitchFamily="34" charset="-122"/>
              </a:rPr>
              <a:t>数据治理要求：</a:t>
            </a:r>
            <a:endParaRPr lang="en-US" altLang="zh-CN" sz="1600" dirty="0">
              <a:latin typeface="微软雅黑" panose="020B0503020204020204" pitchFamily="34" charset="-122"/>
              <a:ea typeface="微软雅黑" panose="020B0503020204020204" pitchFamily="34" charset="-122"/>
            </a:endParaRPr>
          </a:p>
        </p:txBody>
      </p:sp>
      <p:grpSp>
        <p:nvGrpSpPr>
          <p:cNvPr id="20" name="组合 19"/>
          <p:cNvGrpSpPr/>
          <p:nvPr/>
        </p:nvGrpSpPr>
        <p:grpSpPr>
          <a:xfrm>
            <a:off x="793514" y="1797255"/>
            <a:ext cx="10959680" cy="2827200"/>
            <a:chOff x="730966" y="1942936"/>
            <a:chExt cx="10244034" cy="3253177"/>
          </a:xfrm>
        </p:grpSpPr>
        <p:sp>
          <p:nvSpPr>
            <p:cNvPr id="21" name="文本框 20"/>
            <p:cNvSpPr txBox="1"/>
            <p:nvPr/>
          </p:nvSpPr>
          <p:spPr>
            <a:xfrm>
              <a:off x="730966" y="2486869"/>
              <a:ext cx="4918914" cy="2709244"/>
            </a:xfrm>
            <a:prstGeom prst="rect">
              <a:avLst/>
            </a:prstGeom>
            <a:solidFill>
              <a:schemeClr val="bg1">
                <a:lumMod val="95000"/>
              </a:schemeClr>
            </a:solidFill>
            <a:ln w="19050" cmpd="sng">
              <a:noFill/>
              <a:prstDash val="sysDash"/>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wrap="square" rtlCol="0">
              <a:spAutoFit/>
            </a:bodyPr>
            <a:lstStyle/>
            <a:p>
              <a:pPr marL="285750" indent="-285750" algn="just">
                <a:lnSpc>
                  <a:spcPct val="150000"/>
                </a:lnSpc>
                <a:buClr>
                  <a:srgbClr val="2E4F85"/>
                </a:buClr>
                <a:buFont typeface="Wingdings" panose="05000000000000000000" pitchFamily="2" charset="2"/>
                <a:buChar char="ü"/>
              </a:pPr>
              <a:r>
                <a:rPr lang="zh-CN" altLang="en-US" sz="1400" dirty="0">
                  <a:latin typeface="微软雅黑" panose="020B0503020204020204" pitchFamily="34" charset="-122"/>
                  <a:ea typeface="微软雅黑" panose="020B0503020204020204" pitchFamily="34" charset="-122"/>
                </a:rPr>
                <a:t>数据补录包括两部分：</a:t>
              </a:r>
              <a:r>
                <a:rPr lang="zh-CN" altLang="en-US" sz="1400" b="1" dirty="0">
                  <a:latin typeface="微软雅黑" panose="020B0503020204020204" pitchFamily="34" charset="-122"/>
                  <a:ea typeface="微软雅黑" panose="020B0503020204020204" pitchFamily="34" charset="-122"/>
                </a:rPr>
                <a:t>一是</a:t>
              </a:r>
              <a:r>
                <a:rPr lang="zh-CN" altLang="en-US" sz="1400" dirty="0">
                  <a:latin typeface="微软雅黑" panose="020B0503020204020204" pitchFamily="34" charset="-122"/>
                  <a:ea typeface="微软雅黑" panose="020B0503020204020204" pitchFamily="34" charset="-122"/>
                </a:rPr>
                <a:t>开展授信业务的机构信息补录。</a:t>
              </a:r>
              <a:r>
                <a:rPr lang="zh-CN" altLang="en-US" sz="1400" dirty="0" smtClean="0">
                  <a:latin typeface="微软雅黑" panose="020B0503020204020204" pitchFamily="34" charset="-122"/>
                  <a:ea typeface="微软雅黑" panose="020B0503020204020204" pitchFamily="34" charset="-122"/>
                </a:rPr>
                <a:t>目前已完成</a:t>
              </a:r>
              <a:r>
                <a:rPr lang="en-US" altLang="zh-CN" sz="1400" dirty="0" smtClean="0">
                  <a:latin typeface="微软雅黑" panose="020B0503020204020204" pitchFamily="34" charset="-122"/>
                  <a:ea typeface="微软雅黑" panose="020B0503020204020204" pitchFamily="34" charset="-122"/>
                </a:rPr>
                <a:t>200</a:t>
              </a:r>
              <a:r>
                <a:rPr lang="zh-CN" altLang="en-US" sz="1400" dirty="0" smtClean="0">
                  <a:latin typeface="微软雅黑" panose="020B0503020204020204" pitchFamily="34" charset="-122"/>
                  <a:ea typeface="微软雅黑" panose="020B0503020204020204" pitchFamily="34" charset="-122"/>
                </a:rPr>
                <a:t>家境内商业银行信息补录，但仍</a:t>
              </a:r>
              <a:r>
                <a:rPr lang="zh-CN" altLang="en-US" sz="1400" dirty="0">
                  <a:latin typeface="微软雅黑" panose="020B0503020204020204" pitchFamily="34" charset="-122"/>
                  <a:ea typeface="微软雅黑" panose="020B0503020204020204" pitchFamily="34" charset="-122"/>
                </a:rPr>
                <a:t>有部分数据缺失，导致虚</a:t>
              </a:r>
              <a:r>
                <a:rPr lang="zh-CN" altLang="en-US" sz="1400" dirty="0" smtClean="0">
                  <a:latin typeface="微软雅黑" panose="020B0503020204020204" pitchFamily="34" charset="-122"/>
                  <a:ea typeface="微软雅黑" panose="020B0503020204020204" pitchFamily="34" charset="-122"/>
                </a:rPr>
                <a:t>增</a:t>
              </a:r>
              <a:r>
                <a:rPr lang="en-US" altLang="zh-CN" sz="1400" dirty="0" smtClean="0">
                  <a:latin typeface="微软雅黑" panose="020B0503020204020204" pitchFamily="34" charset="-122"/>
                  <a:ea typeface="微软雅黑" panose="020B0503020204020204" pitchFamily="34" charset="-122"/>
                </a:rPr>
                <a:t>100</a:t>
              </a:r>
              <a:r>
                <a:rPr lang="zh-CN" altLang="en-US" sz="1400" dirty="0" smtClean="0">
                  <a:latin typeface="微软雅黑" panose="020B0503020204020204" pitchFamily="34" charset="-122"/>
                  <a:ea typeface="微软雅黑" panose="020B0503020204020204" pitchFamily="34" charset="-122"/>
                </a:rPr>
                <a:t>亿左右风</a:t>
              </a:r>
              <a:r>
                <a:rPr lang="zh-CN" altLang="en-US" sz="1400" dirty="0">
                  <a:latin typeface="微软雅黑" panose="020B0503020204020204" pitchFamily="34" charset="-122"/>
                  <a:ea typeface="微软雅黑" panose="020B0503020204020204" pitchFamily="34" charset="-122"/>
                </a:rPr>
                <a:t>险加权资产。</a:t>
              </a:r>
              <a:r>
                <a:rPr lang="zh-CN" altLang="en-US" sz="1400" b="1" dirty="0">
                  <a:latin typeface="微软雅黑" panose="020B0503020204020204" pitchFamily="34" charset="-122"/>
                  <a:ea typeface="微软雅黑" panose="020B0503020204020204" pitchFamily="34" charset="-122"/>
                </a:rPr>
                <a:t>二是</a:t>
              </a:r>
              <a:r>
                <a:rPr lang="zh-CN" altLang="en-US" sz="1400" dirty="0">
                  <a:latin typeface="微软雅黑" panose="020B0503020204020204" pitchFamily="34" charset="-122"/>
                  <a:ea typeface="微软雅黑" panose="020B0503020204020204" pitchFamily="34" charset="-122"/>
                </a:rPr>
                <a:t>质押银票承兑行（非授信银行）信息补录，该部分质押银票不具备缓释</a:t>
              </a:r>
              <a:r>
                <a:rPr lang="zh-CN" altLang="en-US" sz="1400" dirty="0" smtClean="0">
                  <a:latin typeface="微软雅黑" panose="020B0503020204020204" pitchFamily="34" charset="-122"/>
                  <a:ea typeface="微软雅黑" panose="020B0503020204020204" pitchFamily="34" charset="-122"/>
                </a:rPr>
                <a:t>效力（如信</a:t>
              </a:r>
              <a:r>
                <a:rPr lang="en-US" altLang="zh-CN" sz="1400" dirty="0" smtClean="0">
                  <a:latin typeface="微软雅黑" panose="020B0503020204020204" pitchFamily="34" charset="-122"/>
                  <a:ea typeface="微软雅黑" panose="020B0503020204020204" pitchFamily="34" charset="-122"/>
                </a:rPr>
                <a:t>E</a:t>
              </a:r>
              <a:r>
                <a:rPr lang="zh-CN" altLang="en-US" sz="1400" dirty="0" smtClean="0">
                  <a:latin typeface="微软雅黑" panose="020B0503020204020204" pitchFamily="34" charset="-122"/>
                  <a:ea typeface="微软雅黑" panose="020B0503020204020204" pitchFamily="34" charset="-122"/>
                </a:rPr>
                <a:t>池业务，很多质押银票的承兑行为非授信客户，尚未建立客户信息），导致</a:t>
              </a:r>
              <a:r>
                <a:rPr lang="zh-CN" altLang="en-US" sz="1400" dirty="0">
                  <a:latin typeface="微软雅黑" panose="020B0503020204020204" pitchFamily="34" charset="-122"/>
                  <a:ea typeface="微软雅黑" panose="020B0503020204020204" pitchFamily="34" charset="-122"/>
                </a:rPr>
                <a:t>虚增风险加权资产超</a:t>
              </a:r>
              <a:r>
                <a:rPr lang="en-US" altLang="zh-CN" sz="1400" dirty="0">
                  <a:latin typeface="微软雅黑" panose="020B0503020204020204" pitchFamily="34" charset="-122"/>
                  <a:ea typeface="微软雅黑" panose="020B0503020204020204" pitchFamily="34" charset="-122"/>
                </a:rPr>
                <a:t>100</a:t>
              </a:r>
              <a:r>
                <a:rPr lang="zh-CN" altLang="en-US" sz="1400" dirty="0">
                  <a:latin typeface="微软雅黑" panose="020B0503020204020204" pitchFamily="34" charset="-122"/>
                  <a:ea typeface="微软雅黑" panose="020B0503020204020204" pitchFamily="34" charset="-122"/>
                </a:rPr>
                <a:t>亿以上</a:t>
              </a:r>
              <a:r>
                <a:rPr lang="zh-CN" altLang="en-US" sz="1400" dirty="0" smtClean="0">
                  <a:latin typeface="微软雅黑" panose="020B0503020204020204" pitchFamily="34" charset="-122"/>
                  <a:ea typeface="微软雅黑" panose="020B0503020204020204" pitchFamily="34" charset="-122"/>
                </a:rPr>
                <a:t>，需建立客户信息进行补录。 </a:t>
              </a:r>
              <a:endParaRPr lang="en-US" altLang="zh-CN" sz="1400" dirty="0" smtClean="0">
                <a:latin typeface="微软雅黑" panose="020B0503020204020204" pitchFamily="34" charset="-122"/>
                <a:ea typeface="微软雅黑" panose="020B0503020204020204" pitchFamily="34" charset="-122"/>
              </a:endParaRPr>
            </a:p>
          </p:txBody>
        </p:sp>
        <p:grpSp>
          <p:nvGrpSpPr>
            <p:cNvPr id="22" name="Diagram group"/>
            <p:cNvGrpSpPr/>
            <p:nvPr/>
          </p:nvGrpSpPr>
          <p:grpSpPr>
            <a:xfrm>
              <a:off x="730966" y="1955006"/>
              <a:ext cx="3343768" cy="502628"/>
              <a:chOff x="3307713" y="-391901"/>
              <a:chExt cx="2974396" cy="1594079"/>
            </a:xfrm>
            <a:effectLst>
              <a:outerShdw blurRad="50800" dist="38100" algn="l" rotWithShape="0">
                <a:prstClr val="black">
                  <a:alpha val="40000"/>
                </a:prstClr>
              </a:outerShdw>
            </a:effectLst>
          </p:grpSpPr>
          <p:grpSp>
            <p:nvGrpSpPr>
              <p:cNvPr id="28" name="组合 27"/>
              <p:cNvGrpSpPr/>
              <p:nvPr/>
            </p:nvGrpSpPr>
            <p:grpSpPr>
              <a:xfrm>
                <a:off x="3307713" y="-391901"/>
                <a:ext cx="2974396" cy="1594079"/>
                <a:chOff x="3307713" y="-391901"/>
                <a:chExt cx="2974396" cy="1594079"/>
              </a:xfrm>
            </p:grpSpPr>
            <p:sp>
              <p:nvSpPr>
                <p:cNvPr id="29" name="圆角矩形 28"/>
                <p:cNvSpPr/>
                <p:nvPr/>
              </p:nvSpPr>
              <p:spPr>
                <a:xfrm>
                  <a:off x="3307713" y="-391901"/>
                  <a:ext cx="2533501" cy="1594079"/>
                </a:xfrm>
                <a:prstGeom prst="roundRect">
                  <a:avLst/>
                </a:prstGeom>
                <a:solidFill>
                  <a:srgbClr val="2E4F85"/>
                </a:solidFill>
                <a:ln>
                  <a:noFill/>
                </a:ln>
                <a:effectLst>
                  <a:outerShdw blurRad="57785" dist="33020" dir="3180000" algn="ctr">
                    <a:srgbClr val="000000">
                      <a:alpha val="30000"/>
                    </a:srgbClr>
                  </a:outerShdw>
                </a:effectLst>
              </p:spPr>
              <p:style>
                <a:lnRef idx="2">
                  <a:scrgbClr r="0" g="0" b="0"/>
                </a:lnRef>
                <a:fillRef idx="1">
                  <a:scrgbClr r="0" g="0" b="0"/>
                </a:fillRef>
                <a:effectRef idx="0">
                  <a:scrgbClr r="0" g="0" b="0"/>
                </a:effectRef>
                <a:fontRef idx="minor">
                  <a:schemeClr val="lt1"/>
                </a:fontRef>
              </p:style>
            </p:sp>
            <p:sp>
              <p:nvSpPr>
                <p:cNvPr id="30" name="圆角矩形 4"/>
                <p:cNvSpPr/>
                <p:nvPr/>
              </p:nvSpPr>
              <p:spPr>
                <a:xfrm>
                  <a:off x="3385530" y="-314085"/>
                  <a:ext cx="2896579" cy="143844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98737" tIns="0" rIns="298737" bIns="0" numCol="1" spcCol="1270" anchor="ctr" anchorCtr="0">
                  <a:noAutofit/>
                </a:bodyPr>
                <a:lstStyle/>
                <a:p>
                  <a:pPr lvl="0" defTabSz="755650">
                    <a:lnSpc>
                      <a:spcPct val="90000"/>
                    </a:lnSpc>
                    <a:spcBef>
                      <a:spcPct val="0"/>
                    </a:spcBef>
                    <a:spcAft>
                      <a:spcPct val="35000"/>
                    </a:spcAft>
                  </a:pPr>
                  <a:r>
                    <a:rPr lang="zh-CN" altLang="en-US" sz="1700" b="1" dirty="0">
                      <a:latin typeface="微软雅黑" panose="020B0503020204020204" pitchFamily="34" charset="-122"/>
                      <a:ea typeface="微软雅黑" panose="020B0503020204020204" pitchFamily="34" charset="-122"/>
                    </a:rPr>
                    <a:t>数据完整性要求</a:t>
                  </a:r>
                  <a:endParaRPr lang="zh-CN" altLang="en-US" sz="1700" b="1" kern="1200" dirty="0">
                    <a:latin typeface="微软雅黑" panose="020B0503020204020204" pitchFamily="34" charset="-122"/>
                    <a:ea typeface="微软雅黑" panose="020B0503020204020204" pitchFamily="34" charset="-122"/>
                  </a:endParaRPr>
                </a:p>
              </p:txBody>
            </p:sp>
          </p:grpSp>
        </p:grpSp>
        <p:sp>
          <p:nvSpPr>
            <p:cNvPr id="23" name="文本框 22"/>
            <p:cNvSpPr txBox="1"/>
            <p:nvPr/>
          </p:nvSpPr>
          <p:spPr>
            <a:xfrm>
              <a:off x="6056086" y="2442943"/>
              <a:ext cx="4918914" cy="2709243"/>
            </a:xfrm>
            <a:prstGeom prst="rect">
              <a:avLst/>
            </a:prstGeom>
            <a:solidFill>
              <a:schemeClr val="bg1">
                <a:lumMod val="95000"/>
              </a:schemeClr>
            </a:solidFill>
            <a:ln w="19050" cmpd="sng">
              <a:noFill/>
              <a:prstDash val="sysDash"/>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wrap="square" rtlCol="0">
              <a:spAutoFit/>
            </a:bodyPr>
            <a:lstStyle/>
            <a:p>
              <a:pPr marL="285750" indent="-285750" algn="just">
                <a:lnSpc>
                  <a:spcPct val="150000"/>
                </a:lnSpc>
                <a:buClr>
                  <a:srgbClr val="2E4F85"/>
                </a:buClr>
                <a:buFont typeface="Wingdings" panose="05000000000000000000" pitchFamily="2" charset="2"/>
                <a:buChar char="ü"/>
              </a:pPr>
              <a:r>
                <a:rPr lang="zh-CN" altLang="en-US" sz="1400" dirty="0">
                  <a:latin typeface="微软雅黑" panose="020B0503020204020204" pitchFamily="34" charset="-122"/>
                  <a:ea typeface="微软雅黑" panose="020B0503020204020204" pitchFamily="34" charset="-122"/>
                </a:rPr>
                <a:t>应按照全行统一的数据治理要求，规范操作流程，确</a:t>
              </a:r>
              <a:r>
                <a:rPr lang="zh-CN" altLang="en-US" sz="1400" dirty="0" smtClean="0">
                  <a:latin typeface="微软雅黑" panose="020B0503020204020204" pitchFamily="34" charset="-122"/>
                  <a:ea typeface="微软雅黑" panose="020B0503020204020204" pitchFamily="34" charset="-122"/>
                </a:rPr>
                <a:t>保商业银行数</a:t>
              </a:r>
              <a:r>
                <a:rPr lang="zh-CN" altLang="en-US" sz="1400" dirty="0">
                  <a:latin typeface="微软雅黑" panose="020B0503020204020204" pitchFamily="34" charset="-122"/>
                  <a:ea typeface="微软雅黑" panose="020B0503020204020204" pitchFamily="34" charset="-122"/>
                </a:rPr>
                <a:t>据准确</a:t>
              </a:r>
              <a:r>
                <a:rPr lang="zh-CN" altLang="en-US" sz="1400" dirty="0" smtClean="0">
                  <a:latin typeface="微软雅黑" panose="020B0503020204020204" pitchFamily="34" charset="-122"/>
                  <a:ea typeface="微软雅黑" panose="020B0503020204020204" pitchFamily="34" charset="-122"/>
                </a:rPr>
                <a:t>。</a:t>
              </a:r>
              <a:endParaRPr lang="en-US" altLang="zh-CN" sz="1400" dirty="0" smtClean="0">
                <a:latin typeface="微软雅黑" panose="020B0503020204020204" pitchFamily="34" charset="-122"/>
                <a:ea typeface="微软雅黑" panose="020B0503020204020204" pitchFamily="34" charset="-122"/>
              </a:endParaRPr>
            </a:p>
            <a:p>
              <a:pPr marL="285750" indent="-285750" algn="just">
                <a:lnSpc>
                  <a:spcPct val="150000"/>
                </a:lnSpc>
                <a:buClr>
                  <a:srgbClr val="2E4F85"/>
                </a:buClr>
                <a:buFont typeface="Wingdings" panose="05000000000000000000" pitchFamily="2" charset="2"/>
                <a:buChar char="ü"/>
              </a:pPr>
              <a:r>
                <a:rPr lang="zh-CN" altLang="en-US" sz="1400" dirty="0" smtClean="0">
                  <a:latin typeface="微软雅黑" panose="020B0503020204020204" pitchFamily="34" charset="-122"/>
                  <a:ea typeface="微软雅黑" panose="020B0503020204020204" pitchFamily="34" charset="-122"/>
                </a:rPr>
                <a:t>除要</a:t>
              </a:r>
              <a:r>
                <a:rPr lang="zh-CN" altLang="en-US" sz="1400" dirty="0">
                  <a:latin typeface="微软雅黑" panose="020B0503020204020204" pitchFamily="34" charset="-122"/>
                  <a:ea typeface="微软雅黑" panose="020B0503020204020204" pitchFamily="34" charset="-122"/>
                </a:rPr>
                <a:t>开展地毯式筛查，逐户对境内商业银行评级进行检查，后续还要建章立制，关注数据时效性要求，否则将因数据缺失或失效导致风险资产上升。 商业银行评级的判断</a:t>
              </a:r>
              <a:r>
                <a:rPr lang="zh-CN" altLang="en-US" sz="1400" b="1" dirty="0">
                  <a:solidFill>
                    <a:srgbClr val="C00000"/>
                  </a:solidFill>
                  <a:latin typeface="微软雅黑" panose="020B0503020204020204" pitchFamily="34" charset="-122"/>
                  <a:ea typeface="微软雅黑" panose="020B0503020204020204" pitchFamily="34" charset="-122"/>
                </a:rPr>
                <a:t>采用最新年末资本充足率</a:t>
              </a:r>
              <a:r>
                <a:rPr lang="zh-CN" altLang="en-US" sz="1400" dirty="0">
                  <a:latin typeface="微软雅黑" panose="020B0503020204020204" pitchFamily="34" charset="-122"/>
                  <a:ea typeface="微软雅黑" panose="020B0503020204020204" pitchFamily="34" charset="-122"/>
                </a:rPr>
                <a:t>等相关数据</a:t>
              </a:r>
              <a:r>
                <a:rPr lang="zh-CN" altLang="en-US" sz="1400" dirty="0" smtClean="0">
                  <a:latin typeface="微软雅黑" panose="020B0503020204020204" pitchFamily="34" charset="-122"/>
                  <a:ea typeface="微软雅黑" panose="020B0503020204020204" pitchFamily="34" charset="-122"/>
                </a:rPr>
                <a:t>，且</a:t>
              </a:r>
              <a:r>
                <a:rPr lang="zh-CN" altLang="en-US" sz="1400" dirty="0">
                  <a:latin typeface="微软雅黑" panose="020B0503020204020204" pitchFamily="34" charset="-122"/>
                  <a:ea typeface="微软雅黑" panose="020B0503020204020204" pitchFamily="34" charset="-122"/>
                </a:rPr>
                <a:t>更新</a:t>
              </a:r>
              <a:r>
                <a:rPr lang="zh-CN" altLang="en-US" sz="1400" b="1" dirty="0">
                  <a:solidFill>
                    <a:srgbClr val="C00000"/>
                  </a:solidFill>
                  <a:latin typeface="微软雅黑" panose="020B0503020204020204" pitchFamily="34" charset="-122"/>
                  <a:ea typeface="微软雅黑" panose="020B0503020204020204" pitchFamily="34" charset="-122"/>
                </a:rPr>
                <a:t>时效性为</a:t>
              </a:r>
              <a:r>
                <a:rPr lang="en-US" altLang="zh-CN" sz="1400" b="1" dirty="0">
                  <a:solidFill>
                    <a:srgbClr val="C00000"/>
                  </a:solidFill>
                  <a:latin typeface="微软雅黑" panose="020B0503020204020204" pitchFamily="34" charset="-122"/>
                  <a:ea typeface="微软雅黑" panose="020B0503020204020204" pitchFamily="34" charset="-122"/>
                </a:rPr>
                <a:t>6</a:t>
              </a:r>
              <a:r>
                <a:rPr lang="zh-CN" altLang="en-US" sz="1400" b="1" dirty="0">
                  <a:solidFill>
                    <a:srgbClr val="C00000"/>
                  </a:solidFill>
                  <a:latin typeface="微软雅黑" panose="020B0503020204020204" pitchFamily="34" charset="-122"/>
                  <a:ea typeface="微软雅黑" panose="020B0503020204020204" pitchFamily="34" charset="-122"/>
                </a:rPr>
                <a:t>个月</a:t>
              </a:r>
              <a:r>
                <a:rPr lang="zh-CN" altLang="en-US" sz="1400" dirty="0">
                  <a:latin typeface="微软雅黑" panose="020B0503020204020204" pitchFamily="34" charset="-122"/>
                  <a:ea typeface="微软雅黑" panose="020B0503020204020204" pitchFamily="34" charset="-122"/>
                </a:rPr>
                <a:t>。 </a:t>
              </a:r>
              <a:endParaRPr lang="en-US" altLang="zh-CN" sz="1400" dirty="0" smtClean="0">
                <a:latin typeface="微软雅黑" panose="020B0503020204020204" pitchFamily="34" charset="-122"/>
                <a:ea typeface="微软雅黑" panose="020B0503020204020204" pitchFamily="34" charset="-122"/>
              </a:endParaRPr>
            </a:p>
            <a:p>
              <a:pPr marL="285750" indent="-285750" algn="just">
                <a:lnSpc>
                  <a:spcPct val="150000"/>
                </a:lnSpc>
                <a:buClr>
                  <a:srgbClr val="2E4F85"/>
                </a:buClr>
                <a:buFont typeface="Wingdings" panose="05000000000000000000" pitchFamily="2" charset="2"/>
                <a:buChar char="ü"/>
              </a:pPr>
              <a:endParaRPr lang="en-US" altLang="zh-CN" sz="1400" dirty="0">
                <a:latin typeface="微软雅黑" panose="020B0503020204020204" pitchFamily="34" charset="-122"/>
                <a:ea typeface="微软雅黑" panose="020B0503020204020204" pitchFamily="34" charset="-122"/>
              </a:endParaRPr>
            </a:p>
          </p:txBody>
        </p:sp>
        <p:grpSp>
          <p:nvGrpSpPr>
            <p:cNvPr id="24" name="Diagram group"/>
            <p:cNvGrpSpPr/>
            <p:nvPr/>
          </p:nvGrpSpPr>
          <p:grpSpPr>
            <a:xfrm>
              <a:off x="6056086" y="1942936"/>
              <a:ext cx="3256288" cy="502628"/>
              <a:chOff x="3059105" y="-426038"/>
              <a:chExt cx="2896579" cy="1594079"/>
            </a:xfrm>
            <a:effectLst>
              <a:outerShdw blurRad="50800" dist="38100" algn="l" rotWithShape="0">
                <a:prstClr val="black">
                  <a:alpha val="40000"/>
                </a:prstClr>
              </a:outerShdw>
            </a:effectLst>
          </p:grpSpPr>
          <p:grpSp>
            <p:nvGrpSpPr>
              <p:cNvPr id="25" name="组合 24"/>
              <p:cNvGrpSpPr/>
              <p:nvPr/>
            </p:nvGrpSpPr>
            <p:grpSpPr>
              <a:xfrm>
                <a:off x="3059105" y="-426038"/>
                <a:ext cx="2896579" cy="1594079"/>
                <a:chOff x="3059105" y="-426038"/>
                <a:chExt cx="2896579" cy="1594079"/>
              </a:xfrm>
            </p:grpSpPr>
            <p:sp>
              <p:nvSpPr>
                <p:cNvPr id="26" name="圆角矩形 25"/>
                <p:cNvSpPr/>
                <p:nvPr/>
              </p:nvSpPr>
              <p:spPr>
                <a:xfrm>
                  <a:off x="3059106" y="-426038"/>
                  <a:ext cx="2533501" cy="1594079"/>
                </a:xfrm>
                <a:prstGeom prst="roundRect">
                  <a:avLst/>
                </a:prstGeom>
                <a:solidFill>
                  <a:srgbClr val="2E4F85"/>
                </a:solidFill>
                <a:ln>
                  <a:noFill/>
                </a:ln>
                <a:effectLst>
                  <a:outerShdw blurRad="57785" dist="33020" dir="3180000" algn="ctr">
                    <a:srgbClr val="000000">
                      <a:alpha val="30000"/>
                    </a:srgbClr>
                  </a:outerShdw>
                </a:effectLst>
              </p:spPr>
              <p:style>
                <a:lnRef idx="2">
                  <a:scrgbClr r="0" g="0" b="0"/>
                </a:lnRef>
                <a:fillRef idx="1">
                  <a:scrgbClr r="0" g="0" b="0"/>
                </a:fillRef>
                <a:effectRef idx="0">
                  <a:scrgbClr r="0" g="0" b="0"/>
                </a:effectRef>
                <a:fontRef idx="minor">
                  <a:schemeClr val="lt1"/>
                </a:fontRef>
              </p:style>
            </p:sp>
            <p:sp>
              <p:nvSpPr>
                <p:cNvPr id="27" name="圆角矩形 4"/>
                <p:cNvSpPr/>
                <p:nvPr/>
              </p:nvSpPr>
              <p:spPr>
                <a:xfrm>
                  <a:off x="3059105" y="-303049"/>
                  <a:ext cx="2896579" cy="143844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98737" tIns="0" rIns="298737" bIns="0" numCol="1" spcCol="1270" anchor="ctr" anchorCtr="0">
                  <a:noAutofit/>
                </a:bodyPr>
                <a:lstStyle/>
                <a:p>
                  <a:pPr lvl="0" defTabSz="755650">
                    <a:lnSpc>
                      <a:spcPct val="90000"/>
                    </a:lnSpc>
                    <a:spcBef>
                      <a:spcPct val="0"/>
                    </a:spcBef>
                    <a:spcAft>
                      <a:spcPct val="35000"/>
                    </a:spcAft>
                  </a:pPr>
                  <a:r>
                    <a:rPr lang="zh-CN" altLang="en-US" sz="1700" b="1" dirty="0">
                      <a:latin typeface="微软雅黑" panose="020B0503020204020204" pitchFamily="34" charset="-122"/>
                      <a:ea typeface="微软雅黑" panose="020B0503020204020204" pitchFamily="34" charset="-122"/>
                    </a:rPr>
                    <a:t>数据准确</a:t>
                  </a:r>
                  <a:r>
                    <a:rPr lang="zh-CN" altLang="en-US" sz="1700" b="1" dirty="0" smtClean="0">
                      <a:latin typeface="微软雅黑" panose="020B0503020204020204" pitchFamily="34" charset="-122"/>
                      <a:ea typeface="微软雅黑" panose="020B0503020204020204" pitchFamily="34" charset="-122"/>
                    </a:rPr>
                    <a:t>性和时效性要求</a:t>
                  </a:r>
                  <a:endParaRPr lang="zh-CN" altLang="en-US" sz="1700" b="1" dirty="0">
                    <a:latin typeface="微软雅黑" panose="020B0503020204020204" pitchFamily="34" charset="-122"/>
                    <a:ea typeface="微软雅黑" panose="020B0503020204020204" pitchFamily="34" charset="-122"/>
                  </a:endParaRPr>
                </a:p>
              </p:txBody>
            </p:sp>
          </p:grpSp>
        </p:grpSp>
      </p:grpSp>
      <p:sp>
        <p:nvSpPr>
          <p:cNvPr id="18" name="文本框 17"/>
          <p:cNvSpPr txBox="1"/>
          <p:nvPr/>
        </p:nvSpPr>
        <p:spPr>
          <a:xfrm>
            <a:off x="793514" y="5075969"/>
            <a:ext cx="10959680" cy="1084912"/>
          </a:xfrm>
          <a:prstGeom prst="rect">
            <a:avLst/>
          </a:prstGeom>
          <a:solidFill>
            <a:srgbClr val="E7E7E7"/>
          </a:solidFill>
          <a:ln w="19050" cmpd="sng">
            <a:solidFill>
              <a:srgbClr val="2E4F85"/>
            </a:solidFill>
            <a:prstDash val="sysDash"/>
          </a:ln>
          <a:effectLst>
            <a:glow rad="139700">
              <a:schemeClr val="accent3">
                <a:satMod val="175000"/>
                <a:alpha val="40000"/>
              </a:schemeClr>
            </a:glow>
          </a:effectLst>
        </p:spPr>
        <p:style>
          <a:lnRef idx="2">
            <a:schemeClr val="dk1"/>
          </a:lnRef>
          <a:fillRef idx="1">
            <a:schemeClr val="lt1"/>
          </a:fillRef>
          <a:effectRef idx="0">
            <a:schemeClr val="dk1"/>
          </a:effectRef>
          <a:fontRef idx="minor">
            <a:schemeClr val="dk1"/>
          </a:fontRef>
        </p:style>
        <p:txBody>
          <a:bodyPr wrap="square" rtlCol="0">
            <a:spAutoFit/>
          </a:bodyPr>
          <a:lstStyle/>
          <a:p>
            <a:pPr marL="285750" indent="-285750" algn="just">
              <a:lnSpc>
                <a:spcPct val="150000"/>
              </a:lnSpc>
              <a:buClr>
                <a:srgbClr val="2E4F85"/>
              </a:buClr>
              <a:buFont typeface="Wingdings" panose="05000000000000000000" pitchFamily="2" charset="2"/>
              <a:buChar char="p"/>
            </a:pPr>
            <a:r>
              <a:rPr lang="zh-CN" altLang="en-US" sz="1500" b="1" dirty="0" smtClean="0">
                <a:latin typeface="微软雅黑" panose="020B0503020204020204" pitchFamily="34" charset="-122"/>
                <a:ea typeface="微软雅黑" panose="020B0503020204020204" pitchFamily="34" charset="-122"/>
              </a:rPr>
              <a:t>商业银行数据</a:t>
            </a:r>
            <a:r>
              <a:rPr lang="zh-CN" altLang="en-US" sz="1500" b="1" dirty="0">
                <a:latin typeface="微软雅黑" panose="020B0503020204020204" pitchFamily="34" charset="-122"/>
                <a:ea typeface="微软雅黑" panose="020B0503020204020204" pitchFamily="34" charset="-122"/>
              </a:rPr>
              <a:t>时效</a:t>
            </a:r>
            <a:r>
              <a:rPr lang="zh-CN" altLang="en-US" sz="1500" b="1" dirty="0" smtClean="0">
                <a:latin typeface="微软雅黑" panose="020B0503020204020204" pitchFamily="34" charset="-122"/>
                <a:ea typeface="微软雅黑" panose="020B0503020204020204" pitchFamily="34" charset="-122"/>
              </a:rPr>
              <a:t>举例：</a:t>
            </a:r>
            <a:endParaRPr lang="en-US" altLang="zh-CN" sz="1500" b="1" dirty="0" smtClean="0">
              <a:latin typeface="微软雅黑" panose="020B0503020204020204" pitchFamily="34" charset="-122"/>
              <a:ea typeface="微软雅黑" panose="020B0503020204020204" pitchFamily="34" charset="-122"/>
            </a:endParaRPr>
          </a:p>
          <a:p>
            <a:pPr algn="just">
              <a:lnSpc>
                <a:spcPct val="150000"/>
              </a:lnSpc>
              <a:buClr>
                <a:srgbClr val="4472C4"/>
              </a:buClr>
            </a:pPr>
            <a:r>
              <a:rPr sz="1400" dirty="0" smtClean="0">
                <a:latin typeface="微软雅黑" panose="020B0503020204020204" pitchFamily="34" charset="-122"/>
                <a:ea typeface="微软雅黑" panose="020B0503020204020204" pitchFamily="34" charset="-122"/>
              </a:rPr>
              <a:t>若资本计量日为</a:t>
            </a:r>
            <a:r>
              <a:rPr sz="1400" dirty="0">
                <a:latin typeface="微软雅黑" panose="020B0503020204020204" pitchFamily="34" charset="-122"/>
                <a:ea typeface="微软雅黑" panose="020B0503020204020204" pitchFamily="34" charset="-122"/>
              </a:rPr>
              <a:t>2023年7月1日至2024年6月30日时点，至少要录入该商业银行机构2022年末资本相关数据（录入2023年末数据更好）。</a:t>
            </a:r>
            <a:endParaRPr sz="1400" dirty="0">
              <a:latin typeface="微软雅黑" panose="020B0503020204020204" pitchFamily="34" charset="-122"/>
              <a:ea typeface="微软雅黑" panose="020B0503020204020204" pitchFamily="34" charset="-122"/>
            </a:endParaRPr>
          </a:p>
          <a:p>
            <a:pPr algn="just">
              <a:lnSpc>
                <a:spcPct val="150000"/>
              </a:lnSpc>
              <a:buClr>
                <a:srgbClr val="4472C4"/>
              </a:buClr>
            </a:pPr>
            <a:r>
              <a:rPr sz="1400" dirty="0" smtClean="0">
                <a:latin typeface="微软雅黑" panose="020B0503020204020204" pitchFamily="34" charset="-122"/>
                <a:ea typeface="微软雅黑" panose="020B0503020204020204" pitchFamily="34" charset="-122"/>
              </a:rPr>
              <a:t>若资本计量日为</a:t>
            </a:r>
            <a:r>
              <a:rPr sz="1400" dirty="0">
                <a:latin typeface="微软雅黑" panose="020B0503020204020204" pitchFamily="34" charset="-122"/>
                <a:ea typeface="微软雅黑" panose="020B0503020204020204" pitchFamily="34" charset="-122"/>
              </a:rPr>
              <a:t>2024年7月1日至2025年6月30日时点，至少要录入该商业银行机构2023年末资本相关数据（录入2024年末数据更好）。</a:t>
            </a:r>
            <a:endParaRPr sz="1400" dirty="0">
              <a:latin typeface="微软雅黑" panose="020B0503020204020204" pitchFamily="34" charset="-122"/>
              <a:ea typeface="微软雅黑" panose="020B0503020204020204" pitchFamily="34" charset="-122"/>
            </a:endParaRPr>
          </a:p>
        </p:txBody>
      </p:sp>
      <p:sp>
        <p:nvSpPr>
          <p:cNvPr id="32" name="标题 21"/>
          <p:cNvSpPr txBox="1"/>
          <p:nvPr/>
        </p:nvSpPr>
        <p:spPr bwMode="auto">
          <a:xfrm>
            <a:off x="320396" y="197064"/>
            <a:ext cx="7745730" cy="387144"/>
          </a:xfrm>
          <a:prstGeom prst="rect">
            <a:avLst/>
          </a:prstGeom>
        </p:spPr>
        <p:txBody>
          <a:bodyPr lIns="90000" tIns="0" rIns="90000" bIns="0" anchor="b" anchorCtr="0"/>
          <a:lstStyle>
            <a:lvl1pPr algn="l" rtl="0" eaLnBrk="1" fontAlgn="base" hangingPunct="1">
              <a:spcBef>
                <a:spcPct val="0"/>
              </a:spcBef>
              <a:spcAft>
                <a:spcPct val="0"/>
              </a:spcAft>
              <a:defRPr kumimoji="1" lang="en-US" altLang="zh-TW" sz="2200" b="1" kern="0" baseline="0" dirty="0" smtClean="0">
                <a:solidFill>
                  <a:schemeClr val="tx1"/>
                </a:solidFill>
                <a:latin typeface="Arial" panose="020B0604020202020204" pitchFamily="34" charset="0"/>
                <a:ea typeface="楷体_GB2312" panose="02010609030101010101" pitchFamily="49" charset="-122"/>
                <a:cs typeface="+mj-cs"/>
              </a:defRPr>
            </a:lvl1pPr>
            <a:lvl2pPr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2pPr>
            <a:lvl3pPr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3pPr>
            <a:lvl4pPr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4pPr>
            <a:lvl5pPr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5pPr>
            <a:lvl6pPr marL="495300"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6pPr>
            <a:lvl7pPr marL="990600"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7pPr>
            <a:lvl8pPr marL="1485900"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8pPr>
            <a:lvl9pPr marL="1981200"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9pPr>
          </a:lstStyle>
          <a:p>
            <a:pPr>
              <a:defRPr/>
            </a:pPr>
            <a:r>
              <a:rPr lang="zh-CN" altLang="en-US" sz="2400" dirty="0" smtClean="0">
                <a:solidFill>
                  <a:srgbClr val="000000"/>
                </a:solidFill>
                <a:latin typeface="微软雅黑" panose="020B0503020204020204" pitchFamily="34" charset="-122"/>
                <a:ea typeface="微软雅黑" panose="020B0503020204020204" pitchFamily="34" charset="-122"/>
              </a:rPr>
              <a:t>（二</a:t>
            </a:r>
            <a:r>
              <a:rPr lang="zh-CN" altLang="en-US" sz="2400" dirty="0">
                <a:solidFill>
                  <a:srgbClr val="000000"/>
                </a:solidFill>
                <a:latin typeface="微软雅黑" panose="020B0503020204020204" pitchFamily="34" charset="-122"/>
                <a:ea typeface="微软雅黑" panose="020B0503020204020204" pitchFamily="34" charset="-122"/>
              </a:rPr>
              <a:t>）“不该升”</a:t>
            </a:r>
            <a:r>
              <a:rPr lang="zh-CN" altLang="en-US" sz="2400" dirty="0" smtClean="0">
                <a:solidFill>
                  <a:srgbClr val="000000"/>
                </a:solidFill>
                <a:latin typeface="微软雅黑" panose="020B0503020204020204" pitchFamily="34" charset="-122"/>
                <a:ea typeface="微软雅黑" panose="020B0503020204020204" pitchFamily="34" charset="-122"/>
              </a:rPr>
              <a:t>的</a:t>
            </a:r>
            <a:r>
              <a:rPr lang="zh-CN" altLang="en-US" sz="2400" dirty="0">
                <a:solidFill>
                  <a:srgbClr val="000000"/>
                </a:solidFill>
                <a:latin typeface="微软雅黑" panose="020B0503020204020204" pitchFamily="34" charset="-122"/>
                <a:ea typeface="微软雅黑" panose="020B0503020204020204" pitchFamily="34" charset="-122"/>
              </a:rPr>
              <a:t>权重</a:t>
            </a:r>
            <a:r>
              <a:rPr lang="zh-CN" altLang="en-US" sz="2400" dirty="0" smtClean="0">
                <a:solidFill>
                  <a:srgbClr val="000000"/>
                </a:solidFill>
                <a:latin typeface="微软雅黑" panose="020B0503020204020204" pitchFamily="34" charset="-122"/>
                <a:ea typeface="微软雅黑" panose="020B0503020204020204" pitchFamily="34" charset="-122"/>
              </a:rPr>
              <a:t>不能升</a:t>
            </a:r>
            <a:endParaRPr lang="zh-CN" altLang="en-US" sz="2400" dirty="0">
              <a:solidFill>
                <a:srgbClr val="00000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a:xfrm>
            <a:off x="11091001" y="6459855"/>
            <a:ext cx="912495" cy="299720"/>
          </a:xfrm>
        </p:spPr>
        <p:txBody>
          <a:bodyPr/>
          <a:lstStyle/>
          <a:p>
            <a:fld id="{49AE70B2-8BF9-45C0-BB95-33D1B9D3A854}" type="slidenum">
              <a:rPr lang="zh-CN" altLang="en-US" smtClean="0"/>
            </a:fld>
            <a:endParaRPr lang="zh-CN" altLang="en-US"/>
          </a:p>
        </p:txBody>
      </p:sp>
      <p:sp>
        <p:nvSpPr>
          <p:cNvPr id="11" name="文本框 10"/>
          <p:cNvSpPr txBox="1"/>
          <p:nvPr/>
        </p:nvSpPr>
        <p:spPr>
          <a:xfrm>
            <a:off x="454210" y="860513"/>
            <a:ext cx="11276470" cy="861774"/>
          </a:xfrm>
          <a:prstGeom prst="rect">
            <a:avLst/>
          </a:prstGeom>
          <a:noFill/>
        </p:spPr>
        <p:txBody>
          <a:bodyPr wrap="square" rtlCol="0">
            <a:spAutoFit/>
          </a:bodyPr>
          <a:lstStyle/>
          <a:p>
            <a:pPr marL="360045" indent="-360045" algn="just">
              <a:lnSpc>
                <a:spcPts val="3000"/>
              </a:lnSpc>
              <a:buClr>
                <a:srgbClr val="2E4F85"/>
              </a:buClr>
              <a:buFont typeface="Wingdings" panose="05000000000000000000" pitchFamily="2" charset="2"/>
              <a:buChar char="Ø"/>
            </a:pPr>
            <a:r>
              <a:rPr lang="zh-CN" altLang="en-US" sz="1600" b="1" dirty="0">
                <a:latin typeface="微软雅黑" panose="020B0503020204020204" pitchFamily="34" charset="-122"/>
                <a:ea typeface="微软雅黑" panose="020B0503020204020204" pitchFamily="34" charset="-122"/>
              </a:rPr>
              <a:t>房地产开发贷款：</a:t>
            </a:r>
            <a:r>
              <a:rPr lang="zh-CN" altLang="en-US" sz="1600" dirty="0">
                <a:latin typeface="微软雅黑" panose="020B0503020204020204" pitchFamily="34" charset="-122"/>
                <a:ea typeface="微软雅黑" panose="020B0503020204020204" pitchFamily="34" charset="-122"/>
              </a:rPr>
              <a:t>资本新规下，只有符合相关审慎要求</a:t>
            </a:r>
            <a:r>
              <a:rPr lang="zh-CN" altLang="en-US" sz="1600" dirty="0" smtClean="0">
                <a:latin typeface="微软雅黑" panose="020B0503020204020204" pitchFamily="34" charset="-122"/>
                <a:ea typeface="微软雅黑" panose="020B0503020204020204" pitchFamily="34" charset="-122"/>
              </a:rPr>
              <a:t>的居住用房</a:t>
            </a:r>
            <a:r>
              <a:rPr lang="zh-CN" altLang="en-US" sz="1600" dirty="0">
                <a:latin typeface="微软雅黑" panose="020B0503020204020204" pitchFamily="34" charset="-122"/>
                <a:ea typeface="微软雅黑" panose="020B0503020204020204" pitchFamily="34" charset="-122"/>
              </a:rPr>
              <a:t>地产开发贷款风险暴露适用</a:t>
            </a:r>
            <a:r>
              <a:rPr lang="en-US" altLang="zh-CN" sz="1600" dirty="0">
                <a:latin typeface="微软雅黑" panose="020B0503020204020204" pitchFamily="34" charset="-122"/>
                <a:ea typeface="微软雅黑" panose="020B0503020204020204" pitchFamily="34" charset="-122"/>
              </a:rPr>
              <a:t>100%</a:t>
            </a:r>
            <a:r>
              <a:rPr lang="zh-CN" altLang="en-US" sz="1600" dirty="0">
                <a:latin typeface="微软雅黑" panose="020B0503020204020204" pitchFamily="34" charset="-122"/>
                <a:ea typeface="微软雅黑" panose="020B0503020204020204" pitchFamily="34" charset="-122"/>
              </a:rPr>
              <a:t>风险权重，其他房地产开发贷款均适用</a:t>
            </a:r>
            <a:r>
              <a:rPr lang="en-US" altLang="zh-CN" sz="1600" dirty="0">
                <a:latin typeface="微软雅黑" panose="020B0503020204020204" pitchFamily="34" charset="-122"/>
                <a:ea typeface="微软雅黑" panose="020B0503020204020204" pitchFamily="34" charset="-122"/>
              </a:rPr>
              <a:t>150%</a:t>
            </a:r>
            <a:r>
              <a:rPr lang="zh-CN" altLang="en-US" sz="1600" dirty="0">
                <a:latin typeface="微软雅黑" panose="020B0503020204020204" pitchFamily="34" charset="-122"/>
                <a:ea typeface="微软雅黑" panose="020B0503020204020204" pitchFamily="34" charset="-122"/>
              </a:rPr>
              <a:t>的风险权重。</a:t>
            </a:r>
            <a:endParaRPr lang="en-US" altLang="zh-CN" sz="1600" dirty="0">
              <a:latin typeface="微软雅黑" panose="020B0503020204020204" pitchFamily="34" charset="-122"/>
              <a:ea typeface="微软雅黑" panose="020B0503020204020204" pitchFamily="34" charset="-122"/>
            </a:endParaRPr>
          </a:p>
        </p:txBody>
      </p:sp>
      <p:grpSp>
        <p:nvGrpSpPr>
          <p:cNvPr id="6" name="组合 5"/>
          <p:cNvGrpSpPr/>
          <p:nvPr/>
        </p:nvGrpSpPr>
        <p:grpSpPr>
          <a:xfrm>
            <a:off x="6112473" y="1722287"/>
            <a:ext cx="5618208" cy="4739482"/>
            <a:chOff x="730966" y="1955006"/>
            <a:chExt cx="4755435" cy="4739482"/>
          </a:xfrm>
        </p:grpSpPr>
        <p:sp>
          <p:nvSpPr>
            <p:cNvPr id="7" name="文本框 6"/>
            <p:cNvSpPr txBox="1"/>
            <p:nvPr/>
          </p:nvSpPr>
          <p:spPr>
            <a:xfrm>
              <a:off x="730967" y="2486868"/>
              <a:ext cx="4755434" cy="1384995"/>
            </a:xfrm>
            <a:prstGeom prst="rect">
              <a:avLst/>
            </a:prstGeom>
            <a:solidFill>
              <a:schemeClr val="bg1">
                <a:lumMod val="95000"/>
              </a:schemeClr>
            </a:solidFill>
            <a:ln w="19050" cmpd="sng">
              <a:noFill/>
              <a:prstDash val="sysDash"/>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wrap="square" rtlCol="0">
              <a:spAutoFit/>
            </a:bodyPr>
            <a:lstStyle/>
            <a:p>
              <a:pPr marL="285750" indent="-285750" algn="just">
                <a:lnSpc>
                  <a:spcPct val="150000"/>
                </a:lnSpc>
                <a:buClr>
                  <a:srgbClr val="2E4F85"/>
                </a:buClr>
                <a:buFont typeface="Wingdings" panose="05000000000000000000" pitchFamily="2" charset="2"/>
                <a:buChar char="ü"/>
              </a:pPr>
              <a:r>
                <a:rPr lang="zh-CN" altLang="en-US" sz="1400" dirty="0">
                  <a:latin typeface="微软雅黑" panose="020B0503020204020204" pitchFamily="34" charset="-122"/>
                  <a:ea typeface="微软雅黑" panose="020B0503020204020204" pitchFamily="34" charset="-122"/>
                </a:rPr>
                <a:t>目前，我行房地产开发贷款资产余额约为</a:t>
              </a:r>
              <a:r>
                <a:rPr lang="en-US" altLang="zh-CN" sz="1400" dirty="0">
                  <a:latin typeface="微软雅黑" panose="020B0503020204020204" pitchFamily="34" charset="-122"/>
                  <a:ea typeface="微软雅黑" panose="020B0503020204020204" pitchFamily="34" charset="-122"/>
                </a:rPr>
                <a:t>3500</a:t>
              </a:r>
              <a:r>
                <a:rPr lang="zh-CN" altLang="en-US" sz="1400" dirty="0" smtClean="0">
                  <a:latin typeface="微软雅黑" panose="020B0503020204020204" pitchFamily="34" charset="-122"/>
                  <a:ea typeface="微软雅黑" panose="020B0503020204020204" pitchFamily="34" charset="-122"/>
                </a:rPr>
                <a:t>亿，仍有约</a:t>
              </a:r>
              <a:r>
                <a:rPr lang="en-US" altLang="zh-CN" sz="1400" dirty="0" smtClean="0">
                  <a:latin typeface="微软雅黑" panose="020B0503020204020204" pitchFamily="34" charset="-122"/>
                  <a:ea typeface="微软雅黑" panose="020B0503020204020204" pitchFamily="34" charset="-122"/>
                </a:rPr>
                <a:t>800</a:t>
              </a:r>
              <a:r>
                <a:rPr lang="zh-CN" altLang="en-US" sz="1400" dirty="0" smtClean="0">
                  <a:latin typeface="微软雅黑" panose="020B0503020204020204" pitchFamily="34" charset="-122"/>
                  <a:ea typeface="微软雅黑" panose="020B0503020204020204" pitchFamily="34" charset="-122"/>
                </a:rPr>
                <a:t>亿居住用房地产开发贷按</a:t>
              </a:r>
              <a:r>
                <a:rPr lang="en-US" altLang="zh-CN" sz="1400" dirty="0" smtClean="0">
                  <a:latin typeface="微软雅黑" panose="020B0503020204020204" pitchFamily="34" charset="-122"/>
                  <a:ea typeface="微软雅黑" panose="020B0503020204020204" pitchFamily="34" charset="-122"/>
                </a:rPr>
                <a:t>150%</a:t>
              </a:r>
              <a:r>
                <a:rPr lang="zh-CN" altLang="en-US" sz="1400" dirty="0" smtClean="0">
                  <a:latin typeface="微软雅黑" panose="020B0503020204020204" pitchFamily="34" charset="-122"/>
                  <a:ea typeface="微软雅黑" panose="020B0503020204020204" pitchFamily="34" charset="-122"/>
                </a:rPr>
                <a:t>权重计量风险加权资产。此</a:t>
              </a:r>
              <a:r>
                <a:rPr lang="zh-CN" altLang="en-US" sz="1400" dirty="0">
                  <a:latin typeface="微软雅黑" panose="020B0503020204020204" pitchFamily="34" charset="-122"/>
                  <a:ea typeface="微软雅黑" panose="020B0503020204020204" pitchFamily="34" charset="-122"/>
                </a:rPr>
                <a:t>类</a:t>
              </a:r>
              <a:r>
                <a:rPr lang="en-US" altLang="zh-CN" sz="1400" dirty="0">
                  <a:latin typeface="微软雅黑" panose="020B0503020204020204" pitchFamily="34" charset="-122"/>
                  <a:ea typeface="微软雅黑" panose="020B0503020204020204" pitchFamily="34" charset="-122"/>
                </a:rPr>
                <a:t>150%</a:t>
              </a:r>
              <a:r>
                <a:rPr lang="zh-CN" altLang="en-US" sz="1400" dirty="0">
                  <a:latin typeface="微软雅黑" panose="020B0503020204020204" pitchFamily="34" charset="-122"/>
                  <a:ea typeface="微软雅黑" panose="020B0503020204020204" pitchFamily="34" charset="-122"/>
                </a:rPr>
                <a:t>风险权重的房地产开发贷款是我行重点约束的业务，做好数据治理及相关业务摆布，将为我行节约大量风险资产</a:t>
              </a:r>
              <a:r>
                <a:rPr lang="zh-CN" altLang="en-US" sz="1400" dirty="0" smtClean="0">
                  <a:latin typeface="微软雅黑" panose="020B0503020204020204" pitchFamily="34" charset="-122"/>
                  <a:ea typeface="微软雅黑" panose="020B0503020204020204" pitchFamily="34" charset="-122"/>
                </a:rPr>
                <a:t>。</a:t>
              </a:r>
              <a:endParaRPr lang="en-US" altLang="zh-CN" sz="1400" dirty="0" smtClean="0">
                <a:latin typeface="微软雅黑" panose="020B0503020204020204" pitchFamily="34" charset="-122"/>
                <a:ea typeface="微软雅黑" panose="020B0503020204020204" pitchFamily="34" charset="-122"/>
              </a:endParaRPr>
            </a:p>
          </p:txBody>
        </p:sp>
        <p:grpSp>
          <p:nvGrpSpPr>
            <p:cNvPr id="8" name="Diagram group"/>
            <p:cNvGrpSpPr/>
            <p:nvPr/>
          </p:nvGrpSpPr>
          <p:grpSpPr>
            <a:xfrm>
              <a:off x="730966" y="1955006"/>
              <a:ext cx="3343768" cy="502628"/>
              <a:chOff x="3307713" y="-391900"/>
              <a:chExt cx="2974396" cy="1594078"/>
            </a:xfrm>
            <a:effectLst>
              <a:outerShdw blurRad="50800" dist="38100" algn="l" rotWithShape="0">
                <a:prstClr val="black">
                  <a:alpha val="40000"/>
                </a:prstClr>
              </a:outerShdw>
            </a:effectLst>
          </p:grpSpPr>
          <p:grpSp>
            <p:nvGrpSpPr>
              <p:cNvPr id="16" name="组合 15"/>
              <p:cNvGrpSpPr/>
              <p:nvPr/>
            </p:nvGrpSpPr>
            <p:grpSpPr>
              <a:xfrm>
                <a:off x="3307713" y="-391900"/>
                <a:ext cx="2974396" cy="1594078"/>
                <a:chOff x="3307713" y="-391900"/>
                <a:chExt cx="2974396" cy="1594078"/>
              </a:xfrm>
            </p:grpSpPr>
            <p:sp>
              <p:nvSpPr>
                <p:cNvPr id="17" name="圆角矩形 16"/>
                <p:cNvSpPr/>
                <p:nvPr/>
              </p:nvSpPr>
              <p:spPr>
                <a:xfrm>
                  <a:off x="3307713" y="-391900"/>
                  <a:ext cx="2679492" cy="1594078"/>
                </a:xfrm>
                <a:prstGeom prst="roundRect">
                  <a:avLst/>
                </a:prstGeom>
                <a:solidFill>
                  <a:srgbClr val="2E4F85"/>
                </a:solidFill>
                <a:ln>
                  <a:noFill/>
                </a:ln>
                <a:effectLst>
                  <a:outerShdw blurRad="57785" dist="33020" dir="3180000" algn="ctr">
                    <a:srgbClr val="000000">
                      <a:alpha val="30000"/>
                    </a:srgbClr>
                  </a:outerShdw>
                </a:effectLst>
              </p:spPr>
              <p:style>
                <a:lnRef idx="2">
                  <a:scrgbClr r="0" g="0" b="0"/>
                </a:lnRef>
                <a:fillRef idx="1">
                  <a:scrgbClr r="0" g="0" b="0"/>
                </a:fillRef>
                <a:effectRef idx="0">
                  <a:scrgbClr r="0" g="0" b="0"/>
                </a:effectRef>
                <a:fontRef idx="minor">
                  <a:schemeClr val="lt1"/>
                </a:fontRef>
              </p:style>
            </p:sp>
            <p:sp>
              <p:nvSpPr>
                <p:cNvPr id="18" name="圆角矩形 4"/>
                <p:cNvSpPr/>
                <p:nvPr/>
              </p:nvSpPr>
              <p:spPr>
                <a:xfrm>
                  <a:off x="3385530" y="-314084"/>
                  <a:ext cx="2896579" cy="143844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98737" tIns="0" rIns="298737" bIns="0" numCol="1" spcCol="1270" anchor="ctr" anchorCtr="0">
                  <a:noAutofit/>
                </a:bodyPr>
                <a:lstStyle/>
                <a:p>
                  <a:pPr lvl="0" defTabSz="755650">
                    <a:lnSpc>
                      <a:spcPct val="90000"/>
                    </a:lnSpc>
                    <a:spcBef>
                      <a:spcPct val="0"/>
                    </a:spcBef>
                    <a:spcAft>
                      <a:spcPct val="35000"/>
                    </a:spcAft>
                  </a:pPr>
                  <a:r>
                    <a:rPr lang="zh-CN" altLang="en-US" sz="1700" b="1" dirty="0">
                      <a:latin typeface="微软雅黑" panose="020B0503020204020204" pitchFamily="34" charset="-122"/>
                      <a:ea typeface="微软雅黑" panose="020B0503020204020204" pitchFamily="34" charset="-122"/>
                    </a:rPr>
                    <a:t>加大对存量数据的补录工作</a:t>
                  </a:r>
                  <a:endParaRPr lang="zh-CN" altLang="en-US" sz="1700" b="1" dirty="0">
                    <a:latin typeface="微软雅黑" panose="020B0503020204020204" pitchFamily="34" charset="-122"/>
                    <a:ea typeface="微软雅黑" panose="020B0503020204020204" pitchFamily="34" charset="-122"/>
                  </a:endParaRPr>
                </a:p>
              </p:txBody>
            </p:sp>
          </p:grpSp>
        </p:grpSp>
        <p:sp>
          <p:nvSpPr>
            <p:cNvPr id="9" name="文本框 8"/>
            <p:cNvSpPr txBox="1"/>
            <p:nvPr/>
          </p:nvSpPr>
          <p:spPr>
            <a:xfrm>
              <a:off x="730966" y="4986328"/>
              <a:ext cx="4755434" cy="1708160"/>
            </a:xfrm>
            <a:prstGeom prst="rect">
              <a:avLst/>
            </a:prstGeom>
            <a:solidFill>
              <a:schemeClr val="bg1">
                <a:lumMod val="95000"/>
              </a:schemeClr>
            </a:solidFill>
            <a:ln w="19050" cmpd="sng">
              <a:noFill/>
              <a:prstDash val="sysDash"/>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wrap="square" rtlCol="0">
              <a:spAutoFit/>
            </a:bodyPr>
            <a:lstStyle/>
            <a:p>
              <a:pPr marL="285750" indent="-285750" algn="just">
                <a:lnSpc>
                  <a:spcPct val="150000"/>
                </a:lnSpc>
                <a:buClr>
                  <a:srgbClr val="2E4F85"/>
                </a:buClr>
                <a:buFont typeface="Wingdings" panose="05000000000000000000" pitchFamily="2" charset="2"/>
                <a:buChar char="ü"/>
              </a:pPr>
              <a:r>
                <a:rPr lang="zh-CN" altLang="en-US" sz="1400" dirty="0">
                  <a:latin typeface="微软雅黑" panose="020B0503020204020204" pitchFamily="34" charset="-122"/>
                  <a:ea typeface="微软雅黑" panose="020B0503020204020204" pitchFamily="34" charset="-122"/>
                </a:rPr>
                <a:t>在房地产开发贷款数据补录中，要</a:t>
              </a:r>
              <a:r>
                <a:rPr lang="zh-CN" altLang="en-US" sz="1400" dirty="0" smtClean="0">
                  <a:latin typeface="微软雅黑" panose="020B0503020204020204" pitchFamily="34" charset="-122"/>
                  <a:ea typeface="微软雅黑" panose="020B0503020204020204" pitchFamily="34" charset="-122"/>
                </a:rPr>
                <a:t>对居住用房地产开发贷中</a:t>
              </a:r>
              <a:r>
                <a:rPr lang="zh-CN" altLang="en-US" sz="1400" b="1" dirty="0" smtClean="0">
                  <a:solidFill>
                    <a:srgbClr val="C00000"/>
                  </a:solidFill>
                  <a:latin typeface="微软雅黑" panose="020B0503020204020204" pitchFamily="34" charset="-122"/>
                  <a:ea typeface="微软雅黑" panose="020B0503020204020204" pitchFamily="34" charset="-122"/>
                </a:rPr>
                <a:t>“</a:t>
              </a:r>
              <a:r>
                <a:rPr lang="zh-CN" altLang="en-US" sz="1400" b="1" dirty="0">
                  <a:solidFill>
                    <a:srgbClr val="C00000"/>
                  </a:solidFill>
                  <a:latin typeface="微软雅黑" panose="020B0503020204020204" pitchFamily="34" charset="-122"/>
                  <a:ea typeface="微软雅黑" panose="020B0503020204020204" pitchFamily="34" charset="-122"/>
                </a:rPr>
                <a:t>项目自有资金比例”</a:t>
              </a:r>
              <a:r>
                <a:rPr lang="zh-CN" altLang="en-US" sz="1400" dirty="0">
                  <a:latin typeface="微软雅黑" panose="020B0503020204020204" pitchFamily="34" charset="-122"/>
                  <a:ea typeface="微软雅黑" panose="020B0503020204020204" pitchFamily="34" charset="-122"/>
                </a:rPr>
                <a:t>等影响业务风险暴露权重的重点字段进</a:t>
              </a:r>
              <a:r>
                <a:rPr lang="zh-CN" altLang="en-US" sz="1400" dirty="0" smtClean="0">
                  <a:latin typeface="微软雅黑" panose="020B0503020204020204" pitchFamily="34" charset="-122"/>
                  <a:ea typeface="微软雅黑" panose="020B0503020204020204" pitchFamily="34" charset="-122"/>
                </a:rPr>
                <a:t>行审</a:t>
              </a:r>
              <a:r>
                <a:rPr lang="zh-CN" altLang="en-US" sz="1400" dirty="0">
                  <a:latin typeface="微软雅黑" panose="020B0503020204020204" pitchFamily="34" charset="-122"/>
                  <a:ea typeface="微软雅黑" panose="020B0503020204020204" pitchFamily="34" charset="-122"/>
                </a:rPr>
                <a:t>核，按照全行统一的数据治理要求，规范操作流程，确保房地产开发贷业务相关数据准确</a:t>
              </a:r>
              <a:r>
                <a:rPr lang="zh-CN" altLang="en-US" sz="1400" dirty="0" smtClean="0">
                  <a:latin typeface="微软雅黑" panose="020B0503020204020204" pitchFamily="34" charset="-122"/>
                  <a:ea typeface="微软雅黑" panose="020B0503020204020204" pitchFamily="34" charset="-122"/>
                </a:rPr>
                <a:t>。同时，</a:t>
              </a:r>
              <a:r>
                <a:rPr lang="zh-CN" altLang="en-US" sz="1400" dirty="0">
                  <a:latin typeface="微软雅黑" panose="020B0503020204020204" pitchFamily="34" charset="-122"/>
                  <a:ea typeface="微软雅黑" panose="020B0503020204020204" pitchFamily="34" charset="-122"/>
                </a:rPr>
                <a:t>如果项目</a:t>
              </a:r>
              <a:r>
                <a:rPr lang="zh-CN" altLang="en-US" sz="1400" b="1" dirty="0">
                  <a:solidFill>
                    <a:srgbClr val="C00000"/>
                  </a:solidFill>
                  <a:latin typeface="微软雅黑" panose="020B0503020204020204" pitchFamily="34" charset="-122"/>
                  <a:ea typeface="微软雅黑" panose="020B0503020204020204" pitchFamily="34" charset="-122"/>
                </a:rPr>
                <a:t>“项目自有资金比例”发生变化，则需要及时更新相关数据</a:t>
              </a:r>
              <a:r>
                <a:rPr lang="zh-CN" altLang="en-US" sz="1400" dirty="0" smtClean="0">
                  <a:latin typeface="微软雅黑" panose="020B0503020204020204" pitchFamily="34" charset="-122"/>
                  <a:ea typeface="微软雅黑" panose="020B0503020204020204" pitchFamily="34" charset="-122"/>
                </a:rPr>
                <a:t>。</a:t>
              </a:r>
              <a:endParaRPr lang="en-US" altLang="zh-CN" sz="1400" dirty="0" smtClean="0">
                <a:latin typeface="微软雅黑" panose="020B0503020204020204" pitchFamily="34" charset="-122"/>
                <a:ea typeface="微软雅黑" panose="020B0503020204020204" pitchFamily="34" charset="-122"/>
              </a:endParaRPr>
            </a:p>
          </p:txBody>
        </p:sp>
        <p:grpSp>
          <p:nvGrpSpPr>
            <p:cNvPr id="10" name="Diagram group"/>
            <p:cNvGrpSpPr/>
            <p:nvPr/>
          </p:nvGrpSpPr>
          <p:grpSpPr>
            <a:xfrm>
              <a:off x="730967" y="4486317"/>
              <a:ext cx="3431249" cy="502628"/>
              <a:chOff x="-1677770" y="7640280"/>
              <a:chExt cx="3052213" cy="1594080"/>
            </a:xfrm>
            <a:effectLst>
              <a:outerShdw blurRad="50800" dist="38100" algn="l" rotWithShape="0">
                <a:prstClr val="black">
                  <a:alpha val="40000"/>
                </a:prstClr>
              </a:outerShdw>
            </a:effectLst>
          </p:grpSpPr>
          <p:grpSp>
            <p:nvGrpSpPr>
              <p:cNvPr id="12" name="组合 11"/>
              <p:cNvGrpSpPr/>
              <p:nvPr/>
            </p:nvGrpSpPr>
            <p:grpSpPr>
              <a:xfrm>
                <a:off x="-1677770" y="7640280"/>
                <a:ext cx="3052213" cy="1594080"/>
                <a:chOff x="-1677770" y="7640280"/>
                <a:chExt cx="3052213" cy="1594080"/>
              </a:xfrm>
            </p:grpSpPr>
            <p:sp>
              <p:nvSpPr>
                <p:cNvPr id="14" name="圆角矩形 13"/>
                <p:cNvSpPr/>
                <p:nvPr/>
              </p:nvSpPr>
              <p:spPr>
                <a:xfrm>
                  <a:off x="-1677770" y="7640280"/>
                  <a:ext cx="2679491" cy="1594080"/>
                </a:xfrm>
                <a:prstGeom prst="roundRect">
                  <a:avLst/>
                </a:prstGeom>
                <a:solidFill>
                  <a:srgbClr val="2E4F85"/>
                </a:solidFill>
                <a:ln>
                  <a:noFill/>
                </a:ln>
                <a:effectLst>
                  <a:outerShdw blurRad="57785" dist="33020" dir="3180000" algn="ctr">
                    <a:srgbClr val="000000">
                      <a:alpha val="30000"/>
                    </a:srgbClr>
                  </a:outerShdw>
                </a:effectLst>
              </p:spPr>
              <p:style>
                <a:lnRef idx="2">
                  <a:scrgbClr r="0" g="0" b="0"/>
                </a:lnRef>
                <a:fillRef idx="1">
                  <a:scrgbClr r="0" g="0" b="0"/>
                </a:fillRef>
                <a:effectRef idx="0">
                  <a:scrgbClr r="0" g="0" b="0"/>
                </a:effectRef>
                <a:fontRef idx="minor">
                  <a:schemeClr val="lt1"/>
                </a:fontRef>
              </p:style>
            </p:sp>
            <p:sp>
              <p:nvSpPr>
                <p:cNvPr id="15" name="圆角矩形 4"/>
                <p:cNvSpPr/>
                <p:nvPr/>
              </p:nvSpPr>
              <p:spPr>
                <a:xfrm>
                  <a:off x="-1522136" y="7713948"/>
                  <a:ext cx="2896579" cy="143844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98737" tIns="0" rIns="298737" bIns="0" numCol="1" spcCol="1270" anchor="ctr" anchorCtr="0">
                  <a:noAutofit/>
                </a:bodyPr>
                <a:lstStyle/>
                <a:p>
                  <a:pPr lvl="0" defTabSz="755650">
                    <a:lnSpc>
                      <a:spcPct val="90000"/>
                    </a:lnSpc>
                    <a:spcBef>
                      <a:spcPct val="0"/>
                    </a:spcBef>
                    <a:spcAft>
                      <a:spcPct val="35000"/>
                    </a:spcAft>
                  </a:pPr>
                  <a:r>
                    <a:rPr lang="zh-CN" altLang="en-US" sz="1700" b="1" dirty="0">
                      <a:latin typeface="微软雅黑" panose="020B0503020204020204" pitchFamily="34" charset="-122"/>
                      <a:ea typeface="微软雅黑" panose="020B0503020204020204" pitchFamily="34" charset="-122"/>
                    </a:rPr>
                    <a:t>及时动态更新客户财务数据</a:t>
                  </a:r>
                  <a:endParaRPr lang="zh-CN" altLang="en-US" sz="1700" b="1" dirty="0">
                    <a:latin typeface="微软雅黑" panose="020B0503020204020204" pitchFamily="34" charset="-122"/>
                    <a:ea typeface="微软雅黑" panose="020B0503020204020204" pitchFamily="34" charset="-122"/>
                  </a:endParaRPr>
                </a:p>
              </p:txBody>
            </p:sp>
          </p:grpSp>
        </p:grpSp>
      </p:grpSp>
      <p:graphicFrame>
        <p:nvGraphicFramePr>
          <p:cNvPr id="22" name="表格 21"/>
          <p:cNvGraphicFramePr>
            <a:graphicFrameLocks noGrp="1"/>
          </p:cNvGraphicFramePr>
          <p:nvPr/>
        </p:nvGraphicFramePr>
        <p:xfrm>
          <a:off x="336036" y="2767374"/>
          <a:ext cx="5422213" cy="2213823"/>
        </p:xfrm>
        <a:graphic>
          <a:graphicData uri="http://schemas.openxmlformats.org/drawingml/2006/table">
            <a:tbl>
              <a:tblPr firstRow="1" firstCol="1" bandRow="1">
                <a:tableStyleId>{5C22544A-7EE6-4342-B048-85BDC9FD1C3A}</a:tableStyleId>
              </a:tblPr>
              <a:tblGrid>
                <a:gridCol w="918028"/>
                <a:gridCol w="2041629"/>
                <a:gridCol w="1384553"/>
                <a:gridCol w="1078003"/>
              </a:tblGrid>
              <a:tr h="655410">
                <a:tc gridSpan="2">
                  <a:txBody>
                    <a:bodyPr/>
                    <a:lstStyle/>
                    <a:p>
                      <a:pPr indent="433705" algn="ctr">
                        <a:lnSpc>
                          <a:spcPct val="107000"/>
                        </a:lnSpc>
                        <a:spcAft>
                          <a:spcPts val="0"/>
                        </a:spcAft>
                      </a:pPr>
                      <a:r>
                        <a:rPr lang="zh-CN" altLang="en-US" sz="1400" dirty="0" smtClean="0">
                          <a:effectLst/>
                          <a:latin typeface="微软雅黑" panose="020B0503020204020204" pitchFamily="34" charset="-122"/>
                          <a:ea typeface="微软雅黑" panose="020B0503020204020204" pitchFamily="34" charset="-122"/>
                        </a:rPr>
                        <a:t>类型</a:t>
                      </a:r>
                      <a:endParaRPr lang="zh-CN" sz="14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solidFill>
                      <a:srgbClr val="2E4F85"/>
                    </a:solidFill>
                  </a:tcPr>
                </a:tc>
                <a:tc hMerge="1">
                  <a:tcPr/>
                </a:tc>
                <a:tc>
                  <a:txBody>
                    <a:bodyPr/>
                    <a:lstStyle/>
                    <a:p>
                      <a:pPr marL="0" marR="0" indent="0" algn="ctr" defTabSz="914400" rtl="0" eaLnBrk="1" fontAlgn="ctr" latinLnBrk="0" hangingPunct="1">
                        <a:lnSpc>
                          <a:spcPct val="100000"/>
                        </a:lnSpc>
                        <a:spcBef>
                          <a:spcPts val="0"/>
                        </a:spcBef>
                        <a:spcAft>
                          <a:spcPts val="0"/>
                        </a:spcAft>
                        <a:buClrTx/>
                        <a:buSzTx/>
                        <a:buFontTx/>
                        <a:buNone/>
                        <a:defRPr/>
                      </a:pPr>
                      <a:r>
                        <a:rPr lang="zh-CN" altLang="en-US" sz="1400" b="1" i="0" u="none" strike="noStrike" dirty="0" smtClean="0">
                          <a:solidFill>
                            <a:srgbClr val="FFFFFF"/>
                          </a:solidFill>
                          <a:effectLst/>
                          <a:latin typeface="微软雅黑" panose="020B0503020204020204" pitchFamily="34" charset="-122"/>
                          <a:ea typeface="微软雅黑" panose="020B0503020204020204" pitchFamily="34" charset="-122"/>
                        </a:rPr>
                        <a:t>新规</a:t>
                      </a:r>
                      <a:endParaRPr lang="en-US" altLang="zh-CN" sz="1400" b="1" i="0" u="none" strike="noStrike" dirty="0" smtClean="0">
                        <a:solidFill>
                          <a:srgbClr val="FFFFFF"/>
                        </a:solidFill>
                        <a:effectLst/>
                        <a:latin typeface="微软雅黑" panose="020B0503020204020204" pitchFamily="34" charset="-122"/>
                        <a:ea typeface="微软雅黑" panose="020B0503020204020204" pitchFamily="34" charset="-122"/>
                      </a:endParaRPr>
                    </a:p>
                    <a:p>
                      <a:pPr marL="0" marR="0" indent="0" algn="ctr" defTabSz="914400" rtl="0" eaLnBrk="1" fontAlgn="ctr" latinLnBrk="0" hangingPunct="1">
                        <a:lnSpc>
                          <a:spcPct val="100000"/>
                        </a:lnSpc>
                        <a:spcBef>
                          <a:spcPts val="0"/>
                        </a:spcBef>
                        <a:spcAft>
                          <a:spcPts val="0"/>
                        </a:spcAft>
                        <a:buClrTx/>
                        <a:buSzTx/>
                        <a:buFontTx/>
                        <a:buNone/>
                        <a:defRPr/>
                      </a:pPr>
                      <a:r>
                        <a:rPr lang="zh-CN" altLang="en-US" sz="1400" b="1" i="0" u="none" strike="noStrike" dirty="0" smtClean="0">
                          <a:solidFill>
                            <a:srgbClr val="FFFFFF"/>
                          </a:solidFill>
                          <a:effectLst/>
                          <a:latin typeface="微软雅黑" panose="020B0503020204020204" pitchFamily="34" charset="-122"/>
                          <a:ea typeface="微软雅黑" panose="020B0503020204020204" pitchFamily="34" charset="-122"/>
                        </a:rPr>
                        <a:t>征求意见稿</a:t>
                      </a:r>
                      <a:endParaRPr lang="zh-CN" altLang="en-US" sz="1400" b="1" i="0" u="none" strike="noStrike" dirty="0" smtClean="0">
                        <a:solidFill>
                          <a:srgbClr val="FFFFFF"/>
                        </a:solidFill>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solidFill>
                      <a:srgbClr val="2E4F85"/>
                    </a:solidFill>
                  </a:tcPr>
                </a:tc>
                <a:tc>
                  <a:txBody>
                    <a:bodyPr/>
                    <a:lstStyle/>
                    <a:p>
                      <a:pPr algn="ctr">
                        <a:lnSpc>
                          <a:spcPct val="107000"/>
                        </a:lnSpc>
                        <a:spcAft>
                          <a:spcPts val="0"/>
                        </a:spcAft>
                      </a:pPr>
                      <a:r>
                        <a:rPr lang="zh-CN" sz="1400" dirty="0">
                          <a:effectLst/>
                          <a:latin typeface="微软雅黑" panose="020B0503020204020204" pitchFamily="34" charset="-122"/>
                          <a:ea typeface="微软雅黑" panose="020B0503020204020204" pitchFamily="34" charset="-122"/>
                        </a:rPr>
                        <a:t>现</a:t>
                      </a:r>
                      <a:r>
                        <a:rPr lang="zh-CN" sz="1400" dirty="0" smtClean="0">
                          <a:effectLst/>
                          <a:latin typeface="微软雅黑" panose="020B0503020204020204" pitchFamily="34" charset="-122"/>
                          <a:ea typeface="微软雅黑" panose="020B0503020204020204" pitchFamily="34" charset="-122"/>
                        </a:rPr>
                        <a:t>行</a:t>
                      </a:r>
                      <a:r>
                        <a:rPr lang="zh-CN" altLang="en-US" sz="1400" dirty="0" smtClean="0">
                          <a:effectLst/>
                          <a:latin typeface="微软雅黑" panose="020B0503020204020204" pitchFamily="34" charset="-122"/>
                          <a:ea typeface="微软雅黑" panose="020B0503020204020204" pitchFamily="34" charset="-122"/>
                        </a:rPr>
                        <a:t>权重</a:t>
                      </a:r>
                      <a:endParaRPr lang="zh-CN" sz="14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solidFill>
                      <a:srgbClr val="2E4F85"/>
                    </a:solidFill>
                  </a:tcPr>
                </a:tc>
              </a:tr>
              <a:tr h="742828">
                <a:tc rowSpan="2">
                  <a:txBody>
                    <a:bodyPr/>
                    <a:lstStyle/>
                    <a:p>
                      <a:pPr algn="ctr">
                        <a:lnSpc>
                          <a:spcPct val="107000"/>
                        </a:lnSpc>
                        <a:spcAft>
                          <a:spcPts val="0"/>
                        </a:spcAft>
                      </a:pPr>
                      <a:r>
                        <a:rPr lang="zh-CN" sz="1400" dirty="0">
                          <a:solidFill>
                            <a:schemeClr val="tx1"/>
                          </a:solidFill>
                          <a:effectLst/>
                          <a:latin typeface="微软雅黑" panose="020B0503020204020204" pitchFamily="34" charset="-122"/>
                          <a:ea typeface="微软雅黑" panose="020B0503020204020204" pitchFamily="34" charset="-122"/>
                        </a:rPr>
                        <a:t>房地产开</a:t>
                      </a:r>
                      <a:r>
                        <a:rPr lang="zh-CN" sz="1400" dirty="0" smtClean="0">
                          <a:solidFill>
                            <a:schemeClr val="tx1"/>
                          </a:solidFill>
                          <a:effectLst/>
                          <a:latin typeface="微软雅黑" panose="020B0503020204020204" pitchFamily="34" charset="-122"/>
                          <a:ea typeface="微软雅黑" panose="020B0503020204020204" pitchFamily="34" charset="-122"/>
                        </a:rPr>
                        <a:t>发</a:t>
                      </a:r>
                      <a:r>
                        <a:rPr lang="zh-CN" altLang="en-US" sz="1400" dirty="0" smtClean="0">
                          <a:solidFill>
                            <a:schemeClr val="tx1"/>
                          </a:solidFill>
                          <a:effectLst/>
                          <a:latin typeface="微软雅黑" panose="020B0503020204020204" pitchFamily="34" charset="-122"/>
                          <a:ea typeface="微软雅黑" panose="020B0503020204020204" pitchFamily="34" charset="-122"/>
                        </a:rPr>
                        <a:t>贷业务</a:t>
                      </a:r>
                      <a:endParaRPr lang="zh-CN" sz="140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pPr>
                        <a:lnSpc>
                          <a:spcPct val="107000"/>
                        </a:lnSpc>
                        <a:spcAft>
                          <a:spcPts val="0"/>
                        </a:spcAft>
                      </a:pPr>
                      <a:r>
                        <a:rPr lang="zh-CN" sz="1400" dirty="0">
                          <a:solidFill>
                            <a:schemeClr val="tx1"/>
                          </a:solidFill>
                          <a:effectLst/>
                          <a:latin typeface="微软雅黑" panose="020B0503020204020204" pitchFamily="34" charset="-122"/>
                          <a:ea typeface="微软雅黑" panose="020B0503020204020204" pitchFamily="34" charset="-122"/>
                        </a:rPr>
                        <a:t>符</a:t>
                      </a:r>
                      <a:r>
                        <a:rPr lang="zh-CN" sz="1400" dirty="0" smtClean="0">
                          <a:solidFill>
                            <a:schemeClr val="tx1"/>
                          </a:solidFill>
                          <a:effectLst/>
                          <a:latin typeface="微软雅黑" panose="020B0503020204020204" pitchFamily="34" charset="-122"/>
                          <a:ea typeface="微软雅黑" panose="020B0503020204020204" pitchFamily="34" charset="-122"/>
                        </a:rPr>
                        <a:t>合</a:t>
                      </a:r>
                      <a:r>
                        <a:rPr lang="zh-CN" altLang="en-US" sz="1400" b="1" dirty="0" smtClean="0">
                          <a:solidFill>
                            <a:schemeClr val="tx1"/>
                          </a:solidFill>
                          <a:effectLst/>
                          <a:latin typeface="微软雅黑" panose="020B0503020204020204" pitchFamily="34" charset="-122"/>
                          <a:ea typeface="微软雅黑" panose="020B0503020204020204" pitchFamily="34" charset="-122"/>
                        </a:rPr>
                        <a:t>监管审慎要求</a:t>
                      </a:r>
                      <a:r>
                        <a:rPr lang="zh-CN" altLang="en-US" sz="1400" dirty="0" smtClean="0">
                          <a:solidFill>
                            <a:schemeClr val="tx1"/>
                          </a:solidFill>
                          <a:effectLst/>
                          <a:latin typeface="微软雅黑" panose="020B0503020204020204" pitchFamily="34" charset="-122"/>
                          <a:ea typeface="微软雅黑" panose="020B0503020204020204" pitchFamily="34" charset="-122"/>
                        </a:rPr>
                        <a:t>的</a:t>
                      </a:r>
                      <a:r>
                        <a:rPr lang="zh-CN" altLang="en-US" sz="1400" b="1" dirty="0" smtClean="0">
                          <a:solidFill>
                            <a:schemeClr val="tx1"/>
                          </a:solidFill>
                          <a:effectLst/>
                          <a:latin typeface="微软雅黑" panose="020B0503020204020204" pitchFamily="34" charset="-122"/>
                          <a:ea typeface="微软雅黑" panose="020B0503020204020204" pitchFamily="34" charset="-122"/>
                        </a:rPr>
                        <a:t>居住用房地产开发贷</a:t>
                      </a:r>
                      <a:endParaRPr lang="zh-CN" sz="1400" b="1"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pPr algn="ctr">
                        <a:lnSpc>
                          <a:spcPct val="107000"/>
                        </a:lnSpc>
                        <a:spcAft>
                          <a:spcPts val="0"/>
                        </a:spcAft>
                      </a:pPr>
                      <a:r>
                        <a:rPr lang="en-GB" sz="1400" dirty="0">
                          <a:solidFill>
                            <a:schemeClr val="tx1"/>
                          </a:solidFill>
                          <a:effectLst/>
                          <a:latin typeface="微软雅黑" panose="020B0503020204020204" pitchFamily="34" charset="-122"/>
                          <a:ea typeface="微软雅黑" panose="020B0503020204020204" pitchFamily="34" charset="-122"/>
                        </a:rPr>
                        <a:t>100%</a:t>
                      </a:r>
                      <a:endParaRPr lang="zh-CN" sz="140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rowSpan="2">
                  <a:txBody>
                    <a:bodyPr/>
                    <a:lstStyle/>
                    <a:p>
                      <a:pPr algn="ctr">
                        <a:lnSpc>
                          <a:spcPct val="107000"/>
                        </a:lnSpc>
                        <a:spcAft>
                          <a:spcPts val="0"/>
                        </a:spcAft>
                      </a:pPr>
                      <a:r>
                        <a:rPr lang="en-GB" sz="1400" dirty="0">
                          <a:solidFill>
                            <a:schemeClr val="tx1"/>
                          </a:solidFill>
                          <a:effectLst/>
                          <a:latin typeface="微软雅黑" panose="020B0503020204020204" pitchFamily="34" charset="-122"/>
                          <a:ea typeface="微软雅黑" panose="020B0503020204020204" pitchFamily="34" charset="-122"/>
                        </a:rPr>
                        <a:t>100%</a:t>
                      </a:r>
                      <a:endParaRPr lang="zh-CN" sz="140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r>
              <a:tr h="815585">
                <a:tc vMerge="1">
                  <a:tcPr/>
                </a:tc>
                <a:tc>
                  <a:txBody>
                    <a:bodyPr/>
                    <a:lstStyle/>
                    <a:p>
                      <a:pPr>
                        <a:lnSpc>
                          <a:spcPct val="107000"/>
                        </a:lnSpc>
                        <a:spcAft>
                          <a:spcPts val="0"/>
                        </a:spcAft>
                      </a:pPr>
                      <a:r>
                        <a:rPr lang="zh-CN" altLang="en-US" sz="1400" dirty="0" smtClean="0">
                          <a:solidFill>
                            <a:schemeClr val="tx1"/>
                          </a:solidFill>
                          <a:effectLst/>
                          <a:latin typeface="微软雅黑" panose="020B0503020204020204" pitchFamily="34" charset="-122"/>
                          <a:ea typeface="微软雅黑" panose="020B0503020204020204" pitchFamily="34" charset="-122"/>
                        </a:rPr>
                        <a:t>其他业务</a:t>
                      </a:r>
                      <a:endParaRPr lang="zh-CN" sz="140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pPr algn="ctr">
                        <a:lnSpc>
                          <a:spcPct val="107000"/>
                        </a:lnSpc>
                        <a:spcAft>
                          <a:spcPts val="0"/>
                        </a:spcAft>
                      </a:pPr>
                      <a:r>
                        <a:rPr lang="en-GB" sz="1400" b="1" dirty="0">
                          <a:solidFill>
                            <a:srgbClr val="C00000"/>
                          </a:solidFill>
                          <a:effectLst/>
                          <a:latin typeface="微软雅黑" panose="020B0503020204020204" pitchFamily="34" charset="-122"/>
                          <a:ea typeface="微软雅黑" panose="020B0503020204020204" pitchFamily="34" charset="-122"/>
                        </a:rPr>
                        <a:t>150%</a:t>
                      </a:r>
                      <a:endParaRPr lang="zh-CN" sz="1400" b="1" dirty="0">
                        <a:solidFill>
                          <a:srgbClr val="C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vMerge="1">
                  <a:tcPr/>
                </a:tc>
              </a:tr>
            </a:tbl>
          </a:graphicData>
        </a:graphic>
      </p:graphicFrame>
      <p:sp>
        <p:nvSpPr>
          <p:cNvPr id="24" name="文本框 23"/>
          <p:cNvSpPr txBox="1"/>
          <p:nvPr/>
        </p:nvSpPr>
        <p:spPr>
          <a:xfrm>
            <a:off x="320396" y="5030578"/>
            <a:ext cx="5446090" cy="692497"/>
          </a:xfrm>
          <a:prstGeom prst="rect">
            <a:avLst/>
          </a:prstGeom>
          <a:noFill/>
          <a:ln w="12700">
            <a:solidFill>
              <a:schemeClr val="bg2">
                <a:lumMod val="90000"/>
              </a:schemeClr>
            </a:solidFill>
            <a:prstDash val="dash"/>
          </a:ln>
        </p:spPr>
        <p:txBody>
          <a:bodyPr wrap="square" rtlCol="0">
            <a:spAutoFit/>
          </a:bodyPr>
          <a:lstStyle/>
          <a:p>
            <a:pPr algn="just"/>
            <a:r>
              <a:rPr lang="zh-CN" altLang="en-US" sz="1300" dirty="0" smtClean="0">
                <a:latin typeface="微软雅黑" panose="020B0503020204020204" pitchFamily="34" charset="-122"/>
                <a:ea typeface="微软雅黑" panose="020B0503020204020204" pitchFamily="34" charset="-122"/>
              </a:rPr>
              <a:t>注：审慎标准主要为</a:t>
            </a:r>
            <a:r>
              <a:rPr lang="zh-CN" altLang="en-US" sz="1300" b="1" dirty="0" smtClean="0">
                <a:latin typeface="微软雅黑" panose="020B0503020204020204" pitchFamily="34" charset="-122"/>
                <a:ea typeface="微软雅黑" panose="020B0503020204020204" pitchFamily="34" charset="-122"/>
              </a:rPr>
              <a:t>未</a:t>
            </a:r>
            <a:r>
              <a:rPr lang="zh-CN" altLang="en-US" sz="1300" b="1" dirty="0">
                <a:latin typeface="微软雅黑" panose="020B0503020204020204" pitchFamily="34" charset="-122"/>
                <a:ea typeface="微软雅黑" panose="020B0503020204020204" pitchFamily="34" charset="-122"/>
              </a:rPr>
              <a:t>发生逾期或</a:t>
            </a:r>
            <a:r>
              <a:rPr lang="zh-CN" altLang="en-US" sz="1300" b="1" dirty="0" smtClean="0">
                <a:latin typeface="微软雅黑" panose="020B0503020204020204" pitchFamily="34" charset="-122"/>
                <a:ea typeface="微软雅黑" panose="020B0503020204020204" pitchFamily="34" charset="-122"/>
              </a:rPr>
              <a:t>展期，且符合以下二选一：项目</a:t>
            </a:r>
            <a:r>
              <a:rPr lang="zh-CN" altLang="en-US" sz="1300" b="1" dirty="0">
                <a:latin typeface="微软雅黑" panose="020B0503020204020204" pitchFamily="34" charset="-122"/>
                <a:ea typeface="微软雅黑" panose="020B0503020204020204" pitchFamily="34" charset="-122"/>
              </a:rPr>
              <a:t>资本金比</a:t>
            </a:r>
            <a:r>
              <a:rPr lang="zh-CN" altLang="en-US" sz="1300" b="1" dirty="0" smtClean="0">
                <a:latin typeface="微软雅黑" panose="020B0503020204020204" pitchFamily="34" charset="-122"/>
                <a:ea typeface="微软雅黑" panose="020B0503020204020204" pitchFamily="34" charset="-122"/>
              </a:rPr>
              <a:t>例</a:t>
            </a:r>
            <a:r>
              <a:rPr lang="zh-CN" altLang="en-US" sz="1300" b="1" dirty="0">
                <a:latin typeface="微软雅黑" panose="020B0503020204020204" pitchFamily="34" charset="-122"/>
                <a:ea typeface="微软雅黑" panose="020B0503020204020204" pitchFamily="34" charset="-122"/>
              </a:rPr>
              <a:t>不低于</a:t>
            </a:r>
            <a:r>
              <a:rPr lang="en-US" altLang="zh-CN" sz="1300" b="1" dirty="0" smtClean="0">
                <a:latin typeface="微软雅黑" panose="020B0503020204020204" pitchFamily="34" charset="-122"/>
                <a:ea typeface="微软雅黑" panose="020B0503020204020204" pitchFamily="34" charset="-122"/>
              </a:rPr>
              <a:t>30%</a:t>
            </a:r>
            <a:r>
              <a:rPr lang="zh-CN" altLang="en-US" sz="1300" b="1" dirty="0" smtClean="0">
                <a:latin typeface="微软雅黑" panose="020B0503020204020204" pitchFamily="34" charset="-122"/>
                <a:ea typeface="微软雅黑" panose="020B0503020204020204" pitchFamily="34" charset="-122"/>
              </a:rPr>
              <a:t>以上</a:t>
            </a:r>
            <a:r>
              <a:rPr lang="zh-CN" altLang="en-US" sz="1300" b="1" dirty="0">
                <a:latin typeface="微软雅黑" panose="020B0503020204020204" pitchFamily="34" charset="-122"/>
                <a:ea typeface="微软雅黑" panose="020B0503020204020204" pitchFamily="34" charset="-122"/>
              </a:rPr>
              <a:t>（</a:t>
            </a:r>
            <a:r>
              <a:rPr lang="zh-CN" altLang="en-US" sz="1300" b="1" dirty="0" smtClean="0">
                <a:latin typeface="微软雅黑" panose="020B0503020204020204" pitchFamily="34" charset="-122"/>
                <a:ea typeface="微软雅黑" panose="020B0503020204020204" pitchFamily="34" charset="-122"/>
              </a:rPr>
              <a:t>其中</a:t>
            </a:r>
            <a:r>
              <a:rPr lang="zh-CN" altLang="en-US" sz="1300" b="1" dirty="0">
                <a:latin typeface="微软雅黑" panose="020B0503020204020204" pitchFamily="34" charset="-122"/>
                <a:ea typeface="微软雅黑" panose="020B0503020204020204" pitchFamily="34" charset="-122"/>
              </a:rPr>
              <a:t>保障性住</a:t>
            </a:r>
            <a:r>
              <a:rPr lang="zh-CN" altLang="en-US" sz="1300" b="1" dirty="0" smtClean="0">
                <a:latin typeface="微软雅黑" panose="020B0503020204020204" pitchFamily="34" charset="-122"/>
                <a:ea typeface="微软雅黑" panose="020B0503020204020204" pitchFamily="34" charset="-122"/>
              </a:rPr>
              <a:t>房不低于</a:t>
            </a:r>
            <a:r>
              <a:rPr lang="en-US" altLang="zh-CN" sz="1300" b="1" dirty="0" smtClean="0">
                <a:latin typeface="微软雅黑" panose="020B0503020204020204" pitchFamily="34" charset="-122"/>
                <a:ea typeface="微软雅黑" panose="020B0503020204020204" pitchFamily="34" charset="-122"/>
              </a:rPr>
              <a:t>25%</a:t>
            </a:r>
            <a:r>
              <a:rPr lang="zh-CN" altLang="en-US" sz="1300" b="1" dirty="0" smtClean="0">
                <a:latin typeface="微软雅黑" panose="020B0503020204020204" pitchFamily="34" charset="-122"/>
                <a:ea typeface="微软雅黑" panose="020B0503020204020204" pitchFamily="34" charset="-122"/>
              </a:rPr>
              <a:t>以上），或本金</a:t>
            </a:r>
            <a:r>
              <a:rPr lang="zh-CN" altLang="en-US" sz="1300" b="1" dirty="0">
                <a:latin typeface="微软雅黑" panose="020B0503020204020204" pitchFamily="34" charset="-122"/>
                <a:ea typeface="微软雅黑" panose="020B0503020204020204" pitchFamily="34" charset="-122"/>
              </a:rPr>
              <a:t>偿还比例超过</a:t>
            </a:r>
            <a:r>
              <a:rPr lang="en-US" altLang="zh-CN" sz="1300" b="1" dirty="0">
                <a:latin typeface="微软雅黑" panose="020B0503020204020204" pitchFamily="34" charset="-122"/>
                <a:ea typeface="微软雅黑" panose="020B0503020204020204" pitchFamily="34" charset="-122"/>
              </a:rPr>
              <a:t>50</a:t>
            </a:r>
            <a:r>
              <a:rPr lang="en-US" altLang="zh-CN" sz="1300" b="1" dirty="0" smtClean="0">
                <a:latin typeface="微软雅黑" panose="020B0503020204020204" pitchFamily="34" charset="-122"/>
                <a:ea typeface="微软雅黑" panose="020B0503020204020204" pitchFamily="34" charset="-122"/>
              </a:rPr>
              <a:t>%</a:t>
            </a:r>
            <a:r>
              <a:rPr lang="zh-CN" altLang="en-US" sz="1300" b="1" dirty="0" smtClean="0">
                <a:latin typeface="微软雅黑" panose="020B0503020204020204" pitchFamily="34" charset="-122"/>
                <a:ea typeface="微软雅黑" panose="020B0503020204020204" pitchFamily="34" charset="-122"/>
              </a:rPr>
              <a:t>。</a:t>
            </a:r>
            <a:endParaRPr lang="zh-CN" altLang="en-US" sz="1300" b="1" dirty="0">
              <a:latin typeface="微软雅黑" panose="020B0503020204020204" pitchFamily="34" charset="-122"/>
              <a:ea typeface="微软雅黑" panose="020B0503020204020204" pitchFamily="34" charset="-122"/>
            </a:endParaRPr>
          </a:p>
        </p:txBody>
      </p:sp>
      <p:sp>
        <p:nvSpPr>
          <p:cNvPr id="25" name="矩形 24"/>
          <p:cNvSpPr/>
          <p:nvPr/>
        </p:nvSpPr>
        <p:spPr>
          <a:xfrm>
            <a:off x="1113413" y="2250928"/>
            <a:ext cx="3647153" cy="369332"/>
          </a:xfrm>
          <a:prstGeom prst="rect">
            <a:avLst/>
          </a:prstGeom>
        </p:spPr>
        <p:txBody>
          <a:bodyPr wrap="none">
            <a:spAutoFit/>
          </a:bodyPr>
          <a:lstStyle/>
          <a:p>
            <a:pPr algn="ctr"/>
            <a:r>
              <a:rPr lang="zh-CN" altLang="en-US" b="1" dirty="0" smtClean="0">
                <a:latin typeface="微软雅黑" panose="020B0503020204020204" pitchFamily="34" charset="-122"/>
                <a:ea typeface="微软雅黑" panose="020B0503020204020204" pitchFamily="34" charset="-122"/>
              </a:rPr>
              <a:t>房地产</a:t>
            </a:r>
            <a:r>
              <a:rPr lang="zh-CN" altLang="en-US" b="1" dirty="0">
                <a:latin typeface="微软雅黑" panose="020B0503020204020204" pitchFamily="34" charset="-122"/>
                <a:ea typeface="微软雅黑" panose="020B0503020204020204" pitchFamily="34" charset="-122"/>
              </a:rPr>
              <a:t>开发</a:t>
            </a:r>
            <a:r>
              <a:rPr lang="zh-CN" altLang="en-US" b="1" dirty="0" smtClean="0">
                <a:latin typeface="微软雅黑" panose="020B0503020204020204" pitchFamily="34" charset="-122"/>
                <a:ea typeface="微软雅黑" panose="020B0503020204020204" pitchFamily="34" charset="-122"/>
              </a:rPr>
              <a:t>贷业务风险权重对比表</a:t>
            </a:r>
            <a:endParaRPr lang="zh-CN" altLang="en-US" b="1" dirty="0">
              <a:latin typeface="微软雅黑" panose="020B0503020204020204" pitchFamily="34" charset="-122"/>
              <a:ea typeface="微软雅黑" panose="020B0503020204020204" pitchFamily="34" charset="-122"/>
            </a:endParaRPr>
          </a:p>
        </p:txBody>
      </p:sp>
      <p:sp>
        <p:nvSpPr>
          <p:cNvPr id="26" name="标题 21"/>
          <p:cNvSpPr txBox="1"/>
          <p:nvPr/>
        </p:nvSpPr>
        <p:spPr bwMode="auto">
          <a:xfrm>
            <a:off x="320396" y="197064"/>
            <a:ext cx="7745730" cy="387144"/>
          </a:xfrm>
          <a:prstGeom prst="rect">
            <a:avLst/>
          </a:prstGeom>
        </p:spPr>
        <p:txBody>
          <a:bodyPr lIns="90000" tIns="0" rIns="90000" bIns="0" anchor="b" anchorCtr="0"/>
          <a:lstStyle>
            <a:lvl1pPr algn="l" rtl="0" eaLnBrk="1" fontAlgn="base" hangingPunct="1">
              <a:spcBef>
                <a:spcPct val="0"/>
              </a:spcBef>
              <a:spcAft>
                <a:spcPct val="0"/>
              </a:spcAft>
              <a:defRPr kumimoji="1" lang="en-US" altLang="zh-TW" sz="2200" b="1" kern="0" baseline="0" dirty="0" smtClean="0">
                <a:solidFill>
                  <a:schemeClr val="tx1"/>
                </a:solidFill>
                <a:latin typeface="Arial" panose="020B0604020202020204" pitchFamily="34" charset="0"/>
                <a:ea typeface="楷体_GB2312" panose="02010609030101010101" pitchFamily="49" charset="-122"/>
                <a:cs typeface="+mj-cs"/>
              </a:defRPr>
            </a:lvl1pPr>
            <a:lvl2pPr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2pPr>
            <a:lvl3pPr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3pPr>
            <a:lvl4pPr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4pPr>
            <a:lvl5pPr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5pPr>
            <a:lvl6pPr marL="495300"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6pPr>
            <a:lvl7pPr marL="990600"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7pPr>
            <a:lvl8pPr marL="1485900"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8pPr>
            <a:lvl9pPr marL="1981200"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9pPr>
          </a:lstStyle>
          <a:p>
            <a:pPr>
              <a:defRPr/>
            </a:pPr>
            <a:r>
              <a:rPr lang="zh-CN" altLang="en-US" sz="2400" dirty="0" smtClean="0">
                <a:solidFill>
                  <a:srgbClr val="000000"/>
                </a:solidFill>
                <a:latin typeface="微软雅黑" panose="020B0503020204020204" pitchFamily="34" charset="-122"/>
                <a:ea typeface="微软雅黑" panose="020B0503020204020204" pitchFamily="34" charset="-122"/>
              </a:rPr>
              <a:t>（二</a:t>
            </a:r>
            <a:r>
              <a:rPr lang="zh-CN" altLang="en-US" sz="2400" dirty="0">
                <a:solidFill>
                  <a:srgbClr val="000000"/>
                </a:solidFill>
                <a:latin typeface="微软雅黑" panose="020B0503020204020204" pitchFamily="34" charset="-122"/>
                <a:ea typeface="微软雅黑" panose="020B0503020204020204" pitchFamily="34" charset="-122"/>
              </a:rPr>
              <a:t>）“不该升”</a:t>
            </a:r>
            <a:r>
              <a:rPr lang="zh-CN" altLang="en-US" sz="2400" dirty="0" smtClean="0">
                <a:solidFill>
                  <a:srgbClr val="000000"/>
                </a:solidFill>
                <a:latin typeface="微软雅黑" panose="020B0503020204020204" pitchFamily="34" charset="-122"/>
                <a:ea typeface="微软雅黑" panose="020B0503020204020204" pitchFamily="34" charset="-122"/>
              </a:rPr>
              <a:t>的</a:t>
            </a:r>
            <a:r>
              <a:rPr lang="zh-CN" altLang="en-US" sz="2400" dirty="0">
                <a:solidFill>
                  <a:srgbClr val="000000"/>
                </a:solidFill>
                <a:latin typeface="微软雅黑" panose="020B0503020204020204" pitchFamily="34" charset="-122"/>
                <a:ea typeface="微软雅黑" panose="020B0503020204020204" pitchFamily="34" charset="-122"/>
              </a:rPr>
              <a:t>权重</a:t>
            </a:r>
            <a:r>
              <a:rPr lang="zh-CN" altLang="en-US" sz="2400" dirty="0" smtClean="0">
                <a:solidFill>
                  <a:srgbClr val="000000"/>
                </a:solidFill>
                <a:latin typeface="微软雅黑" panose="020B0503020204020204" pitchFamily="34" charset="-122"/>
                <a:ea typeface="微软雅黑" panose="020B0503020204020204" pitchFamily="34" charset="-122"/>
              </a:rPr>
              <a:t>不能升</a:t>
            </a:r>
            <a:endParaRPr lang="zh-CN" altLang="en-US" sz="2400" dirty="0">
              <a:solidFill>
                <a:srgbClr val="00000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a:xfrm>
            <a:off x="11091001" y="6459855"/>
            <a:ext cx="912495" cy="299720"/>
          </a:xfrm>
        </p:spPr>
        <p:txBody>
          <a:bodyPr/>
          <a:lstStyle/>
          <a:p>
            <a:fld id="{49AE70B2-8BF9-45C0-BB95-33D1B9D3A854}" type="slidenum">
              <a:rPr lang="zh-CN" altLang="en-US" smtClean="0"/>
            </a:fld>
            <a:endParaRPr lang="zh-CN" altLang="en-US"/>
          </a:p>
        </p:txBody>
      </p:sp>
      <p:sp>
        <p:nvSpPr>
          <p:cNvPr id="11" name="文本框 10"/>
          <p:cNvSpPr txBox="1"/>
          <p:nvPr/>
        </p:nvSpPr>
        <p:spPr>
          <a:xfrm>
            <a:off x="454210" y="860513"/>
            <a:ext cx="11549286" cy="861774"/>
          </a:xfrm>
          <a:prstGeom prst="rect">
            <a:avLst/>
          </a:prstGeom>
          <a:noFill/>
        </p:spPr>
        <p:txBody>
          <a:bodyPr wrap="square" rtlCol="0">
            <a:spAutoFit/>
          </a:bodyPr>
          <a:lstStyle/>
          <a:p>
            <a:pPr marL="360045" indent="-360045" algn="just">
              <a:lnSpc>
                <a:spcPts val="3000"/>
              </a:lnSpc>
              <a:buClr>
                <a:srgbClr val="2E4F85"/>
              </a:buClr>
              <a:buFont typeface="Wingdings" panose="05000000000000000000" pitchFamily="2" charset="2"/>
              <a:buChar char="Ø"/>
            </a:pPr>
            <a:r>
              <a:rPr lang="zh-CN" altLang="en-US" sz="1600" b="1" dirty="0">
                <a:latin typeface="微软雅黑" panose="020B0503020204020204" pitchFamily="34" charset="-122"/>
                <a:ea typeface="微软雅黑" panose="020B0503020204020204" pitchFamily="34" charset="-122"/>
              </a:rPr>
              <a:t>资管业</a:t>
            </a:r>
            <a:r>
              <a:rPr lang="zh-CN" altLang="en-US" sz="1600" b="1" dirty="0" smtClean="0">
                <a:latin typeface="微软雅黑" panose="020B0503020204020204" pitchFamily="34" charset="-122"/>
                <a:ea typeface="微软雅黑" panose="020B0503020204020204" pitchFamily="34" charset="-122"/>
              </a:rPr>
              <a:t>务（</a:t>
            </a:r>
            <a:r>
              <a:rPr lang="en-US" altLang="zh-CN" sz="1600" b="1" dirty="0" smtClean="0">
                <a:latin typeface="微软雅黑" panose="020B0503020204020204" pitchFamily="34" charset="-122"/>
                <a:ea typeface="微软雅黑" panose="020B0503020204020204" pitchFamily="34" charset="-122"/>
              </a:rPr>
              <a:t>155</a:t>
            </a:r>
            <a:r>
              <a:rPr lang="zh-CN" altLang="en-US" sz="1600" b="1" dirty="0" smtClean="0">
                <a:latin typeface="微软雅黑" panose="020B0503020204020204" pitchFamily="34" charset="-122"/>
                <a:ea typeface="微软雅黑" panose="020B0503020204020204" pitchFamily="34" charset="-122"/>
              </a:rPr>
              <a:t>科目应收投资款）：</a:t>
            </a:r>
            <a:r>
              <a:rPr lang="zh-CN" altLang="en-US" sz="1600" dirty="0">
                <a:latin typeface="微软雅黑" panose="020B0503020204020204" pitchFamily="34" charset="-122"/>
                <a:ea typeface="微软雅黑" panose="020B0503020204020204" pitchFamily="34" charset="-122"/>
              </a:rPr>
              <a:t>资本新规下</a:t>
            </a:r>
            <a:r>
              <a:rPr lang="zh-CN" altLang="en-US" sz="1600" dirty="0" smtClean="0">
                <a:latin typeface="微软雅黑" panose="020B0503020204020204" pitchFamily="34" charset="-122"/>
                <a:ea typeface="微软雅黑" panose="020B0503020204020204" pitchFamily="34" charset="-122"/>
              </a:rPr>
              <a:t>，对于无法穿透的资管产品要按</a:t>
            </a:r>
            <a:r>
              <a:rPr lang="en-US" altLang="zh-CN" sz="1600" dirty="0" smtClean="0">
                <a:latin typeface="微软雅黑" panose="020B0503020204020204" pitchFamily="34" charset="-122"/>
                <a:ea typeface="微软雅黑" panose="020B0503020204020204" pitchFamily="34" charset="-122"/>
              </a:rPr>
              <a:t>1250%</a:t>
            </a:r>
            <a:r>
              <a:rPr lang="zh-CN" altLang="en-US" sz="1600" dirty="0" smtClean="0">
                <a:latin typeface="微软雅黑" panose="020B0503020204020204" pitchFamily="34" charset="-122"/>
                <a:ea typeface="微软雅黑" panose="020B0503020204020204" pitchFamily="34" charset="-122"/>
              </a:rPr>
              <a:t>的风险权重计量风险加权资产。其</a:t>
            </a:r>
            <a:r>
              <a:rPr lang="zh-CN" altLang="en-US" sz="1600" dirty="0">
                <a:latin typeface="微软雅黑" panose="020B0503020204020204" pitchFamily="34" charset="-122"/>
                <a:ea typeface="微软雅黑" panose="020B0503020204020204" pitchFamily="34" charset="-122"/>
              </a:rPr>
              <a:t>中结构化融资业</a:t>
            </a:r>
            <a:r>
              <a:rPr lang="zh-CN" altLang="en-US" sz="1600" dirty="0" smtClean="0">
                <a:latin typeface="微软雅黑" panose="020B0503020204020204" pitchFamily="34" charset="-122"/>
                <a:ea typeface="微软雅黑" panose="020B0503020204020204" pitchFamily="34" charset="-122"/>
              </a:rPr>
              <a:t>务是重</a:t>
            </a:r>
            <a:r>
              <a:rPr lang="zh-CN" altLang="en-US" sz="1600" dirty="0">
                <a:latin typeface="微软雅黑" panose="020B0503020204020204" pitchFamily="34" charset="-122"/>
                <a:ea typeface="微软雅黑" panose="020B0503020204020204" pitchFamily="34" charset="-122"/>
              </a:rPr>
              <a:t>点之</a:t>
            </a:r>
            <a:r>
              <a:rPr lang="zh-CN" altLang="en-US" sz="1600" dirty="0" smtClean="0">
                <a:latin typeface="微软雅黑" panose="020B0503020204020204" pitchFamily="34" charset="-122"/>
                <a:ea typeface="微软雅黑" panose="020B0503020204020204" pitchFamily="34" charset="-122"/>
              </a:rPr>
              <a:t>一。</a:t>
            </a:r>
            <a:endParaRPr lang="en-US" altLang="zh-CN" sz="1600" dirty="0">
              <a:latin typeface="微软雅黑" panose="020B0503020204020204" pitchFamily="34" charset="-122"/>
              <a:ea typeface="微软雅黑" panose="020B0503020204020204" pitchFamily="34" charset="-122"/>
            </a:endParaRPr>
          </a:p>
        </p:txBody>
      </p:sp>
      <p:grpSp>
        <p:nvGrpSpPr>
          <p:cNvPr id="6" name="组合 5"/>
          <p:cNvGrpSpPr/>
          <p:nvPr/>
        </p:nvGrpSpPr>
        <p:grpSpPr>
          <a:xfrm>
            <a:off x="860959" y="1997628"/>
            <a:ext cx="10686289" cy="2009190"/>
            <a:chOff x="730966" y="1955006"/>
            <a:chExt cx="10272554" cy="2009190"/>
          </a:xfrm>
        </p:grpSpPr>
        <p:sp>
          <p:nvSpPr>
            <p:cNvPr id="7" name="文本框 6"/>
            <p:cNvSpPr txBox="1"/>
            <p:nvPr/>
          </p:nvSpPr>
          <p:spPr>
            <a:xfrm>
              <a:off x="730966" y="2486868"/>
              <a:ext cx="4918914" cy="1477328"/>
            </a:xfrm>
            <a:prstGeom prst="rect">
              <a:avLst/>
            </a:prstGeom>
            <a:solidFill>
              <a:schemeClr val="bg1">
                <a:lumMod val="95000"/>
              </a:schemeClr>
            </a:solidFill>
            <a:ln w="19050" cmpd="sng">
              <a:noFill/>
              <a:prstDash val="sysDash"/>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wrap="square" rtlCol="0">
              <a:spAutoFit/>
            </a:bodyPr>
            <a:lstStyle/>
            <a:p>
              <a:pPr marL="285750" indent="-285750" algn="just">
                <a:lnSpc>
                  <a:spcPct val="150000"/>
                </a:lnSpc>
                <a:buClr>
                  <a:srgbClr val="2E4F85"/>
                </a:buClr>
                <a:buFont typeface="Wingdings" panose="05000000000000000000" pitchFamily="2" charset="2"/>
                <a:buChar char="ü"/>
              </a:pPr>
              <a:r>
                <a:rPr lang="zh-CN" altLang="en-US" sz="1500" dirty="0" smtClean="0">
                  <a:latin typeface="微软雅黑" panose="020B0503020204020204" pitchFamily="34" charset="-122"/>
                  <a:ea typeface="微软雅黑" panose="020B0503020204020204" pitchFamily="34" charset="-122"/>
                </a:rPr>
                <a:t>前期，总行投资银行部、资管中心集中对存量数据进行了治理。但截至目</a:t>
              </a:r>
              <a:r>
                <a:rPr lang="zh-CN" altLang="en-US" sz="1500" dirty="0">
                  <a:latin typeface="微软雅黑" panose="020B0503020204020204" pitchFamily="34" charset="-122"/>
                  <a:ea typeface="微软雅黑" panose="020B0503020204020204" pitchFamily="34" charset="-122"/>
                </a:rPr>
                <a:t>前</a:t>
              </a:r>
              <a:r>
                <a:rPr lang="zh-CN" altLang="en-US" sz="1500" dirty="0" smtClean="0">
                  <a:latin typeface="微软雅黑" panose="020B0503020204020204" pitchFamily="34" charset="-122"/>
                  <a:ea typeface="微软雅黑" panose="020B0503020204020204" pitchFamily="34" charset="-122"/>
                </a:rPr>
                <a:t>，仍有</a:t>
              </a:r>
              <a:r>
                <a:rPr lang="zh-CN" altLang="en-US" sz="1500" dirty="0">
                  <a:latin typeface="微软雅黑" panose="020B0503020204020204" pitchFamily="34" charset="-122"/>
                  <a:ea typeface="微软雅黑" panose="020B0503020204020204" pitchFamily="34" charset="-122"/>
                </a:rPr>
                <a:t>约</a:t>
              </a:r>
              <a:r>
                <a:rPr lang="en-US" altLang="zh-CN" sz="1500" dirty="0" smtClean="0">
                  <a:latin typeface="微软雅黑" panose="020B0503020204020204" pitchFamily="34" charset="-122"/>
                  <a:ea typeface="微软雅黑" panose="020B0503020204020204" pitchFamily="34" charset="-122"/>
                </a:rPr>
                <a:t>270</a:t>
              </a:r>
              <a:r>
                <a:rPr lang="zh-CN" altLang="en-US" sz="1500" dirty="0">
                  <a:latin typeface="微软雅黑" panose="020B0503020204020204" pitchFamily="34" charset="-122"/>
                  <a:ea typeface="微软雅黑" panose="020B0503020204020204" pitchFamily="34" charset="-122"/>
                </a:rPr>
                <a:t>亿结构化融资业</a:t>
              </a:r>
              <a:r>
                <a:rPr lang="zh-CN" altLang="en-US" sz="1500" dirty="0" smtClean="0">
                  <a:latin typeface="微软雅黑" panose="020B0503020204020204" pitchFamily="34" charset="-122"/>
                  <a:ea typeface="微软雅黑" panose="020B0503020204020204" pitchFamily="34" charset="-122"/>
                </a:rPr>
                <a:t>务由</a:t>
              </a:r>
              <a:r>
                <a:rPr lang="zh-CN" altLang="en-US" sz="1500" dirty="0">
                  <a:latin typeface="微软雅黑" panose="020B0503020204020204" pitchFamily="34" charset="-122"/>
                  <a:ea typeface="微软雅黑" panose="020B0503020204020204" pitchFamily="34" charset="-122"/>
                </a:rPr>
                <a:t>于数据补录和质量问题未实现穿透</a:t>
              </a:r>
              <a:r>
                <a:rPr lang="zh-CN" altLang="en-US" sz="1500" dirty="0" smtClean="0">
                  <a:latin typeface="微软雅黑" panose="020B0503020204020204" pitchFamily="34" charset="-122"/>
                  <a:ea typeface="微软雅黑" panose="020B0503020204020204" pitchFamily="34" charset="-122"/>
                </a:rPr>
                <a:t>，导致全行风</a:t>
              </a:r>
              <a:r>
                <a:rPr lang="zh-CN" altLang="en-US" sz="1500" dirty="0">
                  <a:latin typeface="微软雅黑" panose="020B0503020204020204" pitchFamily="34" charset="-122"/>
                  <a:ea typeface="微软雅黑" panose="020B0503020204020204" pitchFamily="34" charset="-122"/>
                </a:rPr>
                <a:t>险加权资产额外增加</a:t>
              </a:r>
              <a:r>
                <a:rPr lang="en-US" altLang="zh-CN" sz="1500" dirty="0">
                  <a:latin typeface="微软雅黑" panose="020B0503020204020204" pitchFamily="34" charset="-122"/>
                  <a:ea typeface="微软雅黑" panose="020B0503020204020204" pitchFamily="34" charset="-122"/>
                </a:rPr>
                <a:t>2800</a:t>
              </a:r>
              <a:r>
                <a:rPr lang="zh-CN" altLang="en-US" sz="1500" dirty="0">
                  <a:latin typeface="微软雅黑" panose="020B0503020204020204" pitchFamily="34" charset="-122"/>
                  <a:ea typeface="微软雅黑" panose="020B0503020204020204" pitchFamily="34" charset="-122"/>
                </a:rPr>
                <a:t>多</a:t>
              </a:r>
              <a:r>
                <a:rPr lang="zh-CN" altLang="en-US" sz="1500" dirty="0" smtClean="0">
                  <a:latin typeface="微软雅黑" panose="020B0503020204020204" pitchFamily="34" charset="-122"/>
                  <a:ea typeface="微软雅黑" panose="020B0503020204020204" pitchFamily="34" charset="-122"/>
                </a:rPr>
                <a:t>亿。</a:t>
              </a:r>
              <a:endParaRPr lang="zh-CN" altLang="en-US" sz="1500" dirty="0">
                <a:latin typeface="微软雅黑" panose="020B0503020204020204" pitchFamily="34" charset="-122"/>
                <a:ea typeface="微软雅黑" panose="020B0503020204020204" pitchFamily="34" charset="-122"/>
              </a:endParaRPr>
            </a:p>
          </p:txBody>
        </p:sp>
        <p:grpSp>
          <p:nvGrpSpPr>
            <p:cNvPr id="8" name="Diagram group"/>
            <p:cNvGrpSpPr/>
            <p:nvPr/>
          </p:nvGrpSpPr>
          <p:grpSpPr>
            <a:xfrm>
              <a:off x="730966" y="1955006"/>
              <a:ext cx="3431249" cy="502628"/>
              <a:chOff x="3307713" y="-391900"/>
              <a:chExt cx="3052213" cy="1594078"/>
            </a:xfrm>
            <a:effectLst>
              <a:outerShdw blurRad="50800" dist="38100" algn="l" rotWithShape="0">
                <a:prstClr val="black">
                  <a:alpha val="40000"/>
                </a:prstClr>
              </a:outerShdw>
            </a:effectLst>
          </p:grpSpPr>
          <p:grpSp>
            <p:nvGrpSpPr>
              <p:cNvPr id="16" name="组合 15"/>
              <p:cNvGrpSpPr/>
              <p:nvPr/>
            </p:nvGrpSpPr>
            <p:grpSpPr>
              <a:xfrm>
                <a:off x="3307713" y="-391900"/>
                <a:ext cx="3052213" cy="1594078"/>
                <a:chOff x="3307713" y="-391900"/>
                <a:chExt cx="3052213" cy="1594078"/>
              </a:xfrm>
            </p:grpSpPr>
            <p:sp>
              <p:nvSpPr>
                <p:cNvPr id="17" name="圆角矩形 16"/>
                <p:cNvSpPr/>
                <p:nvPr/>
              </p:nvSpPr>
              <p:spPr>
                <a:xfrm>
                  <a:off x="3307713" y="-391900"/>
                  <a:ext cx="3052213" cy="1594078"/>
                </a:xfrm>
                <a:prstGeom prst="roundRect">
                  <a:avLst/>
                </a:prstGeom>
                <a:solidFill>
                  <a:srgbClr val="2E4F85"/>
                </a:solidFill>
                <a:ln>
                  <a:noFill/>
                </a:ln>
                <a:effectLst>
                  <a:outerShdw blurRad="57785" dist="33020" dir="3180000" algn="ctr">
                    <a:srgbClr val="000000">
                      <a:alpha val="30000"/>
                    </a:srgbClr>
                  </a:outerShdw>
                </a:effectLst>
              </p:spPr>
              <p:style>
                <a:lnRef idx="2">
                  <a:scrgbClr r="0" g="0" b="0"/>
                </a:lnRef>
                <a:fillRef idx="1">
                  <a:scrgbClr r="0" g="0" b="0"/>
                </a:fillRef>
                <a:effectRef idx="0">
                  <a:scrgbClr r="0" g="0" b="0"/>
                </a:effectRef>
                <a:fontRef idx="minor">
                  <a:schemeClr val="lt1"/>
                </a:fontRef>
              </p:style>
            </p:sp>
            <p:sp>
              <p:nvSpPr>
                <p:cNvPr id="18" name="圆角矩形 4"/>
                <p:cNvSpPr/>
                <p:nvPr/>
              </p:nvSpPr>
              <p:spPr>
                <a:xfrm>
                  <a:off x="3385530" y="-314084"/>
                  <a:ext cx="2896579" cy="143844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98737" tIns="0" rIns="298737" bIns="0" numCol="1" spcCol="1270" anchor="ctr" anchorCtr="0">
                  <a:noAutofit/>
                </a:bodyPr>
                <a:lstStyle/>
                <a:p>
                  <a:pPr lvl="0" defTabSz="755650">
                    <a:lnSpc>
                      <a:spcPct val="90000"/>
                    </a:lnSpc>
                    <a:spcBef>
                      <a:spcPct val="0"/>
                    </a:spcBef>
                    <a:spcAft>
                      <a:spcPct val="35000"/>
                    </a:spcAft>
                  </a:pPr>
                  <a:r>
                    <a:rPr lang="zh-CN" altLang="en-US" sz="1700" b="1" dirty="0">
                      <a:latin typeface="微软雅黑" panose="020B0503020204020204" pitchFamily="34" charset="-122"/>
                      <a:ea typeface="微软雅黑" panose="020B0503020204020204" pitchFamily="34" charset="-122"/>
                    </a:rPr>
                    <a:t>加大对存量数据的补录工作</a:t>
                  </a:r>
                  <a:endParaRPr lang="zh-CN" altLang="en-US" sz="1700" b="1" dirty="0">
                    <a:latin typeface="微软雅黑" panose="020B0503020204020204" pitchFamily="34" charset="-122"/>
                    <a:ea typeface="微软雅黑" panose="020B0503020204020204" pitchFamily="34" charset="-122"/>
                  </a:endParaRPr>
                </a:p>
              </p:txBody>
            </p:sp>
          </p:grpSp>
        </p:grpSp>
        <p:sp>
          <p:nvSpPr>
            <p:cNvPr id="9" name="文本框 8"/>
            <p:cNvSpPr txBox="1"/>
            <p:nvPr/>
          </p:nvSpPr>
          <p:spPr>
            <a:xfrm>
              <a:off x="6248086" y="2455017"/>
              <a:ext cx="4755434" cy="1131079"/>
            </a:xfrm>
            <a:prstGeom prst="rect">
              <a:avLst/>
            </a:prstGeom>
            <a:solidFill>
              <a:schemeClr val="bg1">
                <a:lumMod val="95000"/>
              </a:schemeClr>
            </a:solidFill>
            <a:ln w="19050" cmpd="sng">
              <a:noFill/>
              <a:prstDash val="sysDash"/>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wrap="square" rtlCol="0">
              <a:spAutoFit/>
            </a:bodyPr>
            <a:lstStyle/>
            <a:p>
              <a:pPr marL="285750" indent="-285750" algn="just">
                <a:lnSpc>
                  <a:spcPct val="150000"/>
                </a:lnSpc>
                <a:buClr>
                  <a:srgbClr val="2E4F85"/>
                </a:buClr>
                <a:buFont typeface="Wingdings" panose="05000000000000000000" pitchFamily="2" charset="2"/>
                <a:buChar char="ü"/>
              </a:pPr>
              <a:r>
                <a:rPr lang="zh-CN" altLang="en-US" sz="1500" dirty="0">
                  <a:latin typeface="微软雅黑" panose="020B0503020204020204" pitchFamily="34" charset="-122"/>
                  <a:ea typeface="微软雅黑" panose="020B0503020204020204" pitchFamily="34" charset="-122"/>
                </a:rPr>
                <a:t>后续，请业务主管部门</a:t>
              </a:r>
              <a:r>
                <a:rPr lang="zh-CN" altLang="en-US" sz="1500" dirty="0" smtClean="0">
                  <a:latin typeface="微软雅黑" panose="020B0503020204020204" pitchFamily="34" charset="-122"/>
                  <a:ea typeface="微软雅黑" panose="020B0503020204020204" pitchFamily="34" charset="-122"/>
                </a:rPr>
                <a:t>和</a:t>
              </a:r>
              <a:r>
                <a:rPr lang="zh-CN" altLang="en-US" sz="1500" dirty="0">
                  <a:latin typeface="微软雅黑" panose="020B0503020204020204" pitchFamily="34" charset="-122"/>
                  <a:ea typeface="微软雅黑" panose="020B0503020204020204" pitchFamily="34" charset="-122"/>
                </a:rPr>
                <a:t>分行，按照全行统一的数据治理要求，规</a:t>
              </a:r>
              <a:r>
                <a:rPr lang="zh-CN" altLang="en-US" sz="1500" dirty="0" smtClean="0">
                  <a:latin typeface="微软雅黑" panose="020B0503020204020204" pitchFamily="34" charset="-122"/>
                  <a:ea typeface="微软雅黑" panose="020B0503020204020204" pitchFamily="34" charset="-122"/>
                </a:rPr>
                <a:t>范</a:t>
              </a:r>
              <a:r>
                <a:rPr lang="en-US" altLang="zh-CN" sz="1500" dirty="0" smtClean="0">
                  <a:latin typeface="微软雅黑" panose="020B0503020204020204" pitchFamily="34" charset="-122"/>
                  <a:ea typeface="微软雅黑" panose="020B0503020204020204" pitchFamily="34" charset="-122"/>
                </a:rPr>
                <a:t>520</a:t>
              </a:r>
              <a:r>
                <a:rPr lang="zh-CN" altLang="en-US" sz="1500" dirty="0" smtClean="0">
                  <a:latin typeface="微软雅黑" panose="020B0503020204020204" pitchFamily="34" charset="-122"/>
                  <a:ea typeface="微软雅黑" panose="020B0503020204020204" pitchFamily="34" charset="-122"/>
                </a:rPr>
                <a:t>系统操</a:t>
              </a:r>
              <a:r>
                <a:rPr lang="zh-CN" altLang="en-US" sz="1500" dirty="0">
                  <a:latin typeface="微软雅黑" panose="020B0503020204020204" pitchFamily="34" charset="-122"/>
                  <a:ea typeface="微软雅黑" panose="020B0503020204020204" pitchFamily="34" charset="-122"/>
                </a:rPr>
                <a:t>作流程</a:t>
              </a:r>
              <a:r>
                <a:rPr lang="zh-CN" altLang="en-US" sz="1500" dirty="0" smtClean="0">
                  <a:latin typeface="微软雅黑" panose="020B0503020204020204" pitchFamily="34" charset="-122"/>
                  <a:ea typeface="微软雅黑" panose="020B0503020204020204" pitchFamily="34" charset="-122"/>
                </a:rPr>
                <a:t>，逐一排查，确保能穿尽穿</a:t>
              </a:r>
              <a:r>
                <a:rPr lang="zh-CN" altLang="en-US" sz="1500" dirty="0">
                  <a:latin typeface="微软雅黑" panose="020B0503020204020204" pitchFamily="34" charset="-122"/>
                  <a:ea typeface="微软雅黑" panose="020B0503020204020204" pitchFamily="34" charset="-122"/>
                </a:rPr>
                <a:t>，</a:t>
              </a:r>
              <a:r>
                <a:rPr lang="zh-CN" altLang="en-US" sz="1500" dirty="0" smtClean="0">
                  <a:latin typeface="微软雅黑" panose="020B0503020204020204" pitchFamily="34" charset="-122"/>
                  <a:ea typeface="微软雅黑" panose="020B0503020204020204" pitchFamily="34" charset="-122"/>
                </a:rPr>
                <a:t>满</a:t>
              </a:r>
              <a:r>
                <a:rPr lang="zh-CN" altLang="en-US" sz="1500" dirty="0">
                  <a:latin typeface="微软雅黑" panose="020B0503020204020204" pitchFamily="34" charset="-122"/>
                  <a:ea typeface="微软雅黑" panose="020B0503020204020204" pitchFamily="34" charset="-122"/>
                </a:rPr>
                <a:t>足监管计量要求，避免适用高权重计量。</a:t>
              </a:r>
              <a:endParaRPr lang="zh-CN" altLang="en-US" sz="1500" dirty="0">
                <a:latin typeface="微软雅黑" panose="020B0503020204020204" pitchFamily="34" charset="-122"/>
                <a:ea typeface="微软雅黑" panose="020B0503020204020204" pitchFamily="34" charset="-122"/>
              </a:endParaRPr>
            </a:p>
          </p:txBody>
        </p:sp>
        <p:grpSp>
          <p:nvGrpSpPr>
            <p:cNvPr id="10" name="Diagram group"/>
            <p:cNvGrpSpPr/>
            <p:nvPr/>
          </p:nvGrpSpPr>
          <p:grpSpPr>
            <a:xfrm>
              <a:off x="6248086" y="1955006"/>
              <a:ext cx="3431249" cy="502628"/>
              <a:chOff x="3229896" y="-387751"/>
              <a:chExt cx="3052213" cy="1594080"/>
            </a:xfrm>
            <a:effectLst>
              <a:outerShdw blurRad="50800" dist="38100" algn="l" rotWithShape="0">
                <a:prstClr val="black">
                  <a:alpha val="40000"/>
                </a:prstClr>
              </a:outerShdw>
            </a:effectLst>
          </p:grpSpPr>
          <p:grpSp>
            <p:nvGrpSpPr>
              <p:cNvPr id="12" name="组合 11"/>
              <p:cNvGrpSpPr/>
              <p:nvPr/>
            </p:nvGrpSpPr>
            <p:grpSpPr>
              <a:xfrm>
                <a:off x="3229896" y="-387751"/>
                <a:ext cx="3052213" cy="1594080"/>
                <a:chOff x="3229896" y="-387751"/>
                <a:chExt cx="3052213" cy="1594080"/>
              </a:xfrm>
            </p:grpSpPr>
            <p:sp>
              <p:nvSpPr>
                <p:cNvPr id="14" name="圆角矩形 13"/>
                <p:cNvSpPr/>
                <p:nvPr/>
              </p:nvSpPr>
              <p:spPr>
                <a:xfrm>
                  <a:off x="3229896" y="-387751"/>
                  <a:ext cx="3052213" cy="1594080"/>
                </a:xfrm>
                <a:prstGeom prst="roundRect">
                  <a:avLst/>
                </a:prstGeom>
                <a:solidFill>
                  <a:srgbClr val="2E4F85"/>
                </a:solidFill>
                <a:ln>
                  <a:noFill/>
                </a:ln>
                <a:effectLst>
                  <a:outerShdw blurRad="57785" dist="33020" dir="3180000" algn="ctr">
                    <a:srgbClr val="000000">
                      <a:alpha val="30000"/>
                    </a:srgbClr>
                  </a:outerShdw>
                </a:effectLst>
              </p:spPr>
              <p:style>
                <a:lnRef idx="2">
                  <a:scrgbClr r="0" g="0" b="0"/>
                </a:lnRef>
                <a:fillRef idx="1">
                  <a:scrgbClr r="0" g="0" b="0"/>
                </a:fillRef>
                <a:effectRef idx="0">
                  <a:scrgbClr r="0" g="0" b="0"/>
                </a:effectRef>
                <a:fontRef idx="minor">
                  <a:schemeClr val="lt1"/>
                </a:fontRef>
              </p:style>
            </p:sp>
            <p:sp>
              <p:nvSpPr>
                <p:cNvPr id="15" name="圆角矩形 4"/>
                <p:cNvSpPr/>
                <p:nvPr/>
              </p:nvSpPr>
              <p:spPr>
                <a:xfrm>
                  <a:off x="3385530" y="-314084"/>
                  <a:ext cx="2896579" cy="143844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98737" tIns="0" rIns="298737" bIns="0" numCol="1" spcCol="1270" anchor="ctr" anchorCtr="0">
                  <a:noAutofit/>
                </a:bodyPr>
                <a:lstStyle/>
                <a:p>
                  <a:pPr lvl="0" defTabSz="755650">
                    <a:lnSpc>
                      <a:spcPct val="90000"/>
                    </a:lnSpc>
                    <a:spcBef>
                      <a:spcPct val="0"/>
                    </a:spcBef>
                    <a:spcAft>
                      <a:spcPct val="35000"/>
                    </a:spcAft>
                  </a:pPr>
                  <a:r>
                    <a:rPr lang="zh-CN" altLang="en-US" sz="1700" b="1" dirty="0" smtClean="0">
                      <a:latin typeface="微软雅黑" panose="020B0503020204020204" pitchFamily="34" charset="-122"/>
                      <a:ea typeface="微软雅黑" panose="020B0503020204020204" pitchFamily="34" charset="-122"/>
                    </a:rPr>
                    <a:t>持</a:t>
                  </a:r>
                  <a:r>
                    <a:rPr lang="zh-CN" altLang="en-US" sz="1700" b="1" dirty="0">
                      <a:latin typeface="微软雅黑" panose="020B0503020204020204" pitchFamily="34" charset="-122"/>
                      <a:ea typeface="微软雅黑" panose="020B0503020204020204" pitchFamily="34" charset="-122"/>
                    </a:rPr>
                    <a:t>续做好穿透管理</a:t>
                  </a:r>
                  <a:endParaRPr lang="zh-CN" altLang="en-US" sz="1700" b="1" dirty="0">
                    <a:latin typeface="微软雅黑" panose="020B0503020204020204" pitchFamily="34" charset="-122"/>
                    <a:ea typeface="微软雅黑" panose="020B0503020204020204" pitchFamily="34" charset="-122"/>
                  </a:endParaRPr>
                </a:p>
              </p:txBody>
            </p:sp>
          </p:grpSp>
        </p:grpSp>
      </p:grpSp>
      <p:pic>
        <p:nvPicPr>
          <p:cNvPr id="19" name="图片 1"/>
          <p:cNvPicPr>
            <a:picLocks noChangeAspect="1"/>
          </p:cNvPicPr>
          <p:nvPr/>
        </p:nvPicPr>
        <p:blipFill>
          <a:blip r:embed="rId1"/>
          <a:stretch>
            <a:fillRect/>
          </a:stretch>
        </p:blipFill>
        <p:spPr>
          <a:xfrm>
            <a:off x="6600285" y="4128729"/>
            <a:ext cx="4946963" cy="2230842"/>
          </a:xfrm>
          <a:prstGeom prst="rect">
            <a:avLst/>
          </a:prstGeom>
        </p:spPr>
      </p:pic>
      <p:sp>
        <p:nvSpPr>
          <p:cNvPr id="20" name="文本框 19"/>
          <p:cNvSpPr txBox="1"/>
          <p:nvPr/>
        </p:nvSpPr>
        <p:spPr>
          <a:xfrm>
            <a:off x="860959" y="4286811"/>
            <a:ext cx="5117027" cy="2054409"/>
          </a:xfrm>
          <a:prstGeom prst="rect">
            <a:avLst/>
          </a:prstGeom>
          <a:solidFill>
            <a:srgbClr val="E7E7E7"/>
          </a:solidFill>
          <a:ln w="19050" cmpd="sng">
            <a:solidFill>
              <a:srgbClr val="2E4F85"/>
            </a:solidFill>
            <a:prstDash val="sysDash"/>
          </a:ln>
          <a:effectLst>
            <a:glow rad="139700">
              <a:schemeClr val="accent3">
                <a:satMod val="175000"/>
                <a:alpha val="40000"/>
              </a:schemeClr>
            </a:glow>
          </a:effectLst>
        </p:spPr>
        <p:style>
          <a:lnRef idx="2">
            <a:schemeClr val="dk1"/>
          </a:lnRef>
          <a:fillRef idx="1">
            <a:schemeClr val="lt1"/>
          </a:fillRef>
          <a:effectRef idx="0">
            <a:schemeClr val="dk1"/>
          </a:effectRef>
          <a:fontRef idx="minor">
            <a:schemeClr val="dk1"/>
          </a:fontRef>
        </p:style>
        <p:txBody>
          <a:bodyPr wrap="square" rtlCol="0">
            <a:spAutoFit/>
          </a:bodyPr>
          <a:lstStyle/>
          <a:p>
            <a:pPr marL="285750" indent="-285750" algn="just">
              <a:lnSpc>
                <a:spcPct val="150000"/>
              </a:lnSpc>
              <a:buClr>
                <a:srgbClr val="2E4F85"/>
              </a:buClr>
              <a:buFont typeface="Wingdings" panose="05000000000000000000" pitchFamily="2" charset="2"/>
              <a:buChar char="p"/>
            </a:pPr>
            <a:r>
              <a:rPr lang="zh-CN" altLang="en-US" sz="1500" b="1" dirty="0">
                <a:latin typeface="微软雅黑" panose="020B0503020204020204" pitchFamily="34" charset="-122"/>
                <a:ea typeface="微软雅黑" panose="020B0503020204020204" pitchFamily="34" charset="-122"/>
              </a:rPr>
              <a:t>补录</a:t>
            </a:r>
            <a:r>
              <a:rPr lang="zh-CN" altLang="en-US" sz="1500" b="1" dirty="0" smtClean="0">
                <a:latin typeface="微软雅黑" panose="020B0503020204020204" pitchFamily="34" charset="-122"/>
                <a:ea typeface="微软雅黑" panose="020B0503020204020204" pitchFamily="34" charset="-122"/>
              </a:rPr>
              <a:t>举例：</a:t>
            </a:r>
            <a:endParaRPr lang="en-US" altLang="zh-CN" sz="1500" b="1" dirty="0" smtClean="0">
              <a:latin typeface="微软雅黑" panose="020B0503020204020204" pitchFamily="34" charset="-122"/>
              <a:ea typeface="微软雅黑" panose="020B0503020204020204" pitchFamily="34" charset="-122"/>
            </a:endParaRPr>
          </a:p>
          <a:p>
            <a:pPr marL="285750" indent="-285750" algn="just">
              <a:lnSpc>
                <a:spcPct val="150000"/>
              </a:lnSpc>
              <a:buClr>
                <a:srgbClr val="2E4F85"/>
              </a:buClr>
              <a:buFont typeface="Wingdings" panose="05000000000000000000" pitchFamily="2" charset="2"/>
              <a:buChar char="ü"/>
            </a:pPr>
            <a:r>
              <a:rPr lang="zh-CN" altLang="en-US" sz="1400" dirty="0" smtClean="0">
                <a:latin typeface="微软雅黑" panose="020B0503020204020204" pitchFamily="34" charset="-122"/>
                <a:ea typeface="微软雅黑" panose="020B0503020204020204" pitchFamily="34" charset="-122"/>
              </a:rPr>
              <a:t>仅当</a:t>
            </a:r>
            <a:r>
              <a:rPr lang="zh-CN" altLang="zh-CN" sz="1400" dirty="0">
                <a:latin typeface="微软雅黑" panose="020B0503020204020204" pitchFamily="34" charset="-122"/>
                <a:ea typeface="微软雅黑" panose="020B0503020204020204" pitchFamily="34" charset="-122"/>
              </a:rPr>
              <a:t>【是否资产管理产品】为“是”</a:t>
            </a:r>
            <a:r>
              <a:rPr lang="zh-CN" altLang="zh-CN" sz="1400" dirty="0" smtClean="0">
                <a:latin typeface="微软雅黑" panose="020B0503020204020204" pitchFamily="34" charset="-122"/>
                <a:ea typeface="微软雅黑" panose="020B0503020204020204" pitchFamily="34" charset="-122"/>
              </a:rPr>
              <a:t>时</a:t>
            </a:r>
            <a:r>
              <a:rPr lang="zh-CN" altLang="en-US" sz="1400" dirty="0" smtClean="0">
                <a:latin typeface="微软雅黑" panose="020B0503020204020204" pitchFamily="34" charset="-122"/>
                <a:ea typeface="微软雅黑" panose="020B0503020204020204" pitchFamily="34" charset="-122"/>
              </a:rPr>
              <a:t>，才适用资管计量规则，否则将按照对公风险暴露规则计量；</a:t>
            </a:r>
            <a:endParaRPr lang="en-US" altLang="zh-CN" sz="1400" dirty="0" smtClean="0">
              <a:latin typeface="微软雅黑" panose="020B0503020204020204" pitchFamily="34" charset="-122"/>
              <a:ea typeface="微软雅黑" panose="020B0503020204020204" pitchFamily="34" charset="-122"/>
            </a:endParaRPr>
          </a:p>
          <a:p>
            <a:pPr marL="285750" indent="-285750" algn="just">
              <a:lnSpc>
                <a:spcPct val="150000"/>
              </a:lnSpc>
              <a:buClr>
                <a:srgbClr val="2E4F85"/>
              </a:buClr>
              <a:buFont typeface="Wingdings" panose="05000000000000000000" pitchFamily="2" charset="2"/>
              <a:buChar char="ü"/>
            </a:pPr>
            <a:r>
              <a:rPr lang="zh-CN" altLang="en-US" sz="1400" dirty="0">
                <a:latin typeface="微软雅黑" panose="020B0503020204020204" pitchFamily="34" charset="-122"/>
                <a:ea typeface="微软雅黑" panose="020B0503020204020204" pitchFamily="34" charset="-122"/>
              </a:rPr>
              <a:t>仅当</a:t>
            </a:r>
            <a:r>
              <a:rPr lang="en-US" altLang="zh-CN" sz="1400" dirty="0">
                <a:latin typeface="微软雅黑" panose="020B0503020204020204" pitchFamily="34" charset="-122"/>
                <a:ea typeface="微软雅黑" panose="020B0503020204020204" pitchFamily="34" charset="-122"/>
              </a:rPr>
              <a:t>【</a:t>
            </a:r>
            <a:r>
              <a:rPr lang="zh-CN" altLang="en-US" sz="1400" dirty="0">
                <a:latin typeface="微软雅黑" panose="020B0503020204020204" pitchFamily="34" charset="-122"/>
                <a:ea typeface="微软雅黑" panose="020B0503020204020204" pitchFamily="34" charset="-122"/>
              </a:rPr>
              <a:t>穿透数据是否有独立第三方认证</a:t>
            </a:r>
            <a:r>
              <a:rPr lang="en-US" altLang="zh-CN" sz="1400" dirty="0">
                <a:latin typeface="微软雅黑" panose="020B0503020204020204" pitchFamily="34" charset="-122"/>
                <a:ea typeface="微软雅黑" panose="020B0503020204020204" pitchFamily="34" charset="-122"/>
              </a:rPr>
              <a:t>】</a:t>
            </a:r>
            <a:r>
              <a:rPr lang="zh-CN" altLang="en-US" sz="1400" dirty="0">
                <a:latin typeface="微软雅黑" panose="020B0503020204020204" pitchFamily="34" charset="-122"/>
                <a:ea typeface="微软雅黑" panose="020B0503020204020204" pitchFamily="34" charset="-122"/>
              </a:rPr>
              <a:t>为“是”，且</a:t>
            </a:r>
            <a:r>
              <a:rPr lang="en-US" altLang="zh-CN" sz="1400" dirty="0">
                <a:latin typeface="微软雅黑" panose="020B0503020204020204" pitchFamily="34" charset="-122"/>
                <a:ea typeface="微软雅黑" panose="020B0503020204020204" pitchFamily="34" charset="-122"/>
              </a:rPr>
              <a:t>【</a:t>
            </a:r>
            <a:r>
              <a:rPr lang="zh-CN" altLang="en-US" sz="1400" dirty="0">
                <a:latin typeface="微软雅黑" panose="020B0503020204020204" pitchFamily="34" charset="-122"/>
                <a:ea typeface="微软雅黑" panose="020B0503020204020204" pitchFamily="34" charset="-122"/>
              </a:rPr>
              <a:t>资产管理人提供底层资产信息</a:t>
            </a:r>
            <a:r>
              <a:rPr lang="en-US" altLang="zh-CN" sz="1400" dirty="0">
                <a:latin typeface="微软雅黑" panose="020B0503020204020204" pitchFamily="34" charset="-122"/>
                <a:ea typeface="微软雅黑" panose="020B0503020204020204" pitchFamily="34" charset="-122"/>
              </a:rPr>
              <a:t>】</a:t>
            </a:r>
            <a:r>
              <a:rPr lang="zh-CN" altLang="en-US" sz="1400" dirty="0">
                <a:latin typeface="微软雅黑" panose="020B0503020204020204" pitchFamily="34" charset="-122"/>
                <a:ea typeface="微软雅黑" panose="020B0503020204020204" pitchFamily="34" charset="-122"/>
              </a:rPr>
              <a:t>为“是”时，补录数据才视为</a:t>
            </a:r>
            <a:r>
              <a:rPr lang="zh-CN" altLang="en-US" sz="1400" dirty="0" smtClean="0">
                <a:latin typeface="微软雅黑" panose="020B0503020204020204" pitchFamily="34" charset="-122"/>
                <a:ea typeface="微软雅黑" panose="020B0503020204020204" pitchFamily="34" charset="-122"/>
              </a:rPr>
              <a:t>有效；</a:t>
            </a:r>
            <a:endParaRPr lang="en-US" altLang="zh-CN" sz="1500" b="1" dirty="0" smtClean="0">
              <a:latin typeface="微软雅黑" panose="020B0503020204020204" pitchFamily="34" charset="-122"/>
              <a:ea typeface="微软雅黑" panose="020B0503020204020204" pitchFamily="34" charset="-122"/>
            </a:endParaRPr>
          </a:p>
        </p:txBody>
      </p:sp>
      <p:sp>
        <p:nvSpPr>
          <p:cNvPr id="21" name="标题 21"/>
          <p:cNvSpPr txBox="1"/>
          <p:nvPr/>
        </p:nvSpPr>
        <p:spPr bwMode="auto">
          <a:xfrm>
            <a:off x="320396" y="197064"/>
            <a:ext cx="7745730" cy="387144"/>
          </a:xfrm>
          <a:prstGeom prst="rect">
            <a:avLst/>
          </a:prstGeom>
        </p:spPr>
        <p:txBody>
          <a:bodyPr lIns="90000" tIns="0" rIns="90000" bIns="0" anchor="b" anchorCtr="0"/>
          <a:lstStyle>
            <a:lvl1pPr algn="l" rtl="0" eaLnBrk="1" fontAlgn="base" hangingPunct="1">
              <a:spcBef>
                <a:spcPct val="0"/>
              </a:spcBef>
              <a:spcAft>
                <a:spcPct val="0"/>
              </a:spcAft>
              <a:defRPr kumimoji="1" lang="en-US" altLang="zh-TW" sz="2200" b="1" kern="0" baseline="0" dirty="0" smtClean="0">
                <a:solidFill>
                  <a:schemeClr val="tx1"/>
                </a:solidFill>
                <a:latin typeface="Arial" panose="020B0604020202020204" pitchFamily="34" charset="0"/>
                <a:ea typeface="楷体_GB2312" panose="02010609030101010101" pitchFamily="49" charset="-122"/>
                <a:cs typeface="+mj-cs"/>
              </a:defRPr>
            </a:lvl1pPr>
            <a:lvl2pPr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2pPr>
            <a:lvl3pPr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3pPr>
            <a:lvl4pPr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4pPr>
            <a:lvl5pPr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5pPr>
            <a:lvl6pPr marL="495300"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6pPr>
            <a:lvl7pPr marL="990600"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7pPr>
            <a:lvl8pPr marL="1485900"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8pPr>
            <a:lvl9pPr marL="1981200"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9pPr>
          </a:lstStyle>
          <a:p>
            <a:pPr>
              <a:defRPr/>
            </a:pPr>
            <a:r>
              <a:rPr lang="zh-CN" altLang="en-US" sz="2400" dirty="0" smtClean="0">
                <a:solidFill>
                  <a:srgbClr val="000000"/>
                </a:solidFill>
                <a:latin typeface="微软雅黑" panose="020B0503020204020204" pitchFamily="34" charset="-122"/>
                <a:ea typeface="微软雅黑" panose="020B0503020204020204" pitchFamily="34" charset="-122"/>
              </a:rPr>
              <a:t>（二</a:t>
            </a:r>
            <a:r>
              <a:rPr lang="zh-CN" altLang="en-US" sz="2400" dirty="0">
                <a:solidFill>
                  <a:srgbClr val="000000"/>
                </a:solidFill>
                <a:latin typeface="微软雅黑" panose="020B0503020204020204" pitchFamily="34" charset="-122"/>
                <a:ea typeface="微软雅黑" panose="020B0503020204020204" pitchFamily="34" charset="-122"/>
              </a:rPr>
              <a:t>）“不该升”</a:t>
            </a:r>
            <a:r>
              <a:rPr lang="zh-CN" altLang="en-US" sz="2400" dirty="0" smtClean="0">
                <a:solidFill>
                  <a:srgbClr val="000000"/>
                </a:solidFill>
                <a:latin typeface="微软雅黑" panose="020B0503020204020204" pitchFamily="34" charset="-122"/>
                <a:ea typeface="微软雅黑" panose="020B0503020204020204" pitchFamily="34" charset="-122"/>
              </a:rPr>
              <a:t>的</a:t>
            </a:r>
            <a:r>
              <a:rPr lang="zh-CN" altLang="en-US" sz="2400" dirty="0">
                <a:solidFill>
                  <a:srgbClr val="000000"/>
                </a:solidFill>
                <a:latin typeface="微软雅黑" panose="020B0503020204020204" pitchFamily="34" charset="-122"/>
                <a:ea typeface="微软雅黑" panose="020B0503020204020204" pitchFamily="34" charset="-122"/>
              </a:rPr>
              <a:t>权重</a:t>
            </a:r>
            <a:r>
              <a:rPr lang="zh-CN" altLang="en-US" sz="2400" dirty="0" smtClean="0">
                <a:solidFill>
                  <a:srgbClr val="000000"/>
                </a:solidFill>
                <a:latin typeface="微软雅黑" panose="020B0503020204020204" pitchFamily="34" charset="-122"/>
                <a:ea typeface="微软雅黑" panose="020B0503020204020204" pitchFamily="34" charset="-122"/>
              </a:rPr>
              <a:t>不能升</a:t>
            </a:r>
            <a:endParaRPr lang="zh-CN" altLang="en-US" sz="2400" dirty="0">
              <a:solidFill>
                <a:srgbClr val="00000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a:xfrm>
            <a:off x="11091001" y="6459855"/>
            <a:ext cx="912495" cy="299720"/>
          </a:xfrm>
        </p:spPr>
        <p:txBody>
          <a:bodyPr/>
          <a:lstStyle/>
          <a:p>
            <a:fld id="{49AE70B2-8BF9-45C0-BB95-33D1B9D3A854}" type="slidenum">
              <a:rPr lang="zh-CN" altLang="en-US" smtClean="0"/>
            </a:fld>
            <a:endParaRPr lang="zh-CN" altLang="en-US"/>
          </a:p>
        </p:txBody>
      </p:sp>
      <p:sp>
        <p:nvSpPr>
          <p:cNvPr id="11" name="文本框 10"/>
          <p:cNvSpPr txBox="1"/>
          <p:nvPr/>
        </p:nvSpPr>
        <p:spPr>
          <a:xfrm>
            <a:off x="454210" y="860513"/>
            <a:ext cx="11549286" cy="477054"/>
          </a:xfrm>
          <a:prstGeom prst="rect">
            <a:avLst/>
          </a:prstGeom>
          <a:noFill/>
        </p:spPr>
        <p:txBody>
          <a:bodyPr wrap="square" rtlCol="0">
            <a:spAutoFit/>
          </a:bodyPr>
          <a:lstStyle/>
          <a:p>
            <a:pPr marL="360045" indent="-360045" algn="just">
              <a:lnSpc>
                <a:spcPts val="3000"/>
              </a:lnSpc>
              <a:buClr>
                <a:srgbClr val="2E4F85"/>
              </a:buClr>
              <a:buFont typeface="Wingdings" panose="05000000000000000000" pitchFamily="2" charset="2"/>
              <a:buChar char="Ø"/>
            </a:pPr>
            <a:r>
              <a:rPr lang="zh-CN" altLang="en-US" sz="1600" b="1" dirty="0" smtClean="0">
                <a:latin typeface="微软雅黑" panose="020B0503020204020204" pitchFamily="34" charset="-122"/>
                <a:ea typeface="微软雅黑" panose="020B0503020204020204" pitchFamily="34" charset="-122"/>
              </a:rPr>
              <a:t>币种错配：</a:t>
            </a:r>
            <a:r>
              <a:rPr lang="zh-CN" altLang="en-US" sz="1600" dirty="0">
                <a:latin typeface="微软雅黑" panose="020B0503020204020204" pitchFamily="34" charset="-122"/>
                <a:ea typeface="微软雅黑" panose="020B0503020204020204" pitchFamily="34" charset="-122"/>
              </a:rPr>
              <a:t>资本新</a:t>
            </a:r>
            <a:r>
              <a:rPr lang="zh-CN" altLang="en-US" sz="1600" dirty="0" smtClean="0">
                <a:latin typeface="微软雅黑" panose="020B0503020204020204" pitchFamily="34" charset="-122"/>
                <a:ea typeface="微软雅黑" panose="020B0503020204020204" pitchFamily="34" charset="-122"/>
              </a:rPr>
              <a:t>规</a:t>
            </a:r>
            <a:r>
              <a:rPr lang="zh-CN" altLang="en-US" sz="1600" dirty="0">
                <a:latin typeface="微软雅黑" panose="020B0503020204020204" pitchFamily="34" charset="-122"/>
                <a:ea typeface="微软雅黑" panose="020B0503020204020204" pitchFamily="34" charset="-122"/>
              </a:rPr>
              <a:t>下</a:t>
            </a:r>
            <a:r>
              <a:rPr lang="zh-CN" altLang="en-US" sz="1600" dirty="0" smtClean="0">
                <a:latin typeface="微软雅黑" panose="020B0503020204020204" pitchFamily="34" charset="-122"/>
                <a:ea typeface="微软雅黑" panose="020B0503020204020204" pitchFamily="34" charset="-122"/>
              </a:rPr>
              <a:t>新增个人业务币种错配，风险权重有大幅上升，需要重点关注，及时做好数据补录及治理。</a:t>
            </a:r>
            <a:endParaRPr lang="en-US" altLang="zh-CN" sz="1600" dirty="0">
              <a:latin typeface="微软雅黑" panose="020B0503020204020204" pitchFamily="34" charset="-122"/>
              <a:ea typeface="微软雅黑" panose="020B0503020204020204" pitchFamily="34" charset="-122"/>
            </a:endParaRPr>
          </a:p>
        </p:txBody>
      </p:sp>
      <p:sp>
        <p:nvSpPr>
          <p:cNvPr id="7" name="文本框 6"/>
          <p:cNvSpPr txBox="1"/>
          <p:nvPr/>
        </p:nvSpPr>
        <p:spPr>
          <a:xfrm>
            <a:off x="860959" y="2372968"/>
            <a:ext cx="10686289" cy="1436547"/>
          </a:xfrm>
          <a:prstGeom prst="rect">
            <a:avLst/>
          </a:prstGeom>
          <a:solidFill>
            <a:schemeClr val="bg1">
              <a:lumMod val="95000"/>
            </a:schemeClr>
          </a:solidFill>
          <a:ln w="19050" cmpd="sng">
            <a:noFill/>
            <a:prstDash val="sysDash"/>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wrap="square" rtlCol="0">
            <a:spAutoFit/>
          </a:bodyPr>
          <a:lstStyle/>
          <a:p>
            <a:pPr marL="285750" indent="-285750" algn="just">
              <a:lnSpc>
                <a:spcPct val="150000"/>
              </a:lnSpc>
              <a:buClr>
                <a:srgbClr val="2E4F85"/>
              </a:buClr>
              <a:buFont typeface="Wingdings" panose="05000000000000000000" pitchFamily="2" charset="2"/>
              <a:buChar char="ü"/>
            </a:pPr>
            <a:r>
              <a:rPr lang="zh-CN" altLang="en-US" sz="1500" dirty="0" smtClean="0">
                <a:latin typeface="微软雅黑" panose="020B0503020204020204" pitchFamily="34" charset="-122"/>
                <a:ea typeface="微软雅黑" panose="020B0503020204020204" pitchFamily="34" charset="-122"/>
              </a:rPr>
              <a:t>新</a:t>
            </a:r>
            <a:r>
              <a:rPr lang="zh-CN" altLang="en-US" sz="1500" dirty="0">
                <a:latin typeface="微软雅黑" panose="020B0503020204020204" pitchFamily="34" charset="-122"/>
                <a:ea typeface="微软雅黑" panose="020B0503020204020204" pitchFamily="34" charset="-122"/>
              </a:rPr>
              <a:t>规中，个人业务新增币种错配分类，即借款人借款币种与收入币种不一致，则风险权重将直接从现行的</a:t>
            </a:r>
            <a:r>
              <a:rPr lang="en-US" altLang="zh-CN" sz="1500" dirty="0">
                <a:latin typeface="微软雅黑" panose="020B0503020204020204" pitchFamily="34" charset="-122"/>
                <a:ea typeface="微软雅黑" panose="020B0503020204020204" pitchFamily="34" charset="-122"/>
              </a:rPr>
              <a:t>50%/75%</a:t>
            </a:r>
            <a:r>
              <a:rPr lang="zh-CN" altLang="en-US" sz="1500" dirty="0">
                <a:latin typeface="微软雅黑" panose="020B0503020204020204" pitchFamily="34" charset="-122"/>
                <a:ea typeface="微软雅黑" panose="020B0503020204020204" pitchFamily="34" charset="-122"/>
              </a:rPr>
              <a:t>（按揭贷款</a:t>
            </a:r>
            <a:r>
              <a:rPr lang="en-US" altLang="zh-CN" sz="1500" dirty="0">
                <a:latin typeface="微软雅黑" panose="020B0503020204020204" pitchFamily="34" charset="-122"/>
                <a:ea typeface="微软雅黑" panose="020B0503020204020204" pitchFamily="34" charset="-122"/>
              </a:rPr>
              <a:t>50%</a:t>
            </a:r>
            <a:r>
              <a:rPr lang="zh-CN" altLang="en-US" sz="1500" dirty="0">
                <a:latin typeface="微软雅黑" panose="020B0503020204020204" pitchFamily="34" charset="-122"/>
                <a:ea typeface="微软雅黑" panose="020B0503020204020204" pitchFamily="34" charset="-122"/>
              </a:rPr>
              <a:t>、其他个人贷款</a:t>
            </a:r>
            <a:r>
              <a:rPr lang="en-US" altLang="zh-CN" sz="1500" dirty="0">
                <a:latin typeface="微软雅黑" panose="020B0503020204020204" pitchFamily="34" charset="-122"/>
                <a:ea typeface="微软雅黑" panose="020B0503020204020204" pitchFamily="34" charset="-122"/>
              </a:rPr>
              <a:t>75%</a:t>
            </a:r>
            <a:r>
              <a:rPr lang="zh-CN" altLang="en-US" sz="1500" dirty="0">
                <a:latin typeface="微软雅黑" panose="020B0503020204020204" pitchFamily="34" charset="-122"/>
                <a:ea typeface="微软雅黑" panose="020B0503020204020204" pitchFamily="34" charset="-122"/>
              </a:rPr>
              <a:t>）</a:t>
            </a:r>
            <a:r>
              <a:rPr lang="zh-CN" altLang="en-US" sz="1500" b="1" dirty="0">
                <a:latin typeface="微软雅黑" panose="020B0503020204020204" pitchFamily="34" charset="-122"/>
                <a:ea typeface="微软雅黑" panose="020B0503020204020204" pitchFamily="34" charset="-122"/>
              </a:rPr>
              <a:t>上升为</a:t>
            </a:r>
            <a:r>
              <a:rPr lang="en-US" altLang="zh-CN" sz="1500" b="1" dirty="0">
                <a:latin typeface="微软雅黑" panose="020B0503020204020204" pitchFamily="34" charset="-122"/>
                <a:ea typeface="微软雅黑" panose="020B0503020204020204" pitchFamily="34" charset="-122"/>
              </a:rPr>
              <a:t>150%</a:t>
            </a:r>
            <a:r>
              <a:rPr lang="zh-CN" altLang="en-US" sz="1500" b="1" dirty="0">
                <a:latin typeface="微软雅黑" panose="020B0503020204020204" pitchFamily="34" charset="-122"/>
                <a:ea typeface="微软雅黑" panose="020B0503020204020204" pitchFamily="34" charset="-122"/>
              </a:rPr>
              <a:t>的风险权重</a:t>
            </a:r>
            <a:r>
              <a:rPr lang="zh-CN" altLang="en-US" sz="1500" dirty="0">
                <a:latin typeface="微软雅黑" panose="020B0503020204020204" pitchFamily="34" charset="-122"/>
                <a:ea typeface="微软雅黑" panose="020B0503020204020204" pitchFamily="34" charset="-122"/>
              </a:rPr>
              <a:t>，风险资产占用过高。结合业务沟通，在实操中币种错配业务较少。前期，总行个人信贷部已统一对存量业务进行了数据治理。但截至目前，全行仍有</a:t>
            </a:r>
            <a:r>
              <a:rPr lang="zh-CN" altLang="en-US" sz="1500" b="1" dirty="0">
                <a:latin typeface="微软雅黑" panose="020B0503020204020204" pitchFamily="34" charset="-122"/>
                <a:ea typeface="微软雅黑" panose="020B0503020204020204" pitchFamily="34" charset="-122"/>
              </a:rPr>
              <a:t>约</a:t>
            </a:r>
            <a:r>
              <a:rPr lang="en-US" altLang="zh-CN" sz="1500" b="1" dirty="0">
                <a:latin typeface="微软雅黑" panose="020B0503020204020204" pitchFamily="34" charset="-122"/>
                <a:ea typeface="微软雅黑" panose="020B0503020204020204" pitchFamily="34" charset="-122"/>
              </a:rPr>
              <a:t>310</a:t>
            </a:r>
            <a:r>
              <a:rPr lang="zh-CN" altLang="en-US" sz="1500" b="1" dirty="0">
                <a:latin typeface="微软雅黑" panose="020B0503020204020204" pitchFamily="34" charset="-122"/>
                <a:ea typeface="微软雅黑" panose="020B0503020204020204" pitchFamily="34" charset="-122"/>
              </a:rPr>
              <a:t>亿币种错配业务</a:t>
            </a:r>
            <a:r>
              <a:rPr lang="zh-CN" altLang="en-US" sz="1500" dirty="0">
                <a:latin typeface="微软雅黑" panose="020B0503020204020204" pitchFamily="34" charset="-122"/>
                <a:ea typeface="微软雅黑" panose="020B0503020204020204" pitchFamily="34" charset="-122"/>
              </a:rPr>
              <a:t>，且主要集中于杭州分行。全行须在鲲鹏系统及时做好数据补录与治理工作，补全相关信息。</a:t>
            </a:r>
            <a:endParaRPr lang="zh-CN" altLang="en-US" sz="1500" dirty="0">
              <a:latin typeface="微软雅黑" panose="020B0503020204020204" pitchFamily="34" charset="-122"/>
              <a:ea typeface="微软雅黑" panose="020B0503020204020204" pitchFamily="34" charset="-122"/>
            </a:endParaRPr>
          </a:p>
        </p:txBody>
      </p:sp>
      <p:grpSp>
        <p:nvGrpSpPr>
          <p:cNvPr id="8" name="Diagram group"/>
          <p:cNvGrpSpPr/>
          <p:nvPr/>
        </p:nvGrpSpPr>
        <p:grpSpPr>
          <a:xfrm>
            <a:off x="860959" y="1841106"/>
            <a:ext cx="3569445" cy="502628"/>
            <a:chOff x="3307713" y="-391900"/>
            <a:chExt cx="3052213" cy="1594078"/>
          </a:xfrm>
          <a:effectLst>
            <a:outerShdw blurRad="50800" dist="38100" algn="l" rotWithShape="0">
              <a:prstClr val="black">
                <a:alpha val="40000"/>
              </a:prstClr>
            </a:outerShdw>
          </a:effectLst>
        </p:grpSpPr>
        <p:grpSp>
          <p:nvGrpSpPr>
            <p:cNvPr id="16" name="组合 15"/>
            <p:cNvGrpSpPr/>
            <p:nvPr/>
          </p:nvGrpSpPr>
          <p:grpSpPr>
            <a:xfrm>
              <a:off x="3307713" y="-391900"/>
              <a:ext cx="3052213" cy="1594078"/>
              <a:chOff x="3307713" y="-391900"/>
              <a:chExt cx="3052213" cy="1594078"/>
            </a:xfrm>
          </p:grpSpPr>
          <p:sp>
            <p:nvSpPr>
              <p:cNvPr id="17" name="圆角矩形 16"/>
              <p:cNvSpPr/>
              <p:nvPr/>
            </p:nvSpPr>
            <p:spPr>
              <a:xfrm>
                <a:off x="3307713" y="-391900"/>
                <a:ext cx="3052213" cy="1594078"/>
              </a:xfrm>
              <a:prstGeom prst="roundRect">
                <a:avLst/>
              </a:prstGeom>
              <a:solidFill>
                <a:srgbClr val="2E4F85"/>
              </a:solidFill>
              <a:ln>
                <a:noFill/>
              </a:ln>
              <a:effectLst>
                <a:outerShdw blurRad="57785" dist="33020" dir="3180000" algn="ctr">
                  <a:srgbClr val="000000">
                    <a:alpha val="30000"/>
                  </a:srgbClr>
                </a:outerShdw>
              </a:effectLst>
            </p:spPr>
            <p:style>
              <a:lnRef idx="2">
                <a:scrgbClr r="0" g="0" b="0"/>
              </a:lnRef>
              <a:fillRef idx="1">
                <a:scrgbClr r="0" g="0" b="0"/>
              </a:fillRef>
              <a:effectRef idx="0">
                <a:scrgbClr r="0" g="0" b="0"/>
              </a:effectRef>
              <a:fontRef idx="minor">
                <a:schemeClr val="lt1"/>
              </a:fontRef>
            </p:style>
          </p:sp>
          <p:sp>
            <p:nvSpPr>
              <p:cNvPr id="18" name="圆角矩形 4"/>
              <p:cNvSpPr/>
              <p:nvPr/>
            </p:nvSpPr>
            <p:spPr>
              <a:xfrm>
                <a:off x="3385530" y="-314084"/>
                <a:ext cx="2896579" cy="143844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98737" tIns="0" rIns="298737" bIns="0" numCol="1" spcCol="1270" anchor="ctr" anchorCtr="0">
                <a:noAutofit/>
              </a:bodyPr>
              <a:lstStyle/>
              <a:p>
                <a:pPr lvl="0" defTabSz="755650">
                  <a:lnSpc>
                    <a:spcPct val="90000"/>
                  </a:lnSpc>
                  <a:spcBef>
                    <a:spcPct val="0"/>
                  </a:spcBef>
                  <a:spcAft>
                    <a:spcPct val="35000"/>
                  </a:spcAft>
                </a:pPr>
                <a:r>
                  <a:rPr lang="zh-CN" altLang="en-US" sz="1700" b="1" dirty="0">
                    <a:latin typeface="微软雅黑" panose="020B0503020204020204" pitchFamily="34" charset="-122"/>
                    <a:ea typeface="微软雅黑" panose="020B0503020204020204" pitchFamily="34" charset="-122"/>
                  </a:rPr>
                  <a:t>加大对存量数据的补录工作</a:t>
                </a:r>
                <a:endParaRPr lang="zh-CN" altLang="en-US" sz="1700" b="1" dirty="0">
                  <a:latin typeface="微软雅黑" panose="020B0503020204020204" pitchFamily="34" charset="-122"/>
                  <a:ea typeface="微软雅黑" panose="020B0503020204020204" pitchFamily="34" charset="-122"/>
                </a:endParaRPr>
              </a:p>
            </p:txBody>
          </p:sp>
        </p:grpSp>
      </p:grpSp>
      <p:sp>
        <p:nvSpPr>
          <p:cNvPr id="20" name="文本框 19"/>
          <p:cNvSpPr txBox="1"/>
          <p:nvPr/>
        </p:nvSpPr>
        <p:spPr>
          <a:xfrm>
            <a:off x="860958" y="4483519"/>
            <a:ext cx="10686289" cy="1477328"/>
          </a:xfrm>
          <a:prstGeom prst="rect">
            <a:avLst/>
          </a:prstGeom>
          <a:solidFill>
            <a:srgbClr val="E7E7E7"/>
          </a:solidFill>
          <a:ln w="19050" cmpd="sng">
            <a:solidFill>
              <a:srgbClr val="2E4F85"/>
            </a:solidFill>
            <a:prstDash val="sysDash"/>
          </a:ln>
          <a:effectLst>
            <a:glow rad="139700">
              <a:schemeClr val="accent3">
                <a:satMod val="175000"/>
                <a:alpha val="40000"/>
              </a:schemeClr>
            </a:glow>
          </a:effectLst>
        </p:spPr>
        <p:style>
          <a:lnRef idx="2">
            <a:schemeClr val="dk1"/>
          </a:lnRef>
          <a:fillRef idx="1">
            <a:schemeClr val="lt1"/>
          </a:fillRef>
          <a:effectRef idx="0">
            <a:schemeClr val="dk1"/>
          </a:effectRef>
          <a:fontRef idx="minor">
            <a:schemeClr val="dk1"/>
          </a:fontRef>
        </p:style>
        <p:txBody>
          <a:bodyPr wrap="square" rtlCol="0">
            <a:spAutoFit/>
          </a:bodyPr>
          <a:lstStyle/>
          <a:p>
            <a:pPr marL="285750" indent="-285750" algn="just">
              <a:lnSpc>
                <a:spcPct val="150000"/>
              </a:lnSpc>
              <a:buClr>
                <a:srgbClr val="2E4F85"/>
              </a:buClr>
              <a:buFont typeface="Wingdings" panose="05000000000000000000" pitchFamily="2" charset="2"/>
              <a:buChar char="p"/>
            </a:pPr>
            <a:r>
              <a:rPr lang="zh-CN" altLang="en-US" sz="1500" b="1" dirty="0">
                <a:latin typeface="微软雅黑" panose="020B0503020204020204" pitchFamily="34" charset="-122"/>
                <a:ea typeface="微软雅黑" panose="020B0503020204020204" pitchFamily="34" charset="-122"/>
              </a:rPr>
              <a:t>补录</a:t>
            </a:r>
            <a:r>
              <a:rPr lang="zh-CN" altLang="en-US" sz="1500" b="1" dirty="0" smtClean="0">
                <a:latin typeface="微软雅黑" panose="020B0503020204020204" pitchFamily="34" charset="-122"/>
                <a:ea typeface="微软雅黑" panose="020B0503020204020204" pitchFamily="34" charset="-122"/>
              </a:rPr>
              <a:t>时效性举例：</a:t>
            </a:r>
            <a:endParaRPr lang="en-US" altLang="zh-CN" sz="1500" b="1" dirty="0" smtClean="0">
              <a:latin typeface="微软雅黑" panose="020B0503020204020204" pitchFamily="34" charset="-122"/>
              <a:ea typeface="微软雅黑" panose="020B0503020204020204" pitchFamily="34" charset="-122"/>
            </a:endParaRPr>
          </a:p>
          <a:p>
            <a:pPr marL="285750" indent="-285750" algn="just">
              <a:lnSpc>
                <a:spcPct val="150000"/>
              </a:lnSpc>
              <a:buClr>
                <a:srgbClr val="2E4F85"/>
              </a:buClr>
              <a:buFont typeface="Wingdings" panose="05000000000000000000" pitchFamily="2" charset="2"/>
              <a:buChar char="ü"/>
            </a:pPr>
            <a:r>
              <a:rPr lang="zh-CN" altLang="en-US" sz="1500" dirty="0" smtClean="0">
                <a:latin typeface="微软雅黑" panose="020B0503020204020204" pitchFamily="34" charset="-122"/>
                <a:ea typeface="微软雅黑" panose="020B0503020204020204" pitchFamily="34" charset="-122"/>
              </a:rPr>
              <a:t>例如</a:t>
            </a:r>
            <a:r>
              <a:rPr lang="zh-CN" altLang="en-US" sz="1500" dirty="0">
                <a:latin typeface="微软雅黑" panose="020B0503020204020204" pitchFamily="34" charset="-122"/>
                <a:ea typeface="微软雅黑" panose="020B0503020204020204" pitchFamily="34" charset="-122"/>
              </a:rPr>
              <a:t>，一笔二手房按揭贷款（首套、贷款价值比</a:t>
            </a:r>
            <a:r>
              <a:rPr lang="en-US" altLang="zh-CN" sz="1500" dirty="0">
                <a:latin typeface="微软雅黑" panose="020B0503020204020204" pitchFamily="34" charset="-122"/>
                <a:ea typeface="微软雅黑" panose="020B0503020204020204" pitchFamily="34" charset="-122"/>
              </a:rPr>
              <a:t>70%</a:t>
            </a:r>
            <a:r>
              <a:rPr lang="zh-CN" altLang="en-US" sz="1500" dirty="0">
                <a:latin typeface="微软雅黑" panose="020B0503020204020204" pitchFamily="34" charset="-122"/>
                <a:ea typeface="微软雅黑" panose="020B0503020204020204" pitchFamily="34" charset="-122"/>
              </a:rPr>
              <a:t>、符合审慎条件），借款币种及收入币种均为人民币，按监管要求可适用房地产抵押风险暴露、按</a:t>
            </a:r>
            <a:r>
              <a:rPr lang="en-US" altLang="zh-CN" sz="1500" dirty="0">
                <a:latin typeface="微软雅黑" panose="020B0503020204020204" pitchFamily="34" charset="-122"/>
                <a:ea typeface="微软雅黑" panose="020B0503020204020204" pitchFamily="34" charset="-122"/>
              </a:rPr>
              <a:t>45%</a:t>
            </a:r>
            <a:r>
              <a:rPr lang="zh-CN" altLang="en-US" sz="1500" dirty="0">
                <a:latin typeface="微软雅黑" panose="020B0503020204020204" pitchFamily="34" charset="-122"/>
                <a:ea typeface="微软雅黑" panose="020B0503020204020204" pitchFamily="34" charset="-122"/>
              </a:rPr>
              <a:t>风险权重计量风险加权资产。但在系统录入时，若在鲲鹏系统中收入币种为空或非人民币，则将直接按币种错配、</a:t>
            </a:r>
            <a:r>
              <a:rPr lang="en-US" altLang="zh-CN" sz="1500" dirty="0">
                <a:latin typeface="微软雅黑" panose="020B0503020204020204" pitchFamily="34" charset="-122"/>
                <a:ea typeface="微软雅黑" panose="020B0503020204020204" pitchFamily="34" charset="-122"/>
              </a:rPr>
              <a:t>150%</a:t>
            </a:r>
            <a:r>
              <a:rPr lang="zh-CN" altLang="en-US" sz="1500" dirty="0">
                <a:latin typeface="微软雅黑" panose="020B0503020204020204" pitchFamily="34" charset="-122"/>
                <a:ea typeface="微软雅黑" panose="020B0503020204020204" pitchFamily="34" charset="-122"/>
              </a:rPr>
              <a:t>风险权重计量风险加权资产。</a:t>
            </a:r>
            <a:endParaRPr lang="en-US" altLang="zh-CN" sz="1500" dirty="0" smtClean="0">
              <a:latin typeface="微软雅黑" panose="020B0503020204020204" pitchFamily="34" charset="-122"/>
              <a:ea typeface="微软雅黑" panose="020B0503020204020204" pitchFamily="34" charset="-122"/>
            </a:endParaRPr>
          </a:p>
        </p:txBody>
      </p:sp>
      <p:sp>
        <p:nvSpPr>
          <p:cNvPr id="21" name="标题 21"/>
          <p:cNvSpPr txBox="1"/>
          <p:nvPr/>
        </p:nvSpPr>
        <p:spPr bwMode="auto">
          <a:xfrm>
            <a:off x="320396" y="197064"/>
            <a:ext cx="7745730" cy="387144"/>
          </a:xfrm>
          <a:prstGeom prst="rect">
            <a:avLst/>
          </a:prstGeom>
        </p:spPr>
        <p:txBody>
          <a:bodyPr lIns="90000" tIns="0" rIns="90000" bIns="0" anchor="b" anchorCtr="0"/>
          <a:lstStyle>
            <a:lvl1pPr algn="l" rtl="0" eaLnBrk="1" fontAlgn="base" hangingPunct="1">
              <a:spcBef>
                <a:spcPct val="0"/>
              </a:spcBef>
              <a:spcAft>
                <a:spcPct val="0"/>
              </a:spcAft>
              <a:defRPr kumimoji="1" lang="en-US" altLang="zh-TW" sz="2200" b="1" kern="0" baseline="0" dirty="0" smtClean="0">
                <a:solidFill>
                  <a:schemeClr val="tx1"/>
                </a:solidFill>
                <a:latin typeface="Arial" panose="020B0604020202020204" pitchFamily="34" charset="0"/>
                <a:ea typeface="楷体_GB2312" panose="02010609030101010101" pitchFamily="49" charset="-122"/>
                <a:cs typeface="+mj-cs"/>
              </a:defRPr>
            </a:lvl1pPr>
            <a:lvl2pPr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2pPr>
            <a:lvl3pPr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3pPr>
            <a:lvl4pPr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4pPr>
            <a:lvl5pPr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5pPr>
            <a:lvl6pPr marL="495300"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6pPr>
            <a:lvl7pPr marL="990600"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7pPr>
            <a:lvl8pPr marL="1485900"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8pPr>
            <a:lvl9pPr marL="1981200"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9pPr>
          </a:lstStyle>
          <a:p>
            <a:pPr>
              <a:defRPr/>
            </a:pPr>
            <a:r>
              <a:rPr lang="zh-CN" altLang="en-US" sz="2400" dirty="0" smtClean="0">
                <a:solidFill>
                  <a:srgbClr val="000000"/>
                </a:solidFill>
                <a:latin typeface="微软雅黑" panose="020B0503020204020204" pitchFamily="34" charset="-122"/>
                <a:ea typeface="微软雅黑" panose="020B0503020204020204" pitchFamily="34" charset="-122"/>
              </a:rPr>
              <a:t>（二</a:t>
            </a:r>
            <a:r>
              <a:rPr lang="zh-CN" altLang="en-US" sz="2400" dirty="0">
                <a:solidFill>
                  <a:srgbClr val="000000"/>
                </a:solidFill>
                <a:latin typeface="微软雅黑" panose="020B0503020204020204" pitchFamily="34" charset="-122"/>
                <a:ea typeface="微软雅黑" panose="020B0503020204020204" pitchFamily="34" charset="-122"/>
              </a:rPr>
              <a:t>）“不该升”</a:t>
            </a:r>
            <a:r>
              <a:rPr lang="zh-CN" altLang="en-US" sz="2400" dirty="0" smtClean="0">
                <a:solidFill>
                  <a:srgbClr val="000000"/>
                </a:solidFill>
                <a:latin typeface="微软雅黑" panose="020B0503020204020204" pitchFamily="34" charset="-122"/>
                <a:ea typeface="微软雅黑" panose="020B0503020204020204" pitchFamily="34" charset="-122"/>
              </a:rPr>
              <a:t>的</a:t>
            </a:r>
            <a:r>
              <a:rPr lang="zh-CN" altLang="en-US" sz="2400" dirty="0">
                <a:solidFill>
                  <a:srgbClr val="000000"/>
                </a:solidFill>
                <a:latin typeface="微软雅黑" panose="020B0503020204020204" pitchFamily="34" charset="-122"/>
                <a:ea typeface="微软雅黑" panose="020B0503020204020204" pitchFamily="34" charset="-122"/>
              </a:rPr>
              <a:t>权重</a:t>
            </a:r>
            <a:r>
              <a:rPr lang="zh-CN" altLang="en-US" sz="2400" dirty="0" smtClean="0">
                <a:solidFill>
                  <a:srgbClr val="000000"/>
                </a:solidFill>
                <a:latin typeface="微软雅黑" panose="020B0503020204020204" pitchFamily="34" charset="-122"/>
                <a:ea typeface="微软雅黑" panose="020B0503020204020204" pitchFamily="34" charset="-122"/>
              </a:rPr>
              <a:t>不能升</a:t>
            </a:r>
            <a:endParaRPr lang="zh-CN" altLang="en-US" sz="2400" dirty="0">
              <a:solidFill>
                <a:srgbClr val="00000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1"/>
          <a:srcRect b="12630"/>
          <a:stretch>
            <a:fillRect/>
          </a:stretch>
        </p:blipFill>
        <p:spPr>
          <a:xfrm>
            <a:off x="0" y="5265724"/>
            <a:ext cx="12192000" cy="1592275"/>
          </a:xfrm>
          <a:prstGeom prst="rect">
            <a:avLst/>
          </a:prstGeom>
        </p:spPr>
      </p:pic>
      <p:sp>
        <p:nvSpPr>
          <p:cNvPr id="12" name="标题 21"/>
          <p:cNvSpPr txBox="1"/>
          <p:nvPr/>
        </p:nvSpPr>
        <p:spPr bwMode="auto">
          <a:xfrm>
            <a:off x="5361232" y="2086377"/>
            <a:ext cx="4457886" cy="387144"/>
          </a:xfrm>
          <a:prstGeom prst="rect">
            <a:avLst/>
          </a:prstGeom>
        </p:spPr>
        <p:txBody>
          <a:bodyPr lIns="90000" tIns="0" rIns="90000" bIns="0" anchor="b" anchorCtr="0"/>
          <a:lstStyle>
            <a:lvl1pPr algn="l" rtl="0" eaLnBrk="1" fontAlgn="base" hangingPunct="1">
              <a:spcBef>
                <a:spcPct val="0"/>
              </a:spcBef>
              <a:spcAft>
                <a:spcPct val="0"/>
              </a:spcAft>
              <a:defRPr kumimoji="1" lang="en-US" altLang="zh-TW" sz="2200" b="1" kern="0" baseline="0" dirty="0" smtClean="0">
                <a:solidFill>
                  <a:schemeClr val="tx1"/>
                </a:solidFill>
                <a:latin typeface="Arial" panose="020B0604020202020204" pitchFamily="34" charset="0"/>
                <a:ea typeface="楷体_GB2312" panose="02010609030101010101" pitchFamily="49" charset="-122"/>
                <a:cs typeface="+mj-cs"/>
              </a:defRPr>
            </a:lvl1pPr>
            <a:lvl2pPr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2pPr>
            <a:lvl3pPr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3pPr>
            <a:lvl4pPr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4pPr>
            <a:lvl5pPr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5pPr>
            <a:lvl6pPr marL="495300"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6pPr>
            <a:lvl7pPr marL="990600"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7pPr>
            <a:lvl8pPr marL="1485900"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8pPr>
            <a:lvl9pPr marL="1981200"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9pPr>
          </a:lstStyle>
          <a:p>
            <a:pPr lvl="0">
              <a:defRPr/>
            </a:pPr>
            <a:r>
              <a:rPr kumimoji="1" lang="zh-CN" altLang="en-US" sz="2000" b="0" i="0" u="none" strike="noStrike" kern="0" cap="none" spc="0" normalizeH="0" baseline="0" noProof="0" dirty="0" smtClean="0">
                <a:ln>
                  <a:noFill/>
                </a:ln>
                <a:solidFill>
                  <a:schemeClr val="bg1">
                    <a:lumMod val="50000"/>
                  </a:schemeClr>
                </a:solidFill>
                <a:effectLst/>
                <a:uLnTx/>
                <a:uFillTx/>
                <a:latin typeface="微软雅黑" panose="020B0503020204020204" pitchFamily="34" charset="-122"/>
                <a:ea typeface="微软雅黑" panose="020B0503020204020204" pitchFamily="34" charset="-122"/>
              </a:rPr>
              <a:t>一、前期工作回顾</a:t>
            </a:r>
            <a:endParaRPr kumimoji="1" lang="zh-CN" altLang="en-US" sz="2000" b="0" i="0" u="none" strike="noStrike" kern="0" cap="none" spc="0" normalizeH="0" baseline="0" noProof="0" dirty="0">
              <a:ln>
                <a:noFill/>
              </a:ln>
              <a:solidFill>
                <a:schemeClr val="bg1">
                  <a:lumMod val="50000"/>
                </a:schemeClr>
              </a:solidFill>
              <a:effectLst/>
              <a:uLnTx/>
              <a:uFillTx/>
              <a:latin typeface="微软雅黑" panose="020B0503020204020204" pitchFamily="34" charset="-122"/>
              <a:ea typeface="微软雅黑" panose="020B0503020204020204" pitchFamily="34" charset="-122"/>
            </a:endParaRPr>
          </a:p>
        </p:txBody>
      </p:sp>
      <p:pic>
        <p:nvPicPr>
          <p:cNvPr id="18" name="图片 17"/>
          <p:cNvPicPr>
            <a:picLocks noChangeAspect="1"/>
          </p:cNvPicPr>
          <p:nvPr/>
        </p:nvPicPr>
        <p:blipFill>
          <a:blip r:embed="rId2"/>
          <a:stretch>
            <a:fillRect/>
          </a:stretch>
        </p:blipFill>
        <p:spPr>
          <a:xfrm>
            <a:off x="0" y="0"/>
            <a:ext cx="4110087" cy="6858000"/>
          </a:xfrm>
          <a:prstGeom prst="rect">
            <a:avLst/>
          </a:prstGeom>
        </p:spPr>
      </p:pic>
      <p:sp>
        <p:nvSpPr>
          <p:cNvPr id="17" name="标题 21"/>
          <p:cNvSpPr txBox="1"/>
          <p:nvPr/>
        </p:nvSpPr>
        <p:spPr bwMode="auto">
          <a:xfrm>
            <a:off x="515073" y="1274041"/>
            <a:ext cx="3058486" cy="548255"/>
          </a:xfrm>
          <a:prstGeom prst="rect">
            <a:avLst/>
          </a:prstGeom>
        </p:spPr>
        <p:txBody>
          <a:bodyPr lIns="90000" tIns="0" rIns="90000" bIns="0" anchor="t" anchorCtr="0"/>
          <a:lstStyle>
            <a:lvl1pPr algn="l" rtl="0" eaLnBrk="1" fontAlgn="base" hangingPunct="1">
              <a:spcBef>
                <a:spcPct val="0"/>
              </a:spcBef>
              <a:spcAft>
                <a:spcPct val="0"/>
              </a:spcAft>
              <a:defRPr kumimoji="1" lang="en-US" altLang="zh-TW" sz="2200" b="1" kern="0" baseline="0" dirty="0" smtClean="0">
                <a:solidFill>
                  <a:schemeClr val="tx1"/>
                </a:solidFill>
                <a:latin typeface="Arial" panose="020B0604020202020204" pitchFamily="34" charset="0"/>
                <a:ea typeface="楷体_GB2312" panose="02010609030101010101" pitchFamily="49" charset="-122"/>
                <a:cs typeface="+mj-cs"/>
              </a:defRPr>
            </a:lvl1pPr>
            <a:lvl2pPr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2pPr>
            <a:lvl3pPr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3pPr>
            <a:lvl4pPr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4pPr>
            <a:lvl5pPr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5pPr>
            <a:lvl6pPr marL="495300"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6pPr>
            <a:lvl7pPr marL="990600"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7pPr>
            <a:lvl8pPr marL="1485900"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8pPr>
            <a:lvl9pPr marL="1981200"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9pPr>
          </a:lstStyle>
          <a:p>
            <a:pPr lvl="0" algn="ctr">
              <a:defRPr/>
            </a:pPr>
            <a:r>
              <a:rPr kumimoji="1" lang="zh-CN" altLang="en-US" sz="32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目录</a:t>
            </a:r>
            <a:endParaRPr kumimoji="1" lang="zh-CN" altLang="en-US" sz="1800" b="0" i="0" u="none" strike="noStrike" kern="0" cap="none" spc="0" normalizeH="0" baseline="0" noProof="0" dirty="0">
              <a:ln>
                <a:noFill/>
              </a:ln>
              <a:solidFill>
                <a:schemeClr val="bg1">
                  <a:lumMod val="50000"/>
                </a:schemeClr>
              </a:solidFill>
              <a:effectLst/>
              <a:uLnTx/>
              <a:uFillTx/>
              <a:latin typeface="微软雅黑" panose="020B0503020204020204" pitchFamily="34" charset="-122"/>
              <a:ea typeface="微软雅黑" panose="020B0503020204020204" pitchFamily="34" charset="-122"/>
            </a:endParaRPr>
          </a:p>
        </p:txBody>
      </p:sp>
      <p:sp>
        <p:nvSpPr>
          <p:cNvPr id="7" name="标题 21"/>
          <p:cNvSpPr txBox="1"/>
          <p:nvPr/>
        </p:nvSpPr>
        <p:spPr bwMode="auto">
          <a:xfrm>
            <a:off x="515073" y="1789196"/>
            <a:ext cx="3058486" cy="297181"/>
          </a:xfrm>
          <a:prstGeom prst="rect">
            <a:avLst/>
          </a:prstGeom>
        </p:spPr>
        <p:txBody>
          <a:bodyPr lIns="90000" tIns="0" rIns="90000" bIns="0" anchor="t" anchorCtr="0"/>
          <a:lstStyle>
            <a:lvl1pPr algn="l" rtl="0" eaLnBrk="1" fontAlgn="base" hangingPunct="1">
              <a:spcBef>
                <a:spcPct val="0"/>
              </a:spcBef>
              <a:spcAft>
                <a:spcPct val="0"/>
              </a:spcAft>
              <a:defRPr kumimoji="1" lang="en-US" altLang="zh-TW" sz="2200" b="1" kern="0" baseline="0" dirty="0" smtClean="0">
                <a:solidFill>
                  <a:schemeClr val="tx1"/>
                </a:solidFill>
                <a:latin typeface="Arial" panose="020B0604020202020204" pitchFamily="34" charset="0"/>
                <a:ea typeface="楷体_GB2312" panose="02010609030101010101" pitchFamily="49" charset="-122"/>
                <a:cs typeface="+mj-cs"/>
              </a:defRPr>
            </a:lvl1pPr>
            <a:lvl2pPr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2pPr>
            <a:lvl3pPr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3pPr>
            <a:lvl4pPr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4pPr>
            <a:lvl5pPr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5pPr>
            <a:lvl6pPr marL="495300"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6pPr>
            <a:lvl7pPr marL="990600"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7pPr>
            <a:lvl8pPr marL="1485900"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8pPr>
            <a:lvl9pPr marL="1981200"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9pPr>
          </a:lstStyle>
          <a:p>
            <a:pPr lvl="0" algn="ctr">
              <a:defRPr/>
            </a:pPr>
            <a:r>
              <a:rPr lang="en-US" altLang="zh-CN" sz="2000" dirty="0">
                <a:solidFill>
                  <a:srgbClr val="000000"/>
                </a:solidFill>
                <a:latin typeface="Helvetica" pitchFamily="2" charset="0"/>
              </a:rPr>
              <a:t>CONTENTS</a:t>
            </a:r>
            <a:endParaRPr kumimoji="1" lang="zh-CN" altLang="en-US" sz="1800" b="0" i="0" u="none" strike="noStrike" kern="0" cap="none" spc="0" normalizeH="0" baseline="0" noProof="0" dirty="0">
              <a:ln>
                <a:noFill/>
              </a:ln>
              <a:solidFill>
                <a:schemeClr val="bg1">
                  <a:lumMod val="50000"/>
                </a:schemeClr>
              </a:solidFill>
              <a:effectLst/>
              <a:uLnTx/>
              <a:uFillTx/>
              <a:latin typeface="Helvetica" pitchFamily="2" charset="0"/>
            </a:endParaRPr>
          </a:p>
        </p:txBody>
      </p:sp>
      <p:pic>
        <p:nvPicPr>
          <p:cNvPr id="3" name="图片 2"/>
          <p:cNvPicPr>
            <a:picLocks noChangeAspect="1"/>
          </p:cNvPicPr>
          <p:nvPr/>
        </p:nvPicPr>
        <p:blipFill>
          <a:blip r:embed="rId3"/>
          <a:stretch>
            <a:fillRect/>
          </a:stretch>
        </p:blipFill>
        <p:spPr>
          <a:xfrm>
            <a:off x="10635538" y="155358"/>
            <a:ext cx="1256021" cy="495431"/>
          </a:xfrm>
          <a:prstGeom prst="rect">
            <a:avLst/>
          </a:prstGeom>
        </p:spPr>
      </p:pic>
      <p:sp>
        <p:nvSpPr>
          <p:cNvPr id="11" name="标题 21"/>
          <p:cNvSpPr txBox="1"/>
          <p:nvPr/>
        </p:nvSpPr>
        <p:spPr bwMode="auto">
          <a:xfrm>
            <a:off x="5361231" y="2610146"/>
            <a:ext cx="6218319" cy="387144"/>
          </a:xfrm>
          <a:prstGeom prst="rect">
            <a:avLst/>
          </a:prstGeom>
        </p:spPr>
        <p:txBody>
          <a:bodyPr lIns="90000" tIns="0" rIns="90000" bIns="0" anchor="b" anchorCtr="0"/>
          <a:lstStyle>
            <a:lvl1pPr algn="l" rtl="0" eaLnBrk="1" fontAlgn="base" hangingPunct="1">
              <a:spcBef>
                <a:spcPct val="0"/>
              </a:spcBef>
              <a:spcAft>
                <a:spcPct val="0"/>
              </a:spcAft>
              <a:defRPr kumimoji="1" lang="en-US" altLang="zh-TW" sz="2200" b="1" kern="0" baseline="0" dirty="0" smtClean="0">
                <a:solidFill>
                  <a:schemeClr val="tx1"/>
                </a:solidFill>
                <a:latin typeface="Arial" panose="020B0604020202020204" pitchFamily="34" charset="0"/>
                <a:ea typeface="楷体_GB2312" panose="02010609030101010101" pitchFamily="49" charset="-122"/>
                <a:cs typeface="+mj-cs"/>
              </a:defRPr>
            </a:lvl1pPr>
            <a:lvl2pPr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2pPr>
            <a:lvl3pPr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3pPr>
            <a:lvl4pPr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4pPr>
            <a:lvl5pPr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5pPr>
            <a:lvl6pPr marL="495300"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6pPr>
            <a:lvl7pPr marL="990600"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7pPr>
            <a:lvl8pPr marL="1485900"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8pPr>
            <a:lvl9pPr marL="1981200"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9pPr>
          </a:lstStyle>
          <a:p>
            <a:pPr lvl="0">
              <a:defRPr/>
            </a:pPr>
            <a:r>
              <a:rPr lang="zh-CN" altLang="en-US" sz="2000" b="0" dirty="0" smtClean="0">
                <a:solidFill>
                  <a:schemeClr val="bg1">
                    <a:lumMod val="50000"/>
                  </a:schemeClr>
                </a:solidFill>
                <a:latin typeface="微软雅黑" panose="020B0503020204020204" pitchFamily="34" charset="-122"/>
                <a:ea typeface="微软雅黑" panose="020B0503020204020204" pitchFamily="34" charset="-122"/>
              </a:rPr>
              <a:t>二、新老系统风险加权资产计量结果解析</a:t>
            </a:r>
            <a:endParaRPr lang="zh-CN" altLang="en-US" sz="2000" b="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9" name="标题 21"/>
          <p:cNvSpPr txBox="1"/>
          <p:nvPr/>
        </p:nvSpPr>
        <p:spPr bwMode="auto">
          <a:xfrm>
            <a:off x="5361232" y="3133915"/>
            <a:ext cx="4457886" cy="387144"/>
          </a:xfrm>
          <a:prstGeom prst="rect">
            <a:avLst/>
          </a:prstGeom>
        </p:spPr>
        <p:txBody>
          <a:bodyPr lIns="90000" tIns="0" rIns="90000" bIns="0" anchor="b" anchorCtr="0"/>
          <a:lstStyle>
            <a:lvl1pPr algn="l" rtl="0" eaLnBrk="1" fontAlgn="base" hangingPunct="1">
              <a:spcBef>
                <a:spcPct val="0"/>
              </a:spcBef>
              <a:spcAft>
                <a:spcPct val="0"/>
              </a:spcAft>
              <a:defRPr kumimoji="1" lang="en-US" altLang="zh-TW" sz="2200" b="1" kern="0" baseline="0" dirty="0" smtClean="0">
                <a:solidFill>
                  <a:schemeClr val="tx1"/>
                </a:solidFill>
                <a:latin typeface="Arial" panose="020B0604020202020204" pitchFamily="34" charset="0"/>
                <a:ea typeface="楷体_GB2312" panose="02010609030101010101" pitchFamily="49" charset="-122"/>
                <a:cs typeface="+mj-cs"/>
              </a:defRPr>
            </a:lvl1pPr>
            <a:lvl2pPr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2pPr>
            <a:lvl3pPr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3pPr>
            <a:lvl4pPr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4pPr>
            <a:lvl5pPr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5pPr>
            <a:lvl6pPr marL="495300"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6pPr>
            <a:lvl7pPr marL="990600"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7pPr>
            <a:lvl8pPr marL="1485900"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8pPr>
            <a:lvl9pPr marL="1981200"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9pPr>
          </a:lstStyle>
          <a:p>
            <a:pPr lvl="0">
              <a:defRPr/>
            </a:pPr>
            <a:r>
              <a:rPr lang="zh-CN" altLang="en-US" sz="2000" b="0" dirty="0">
                <a:solidFill>
                  <a:schemeClr val="bg1">
                    <a:lumMod val="50000"/>
                  </a:schemeClr>
                </a:solidFill>
                <a:latin typeface="微软雅黑" panose="020B0503020204020204" pitchFamily="34" charset="-122"/>
                <a:ea typeface="微软雅黑" panose="020B0503020204020204" pitchFamily="34" charset="-122"/>
              </a:rPr>
              <a:t>三</a:t>
            </a:r>
            <a:r>
              <a:rPr lang="zh-CN" altLang="en-US" sz="2000" b="0" dirty="0" smtClean="0">
                <a:solidFill>
                  <a:schemeClr val="bg1">
                    <a:lumMod val="50000"/>
                  </a:schemeClr>
                </a:solidFill>
                <a:latin typeface="微软雅黑" panose="020B0503020204020204" pitchFamily="34" charset="-122"/>
                <a:ea typeface="微软雅黑" panose="020B0503020204020204" pitchFamily="34" charset="-122"/>
              </a:rPr>
              <a:t>、后续数据治理重点关注方向</a:t>
            </a:r>
            <a:endParaRPr lang="zh-CN" altLang="en-US" sz="2000" b="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10" name="标题 21"/>
          <p:cNvSpPr txBox="1"/>
          <p:nvPr/>
        </p:nvSpPr>
        <p:spPr bwMode="auto">
          <a:xfrm>
            <a:off x="5361232" y="3657684"/>
            <a:ext cx="4457886" cy="387144"/>
          </a:xfrm>
          <a:prstGeom prst="rect">
            <a:avLst/>
          </a:prstGeom>
        </p:spPr>
        <p:txBody>
          <a:bodyPr lIns="90000" tIns="0" rIns="90000" bIns="0" anchor="b" anchorCtr="0"/>
          <a:lstStyle>
            <a:lvl1pPr algn="l" rtl="0" eaLnBrk="1" fontAlgn="base" hangingPunct="1">
              <a:spcBef>
                <a:spcPct val="0"/>
              </a:spcBef>
              <a:spcAft>
                <a:spcPct val="0"/>
              </a:spcAft>
              <a:defRPr kumimoji="1" lang="en-US" altLang="zh-TW" sz="2200" b="1" kern="0" baseline="0" dirty="0" smtClean="0">
                <a:solidFill>
                  <a:schemeClr val="tx1"/>
                </a:solidFill>
                <a:latin typeface="Arial" panose="020B0604020202020204" pitchFamily="34" charset="0"/>
                <a:ea typeface="楷体_GB2312" panose="02010609030101010101" pitchFamily="49" charset="-122"/>
                <a:cs typeface="+mj-cs"/>
              </a:defRPr>
            </a:lvl1pPr>
            <a:lvl2pPr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2pPr>
            <a:lvl3pPr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3pPr>
            <a:lvl4pPr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4pPr>
            <a:lvl5pPr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5pPr>
            <a:lvl6pPr marL="495300"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6pPr>
            <a:lvl7pPr marL="990600"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7pPr>
            <a:lvl8pPr marL="1485900"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8pPr>
            <a:lvl9pPr marL="1981200"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9pPr>
          </a:lstStyle>
          <a:p>
            <a:pPr lvl="0">
              <a:defRPr/>
            </a:pPr>
            <a:r>
              <a:rPr lang="zh-CN" altLang="en-US" sz="2000" b="0" dirty="0">
                <a:solidFill>
                  <a:srgbClr val="C00000"/>
                </a:solidFill>
                <a:latin typeface="微软雅黑" panose="020B0503020204020204" pitchFamily="34" charset="-122"/>
                <a:ea typeface="微软雅黑" panose="020B0503020204020204" pitchFamily="34" charset="-122"/>
              </a:rPr>
              <a:t>四</a:t>
            </a:r>
            <a:r>
              <a:rPr lang="zh-CN" altLang="en-US" sz="2000" b="0" dirty="0" smtClean="0">
                <a:solidFill>
                  <a:srgbClr val="C00000"/>
                </a:solidFill>
                <a:latin typeface="微软雅黑" panose="020B0503020204020204" pitchFamily="34" charset="-122"/>
                <a:ea typeface="微软雅黑" panose="020B0503020204020204" pitchFamily="34" charset="-122"/>
              </a:rPr>
              <a:t>、下一步工作安排</a:t>
            </a:r>
            <a:endParaRPr lang="zh-CN" altLang="en-US" sz="2000" b="0" dirty="0">
              <a:solidFill>
                <a:srgbClr val="C0000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1"/>
          <a:srcRect b="12630"/>
          <a:stretch>
            <a:fillRect/>
          </a:stretch>
        </p:blipFill>
        <p:spPr>
          <a:xfrm>
            <a:off x="0" y="5265724"/>
            <a:ext cx="12192000" cy="1592275"/>
          </a:xfrm>
          <a:prstGeom prst="rect">
            <a:avLst/>
          </a:prstGeom>
        </p:spPr>
      </p:pic>
      <p:sp>
        <p:nvSpPr>
          <p:cNvPr id="12" name="标题 21"/>
          <p:cNvSpPr txBox="1"/>
          <p:nvPr/>
        </p:nvSpPr>
        <p:spPr bwMode="auto">
          <a:xfrm>
            <a:off x="5361232" y="2086377"/>
            <a:ext cx="4457886" cy="387144"/>
          </a:xfrm>
          <a:prstGeom prst="rect">
            <a:avLst/>
          </a:prstGeom>
        </p:spPr>
        <p:txBody>
          <a:bodyPr lIns="90000" tIns="0" rIns="90000" bIns="0" anchor="b" anchorCtr="0"/>
          <a:lstStyle>
            <a:lvl1pPr algn="l" rtl="0" eaLnBrk="1" fontAlgn="base" hangingPunct="1">
              <a:spcBef>
                <a:spcPct val="0"/>
              </a:spcBef>
              <a:spcAft>
                <a:spcPct val="0"/>
              </a:spcAft>
              <a:defRPr kumimoji="1" lang="en-US" altLang="zh-TW" sz="2200" b="1" kern="0" baseline="0" dirty="0" smtClean="0">
                <a:solidFill>
                  <a:schemeClr val="tx1"/>
                </a:solidFill>
                <a:latin typeface="Arial" panose="020B0604020202020204" pitchFamily="34" charset="0"/>
                <a:ea typeface="楷体_GB2312" panose="02010609030101010101" pitchFamily="49" charset="-122"/>
                <a:cs typeface="+mj-cs"/>
              </a:defRPr>
            </a:lvl1pPr>
            <a:lvl2pPr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2pPr>
            <a:lvl3pPr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3pPr>
            <a:lvl4pPr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4pPr>
            <a:lvl5pPr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5pPr>
            <a:lvl6pPr marL="495300"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6pPr>
            <a:lvl7pPr marL="990600"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7pPr>
            <a:lvl8pPr marL="1485900"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8pPr>
            <a:lvl9pPr marL="1981200"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9pPr>
          </a:lstStyle>
          <a:p>
            <a:pPr lvl="0">
              <a:defRPr/>
            </a:pPr>
            <a:r>
              <a:rPr kumimoji="1" lang="zh-CN" altLang="en-US" sz="2000" b="0" i="0" u="none" strike="noStrike" kern="0" cap="none" spc="0" normalizeH="0" baseline="0" noProof="0" dirty="0" smtClean="0">
                <a:ln>
                  <a:noFill/>
                </a:ln>
                <a:solidFill>
                  <a:srgbClr val="C00000"/>
                </a:solidFill>
                <a:effectLst/>
                <a:uLnTx/>
                <a:uFillTx/>
                <a:latin typeface="微软雅黑" panose="020B0503020204020204" pitchFamily="34" charset="-122"/>
                <a:ea typeface="微软雅黑" panose="020B0503020204020204" pitchFamily="34" charset="-122"/>
              </a:rPr>
              <a:t>一、前期工作回顾</a:t>
            </a:r>
            <a:endParaRPr kumimoji="1" lang="zh-CN" altLang="en-US" sz="2000" b="0" i="0" u="none" strike="noStrike" kern="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endParaRPr>
          </a:p>
        </p:txBody>
      </p:sp>
      <p:pic>
        <p:nvPicPr>
          <p:cNvPr id="18" name="图片 17"/>
          <p:cNvPicPr>
            <a:picLocks noChangeAspect="1"/>
          </p:cNvPicPr>
          <p:nvPr/>
        </p:nvPicPr>
        <p:blipFill>
          <a:blip r:embed="rId2"/>
          <a:stretch>
            <a:fillRect/>
          </a:stretch>
        </p:blipFill>
        <p:spPr>
          <a:xfrm>
            <a:off x="0" y="0"/>
            <a:ext cx="4110087" cy="6858000"/>
          </a:xfrm>
          <a:prstGeom prst="rect">
            <a:avLst/>
          </a:prstGeom>
        </p:spPr>
      </p:pic>
      <p:sp>
        <p:nvSpPr>
          <p:cNvPr id="17" name="标题 21"/>
          <p:cNvSpPr txBox="1"/>
          <p:nvPr/>
        </p:nvSpPr>
        <p:spPr bwMode="auto">
          <a:xfrm>
            <a:off x="515073" y="1274041"/>
            <a:ext cx="3058486" cy="548255"/>
          </a:xfrm>
          <a:prstGeom prst="rect">
            <a:avLst/>
          </a:prstGeom>
        </p:spPr>
        <p:txBody>
          <a:bodyPr lIns="90000" tIns="0" rIns="90000" bIns="0" anchor="t" anchorCtr="0"/>
          <a:lstStyle>
            <a:lvl1pPr algn="l" rtl="0" eaLnBrk="1" fontAlgn="base" hangingPunct="1">
              <a:spcBef>
                <a:spcPct val="0"/>
              </a:spcBef>
              <a:spcAft>
                <a:spcPct val="0"/>
              </a:spcAft>
              <a:defRPr kumimoji="1" lang="en-US" altLang="zh-TW" sz="2200" b="1" kern="0" baseline="0" dirty="0" smtClean="0">
                <a:solidFill>
                  <a:schemeClr val="tx1"/>
                </a:solidFill>
                <a:latin typeface="Arial" panose="020B0604020202020204" pitchFamily="34" charset="0"/>
                <a:ea typeface="楷体_GB2312" panose="02010609030101010101" pitchFamily="49" charset="-122"/>
                <a:cs typeface="+mj-cs"/>
              </a:defRPr>
            </a:lvl1pPr>
            <a:lvl2pPr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2pPr>
            <a:lvl3pPr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3pPr>
            <a:lvl4pPr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4pPr>
            <a:lvl5pPr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5pPr>
            <a:lvl6pPr marL="495300"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6pPr>
            <a:lvl7pPr marL="990600"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7pPr>
            <a:lvl8pPr marL="1485900"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8pPr>
            <a:lvl9pPr marL="1981200"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9pPr>
          </a:lstStyle>
          <a:p>
            <a:pPr lvl="0" algn="ctr">
              <a:defRPr/>
            </a:pPr>
            <a:r>
              <a:rPr kumimoji="1" lang="zh-CN" altLang="en-US" sz="32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目录</a:t>
            </a:r>
            <a:endParaRPr kumimoji="1" lang="zh-CN" altLang="en-US" sz="1800" b="0" i="0" u="none" strike="noStrike" kern="0" cap="none" spc="0" normalizeH="0" baseline="0" noProof="0" dirty="0">
              <a:ln>
                <a:noFill/>
              </a:ln>
              <a:solidFill>
                <a:schemeClr val="bg1">
                  <a:lumMod val="50000"/>
                </a:schemeClr>
              </a:solidFill>
              <a:effectLst/>
              <a:uLnTx/>
              <a:uFillTx/>
              <a:latin typeface="微软雅黑" panose="020B0503020204020204" pitchFamily="34" charset="-122"/>
              <a:ea typeface="微软雅黑" panose="020B0503020204020204" pitchFamily="34" charset="-122"/>
            </a:endParaRPr>
          </a:p>
        </p:txBody>
      </p:sp>
      <p:sp>
        <p:nvSpPr>
          <p:cNvPr id="7" name="标题 21"/>
          <p:cNvSpPr txBox="1"/>
          <p:nvPr/>
        </p:nvSpPr>
        <p:spPr bwMode="auto">
          <a:xfrm>
            <a:off x="515073" y="1789196"/>
            <a:ext cx="3058486" cy="297181"/>
          </a:xfrm>
          <a:prstGeom prst="rect">
            <a:avLst/>
          </a:prstGeom>
        </p:spPr>
        <p:txBody>
          <a:bodyPr lIns="90000" tIns="0" rIns="90000" bIns="0" anchor="t" anchorCtr="0"/>
          <a:lstStyle>
            <a:lvl1pPr algn="l" rtl="0" eaLnBrk="1" fontAlgn="base" hangingPunct="1">
              <a:spcBef>
                <a:spcPct val="0"/>
              </a:spcBef>
              <a:spcAft>
                <a:spcPct val="0"/>
              </a:spcAft>
              <a:defRPr kumimoji="1" lang="en-US" altLang="zh-TW" sz="2200" b="1" kern="0" baseline="0" dirty="0" smtClean="0">
                <a:solidFill>
                  <a:schemeClr val="tx1"/>
                </a:solidFill>
                <a:latin typeface="Arial" panose="020B0604020202020204" pitchFamily="34" charset="0"/>
                <a:ea typeface="楷体_GB2312" panose="02010609030101010101" pitchFamily="49" charset="-122"/>
                <a:cs typeface="+mj-cs"/>
              </a:defRPr>
            </a:lvl1pPr>
            <a:lvl2pPr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2pPr>
            <a:lvl3pPr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3pPr>
            <a:lvl4pPr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4pPr>
            <a:lvl5pPr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5pPr>
            <a:lvl6pPr marL="495300"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6pPr>
            <a:lvl7pPr marL="990600"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7pPr>
            <a:lvl8pPr marL="1485900"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8pPr>
            <a:lvl9pPr marL="1981200"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9pPr>
          </a:lstStyle>
          <a:p>
            <a:pPr lvl="0" algn="ctr">
              <a:defRPr/>
            </a:pPr>
            <a:r>
              <a:rPr lang="en-US" altLang="zh-CN" sz="2000" dirty="0">
                <a:solidFill>
                  <a:srgbClr val="000000"/>
                </a:solidFill>
                <a:latin typeface="Helvetica" pitchFamily="2" charset="0"/>
              </a:rPr>
              <a:t>CONTENTS</a:t>
            </a:r>
            <a:endParaRPr kumimoji="1" lang="zh-CN" altLang="en-US" sz="1800" b="0" i="0" u="none" strike="noStrike" kern="0" cap="none" spc="0" normalizeH="0" baseline="0" noProof="0" dirty="0">
              <a:ln>
                <a:noFill/>
              </a:ln>
              <a:solidFill>
                <a:schemeClr val="bg1">
                  <a:lumMod val="50000"/>
                </a:schemeClr>
              </a:solidFill>
              <a:effectLst/>
              <a:uLnTx/>
              <a:uFillTx/>
              <a:latin typeface="Helvetica" pitchFamily="2" charset="0"/>
            </a:endParaRPr>
          </a:p>
        </p:txBody>
      </p:sp>
      <p:pic>
        <p:nvPicPr>
          <p:cNvPr id="3" name="图片 2"/>
          <p:cNvPicPr>
            <a:picLocks noChangeAspect="1"/>
          </p:cNvPicPr>
          <p:nvPr/>
        </p:nvPicPr>
        <p:blipFill>
          <a:blip r:embed="rId3"/>
          <a:stretch>
            <a:fillRect/>
          </a:stretch>
        </p:blipFill>
        <p:spPr>
          <a:xfrm>
            <a:off x="10635538" y="155358"/>
            <a:ext cx="1256021" cy="495431"/>
          </a:xfrm>
          <a:prstGeom prst="rect">
            <a:avLst/>
          </a:prstGeom>
        </p:spPr>
      </p:pic>
      <p:sp>
        <p:nvSpPr>
          <p:cNvPr id="11" name="标题 21"/>
          <p:cNvSpPr txBox="1"/>
          <p:nvPr/>
        </p:nvSpPr>
        <p:spPr bwMode="auto">
          <a:xfrm>
            <a:off x="5361231" y="2610146"/>
            <a:ext cx="5833759" cy="387144"/>
          </a:xfrm>
          <a:prstGeom prst="rect">
            <a:avLst/>
          </a:prstGeom>
        </p:spPr>
        <p:txBody>
          <a:bodyPr lIns="90000" tIns="0" rIns="90000" bIns="0" anchor="b" anchorCtr="0"/>
          <a:lstStyle>
            <a:lvl1pPr algn="l" rtl="0" eaLnBrk="1" fontAlgn="base" hangingPunct="1">
              <a:spcBef>
                <a:spcPct val="0"/>
              </a:spcBef>
              <a:spcAft>
                <a:spcPct val="0"/>
              </a:spcAft>
              <a:defRPr kumimoji="1" lang="en-US" altLang="zh-TW" sz="2200" b="1" kern="0" baseline="0" dirty="0" smtClean="0">
                <a:solidFill>
                  <a:schemeClr val="tx1"/>
                </a:solidFill>
                <a:latin typeface="Arial" panose="020B0604020202020204" pitchFamily="34" charset="0"/>
                <a:ea typeface="楷体_GB2312" panose="02010609030101010101" pitchFamily="49" charset="-122"/>
                <a:cs typeface="+mj-cs"/>
              </a:defRPr>
            </a:lvl1pPr>
            <a:lvl2pPr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2pPr>
            <a:lvl3pPr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3pPr>
            <a:lvl4pPr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4pPr>
            <a:lvl5pPr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5pPr>
            <a:lvl6pPr marL="495300"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6pPr>
            <a:lvl7pPr marL="990600"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7pPr>
            <a:lvl8pPr marL="1485900"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8pPr>
            <a:lvl9pPr marL="1981200"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9pPr>
          </a:lstStyle>
          <a:p>
            <a:pPr lvl="0">
              <a:defRPr/>
            </a:pPr>
            <a:r>
              <a:rPr lang="zh-CN" altLang="en-US" sz="2000" b="0" dirty="0" smtClean="0">
                <a:solidFill>
                  <a:schemeClr val="bg1">
                    <a:lumMod val="50000"/>
                  </a:schemeClr>
                </a:solidFill>
                <a:latin typeface="微软雅黑" panose="020B0503020204020204" pitchFamily="34" charset="-122"/>
                <a:ea typeface="微软雅黑" panose="020B0503020204020204" pitchFamily="34" charset="-122"/>
              </a:rPr>
              <a:t>二、新老系统风险加权资产计量结果解析</a:t>
            </a:r>
            <a:endParaRPr lang="zh-CN" altLang="en-US" sz="2000" b="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9" name="标题 21"/>
          <p:cNvSpPr txBox="1"/>
          <p:nvPr/>
        </p:nvSpPr>
        <p:spPr bwMode="auto">
          <a:xfrm>
            <a:off x="5361232" y="3133915"/>
            <a:ext cx="4457886" cy="387144"/>
          </a:xfrm>
          <a:prstGeom prst="rect">
            <a:avLst/>
          </a:prstGeom>
        </p:spPr>
        <p:txBody>
          <a:bodyPr lIns="90000" tIns="0" rIns="90000" bIns="0" anchor="b" anchorCtr="0"/>
          <a:lstStyle>
            <a:lvl1pPr algn="l" rtl="0" eaLnBrk="1" fontAlgn="base" hangingPunct="1">
              <a:spcBef>
                <a:spcPct val="0"/>
              </a:spcBef>
              <a:spcAft>
                <a:spcPct val="0"/>
              </a:spcAft>
              <a:defRPr kumimoji="1" lang="en-US" altLang="zh-TW" sz="2200" b="1" kern="0" baseline="0" dirty="0" smtClean="0">
                <a:solidFill>
                  <a:schemeClr val="tx1"/>
                </a:solidFill>
                <a:latin typeface="Arial" panose="020B0604020202020204" pitchFamily="34" charset="0"/>
                <a:ea typeface="楷体_GB2312" panose="02010609030101010101" pitchFamily="49" charset="-122"/>
                <a:cs typeface="+mj-cs"/>
              </a:defRPr>
            </a:lvl1pPr>
            <a:lvl2pPr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2pPr>
            <a:lvl3pPr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3pPr>
            <a:lvl4pPr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4pPr>
            <a:lvl5pPr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5pPr>
            <a:lvl6pPr marL="495300"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6pPr>
            <a:lvl7pPr marL="990600"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7pPr>
            <a:lvl8pPr marL="1485900"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8pPr>
            <a:lvl9pPr marL="1981200"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9pPr>
          </a:lstStyle>
          <a:p>
            <a:pPr lvl="0">
              <a:defRPr/>
            </a:pPr>
            <a:r>
              <a:rPr lang="zh-CN" altLang="en-US" sz="2000" b="0" dirty="0">
                <a:solidFill>
                  <a:schemeClr val="bg1">
                    <a:lumMod val="50000"/>
                  </a:schemeClr>
                </a:solidFill>
                <a:latin typeface="微软雅黑" panose="020B0503020204020204" pitchFamily="34" charset="-122"/>
                <a:ea typeface="微软雅黑" panose="020B0503020204020204" pitchFamily="34" charset="-122"/>
              </a:rPr>
              <a:t>三</a:t>
            </a:r>
            <a:r>
              <a:rPr lang="zh-CN" altLang="en-US" sz="2000" b="0" dirty="0" smtClean="0">
                <a:solidFill>
                  <a:schemeClr val="bg1">
                    <a:lumMod val="50000"/>
                  </a:schemeClr>
                </a:solidFill>
                <a:latin typeface="微软雅黑" panose="020B0503020204020204" pitchFamily="34" charset="-122"/>
                <a:ea typeface="微软雅黑" panose="020B0503020204020204" pitchFamily="34" charset="-122"/>
              </a:rPr>
              <a:t>、后续数据治理重点关注方向</a:t>
            </a:r>
            <a:endParaRPr lang="zh-CN" altLang="en-US" sz="2000" b="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10" name="标题 21"/>
          <p:cNvSpPr txBox="1"/>
          <p:nvPr/>
        </p:nvSpPr>
        <p:spPr bwMode="auto">
          <a:xfrm>
            <a:off x="5361232" y="3657684"/>
            <a:ext cx="4457886" cy="387144"/>
          </a:xfrm>
          <a:prstGeom prst="rect">
            <a:avLst/>
          </a:prstGeom>
        </p:spPr>
        <p:txBody>
          <a:bodyPr lIns="90000" tIns="0" rIns="90000" bIns="0" anchor="b" anchorCtr="0"/>
          <a:lstStyle>
            <a:lvl1pPr algn="l" rtl="0" eaLnBrk="1" fontAlgn="base" hangingPunct="1">
              <a:spcBef>
                <a:spcPct val="0"/>
              </a:spcBef>
              <a:spcAft>
                <a:spcPct val="0"/>
              </a:spcAft>
              <a:defRPr kumimoji="1" lang="en-US" altLang="zh-TW" sz="2200" b="1" kern="0" baseline="0" dirty="0" smtClean="0">
                <a:solidFill>
                  <a:schemeClr val="tx1"/>
                </a:solidFill>
                <a:latin typeface="Arial" panose="020B0604020202020204" pitchFamily="34" charset="0"/>
                <a:ea typeface="楷体_GB2312" panose="02010609030101010101" pitchFamily="49" charset="-122"/>
                <a:cs typeface="+mj-cs"/>
              </a:defRPr>
            </a:lvl1pPr>
            <a:lvl2pPr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2pPr>
            <a:lvl3pPr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3pPr>
            <a:lvl4pPr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4pPr>
            <a:lvl5pPr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5pPr>
            <a:lvl6pPr marL="495300"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6pPr>
            <a:lvl7pPr marL="990600"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7pPr>
            <a:lvl8pPr marL="1485900"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8pPr>
            <a:lvl9pPr marL="1981200"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9pPr>
          </a:lstStyle>
          <a:p>
            <a:pPr lvl="0">
              <a:defRPr/>
            </a:pPr>
            <a:r>
              <a:rPr lang="zh-CN" altLang="en-US" sz="2000" b="0" dirty="0">
                <a:solidFill>
                  <a:schemeClr val="bg1">
                    <a:lumMod val="50000"/>
                  </a:schemeClr>
                </a:solidFill>
                <a:latin typeface="微软雅黑" panose="020B0503020204020204" pitchFamily="34" charset="-122"/>
                <a:ea typeface="微软雅黑" panose="020B0503020204020204" pitchFamily="34" charset="-122"/>
              </a:rPr>
              <a:t>四</a:t>
            </a:r>
            <a:r>
              <a:rPr lang="zh-CN" altLang="en-US" sz="2000" b="0" dirty="0" smtClean="0">
                <a:solidFill>
                  <a:schemeClr val="bg1">
                    <a:lumMod val="50000"/>
                  </a:schemeClr>
                </a:solidFill>
                <a:latin typeface="微软雅黑" panose="020B0503020204020204" pitchFamily="34" charset="-122"/>
                <a:ea typeface="微软雅黑" panose="020B0503020204020204" pitchFamily="34" charset="-122"/>
              </a:rPr>
              <a:t>、下一步工作安排</a:t>
            </a:r>
            <a:endParaRPr lang="zh-CN" altLang="en-US" sz="2000" b="0" dirty="0">
              <a:solidFill>
                <a:schemeClr val="bg1">
                  <a:lumMod val="50000"/>
                </a:schemeClr>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a:xfrm>
            <a:off x="11091001" y="6459855"/>
            <a:ext cx="912495" cy="299720"/>
          </a:xfrm>
        </p:spPr>
        <p:txBody>
          <a:bodyPr/>
          <a:lstStyle/>
          <a:p>
            <a:fld id="{49AE70B2-8BF9-45C0-BB95-33D1B9D3A854}" type="slidenum">
              <a:rPr lang="zh-CN" altLang="en-US" smtClean="0"/>
            </a:fld>
            <a:endParaRPr lang="zh-CN" altLang="en-US"/>
          </a:p>
        </p:txBody>
      </p:sp>
      <p:sp>
        <p:nvSpPr>
          <p:cNvPr id="3" name="标题 21"/>
          <p:cNvSpPr txBox="1"/>
          <p:nvPr/>
        </p:nvSpPr>
        <p:spPr bwMode="auto">
          <a:xfrm>
            <a:off x="320395" y="197064"/>
            <a:ext cx="9199619" cy="387144"/>
          </a:xfrm>
          <a:prstGeom prst="rect">
            <a:avLst/>
          </a:prstGeom>
        </p:spPr>
        <p:txBody>
          <a:bodyPr lIns="90000" tIns="0" rIns="90000" bIns="0" anchor="b" anchorCtr="0"/>
          <a:lstStyle>
            <a:lvl1pPr algn="l" rtl="0" eaLnBrk="1" fontAlgn="base" hangingPunct="1">
              <a:spcBef>
                <a:spcPct val="0"/>
              </a:spcBef>
              <a:spcAft>
                <a:spcPct val="0"/>
              </a:spcAft>
              <a:defRPr kumimoji="1" lang="en-US" altLang="zh-TW" sz="2200" b="1" kern="0" baseline="0" dirty="0" smtClean="0">
                <a:solidFill>
                  <a:schemeClr val="tx1"/>
                </a:solidFill>
                <a:latin typeface="Arial" panose="020B0604020202020204" pitchFamily="34" charset="0"/>
                <a:ea typeface="楷体_GB2312" panose="02010609030101010101" pitchFamily="49" charset="-122"/>
                <a:cs typeface="+mj-cs"/>
              </a:defRPr>
            </a:lvl1pPr>
            <a:lvl2pPr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2pPr>
            <a:lvl3pPr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3pPr>
            <a:lvl4pPr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4pPr>
            <a:lvl5pPr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5pPr>
            <a:lvl6pPr marL="495300"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6pPr>
            <a:lvl7pPr marL="990600"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7pPr>
            <a:lvl8pPr marL="1485900"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8pPr>
            <a:lvl9pPr marL="1981200"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9pPr>
          </a:lstStyle>
          <a:p>
            <a:pPr>
              <a:defRPr/>
            </a:pPr>
            <a:r>
              <a:rPr lang="zh-CN" altLang="en-US" sz="2400" dirty="0" smtClean="0">
                <a:solidFill>
                  <a:srgbClr val="000000"/>
                </a:solidFill>
                <a:latin typeface="微软雅黑" panose="020B0503020204020204" pitchFamily="34" charset="-122"/>
                <a:ea typeface="微软雅黑" panose="020B0503020204020204" pitchFamily="34" charset="-122"/>
              </a:rPr>
              <a:t>（一）下一步工作安排</a:t>
            </a:r>
            <a:r>
              <a:rPr lang="en-US" altLang="zh-CN" sz="2400" dirty="0" smtClean="0">
                <a:solidFill>
                  <a:srgbClr val="000000"/>
                </a:solidFill>
                <a:latin typeface="微软雅黑" panose="020B0503020204020204" pitchFamily="34" charset="-122"/>
                <a:ea typeface="微软雅黑" panose="020B0503020204020204" pitchFamily="34" charset="-122"/>
              </a:rPr>
              <a:t>——</a:t>
            </a:r>
            <a:r>
              <a:rPr lang="zh-CN" altLang="en-US" sz="2400" dirty="0">
                <a:solidFill>
                  <a:srgbClr val="000000"/>
                </a:solidFill>
                <a:latin typeface="微软雅黑" panose="020B0503020204020204" pitchFamily="34" charset="-122"/>
                <a:ea typeface="微软雅黑" panose="020B0503020204020204" pitchFamily="34" charset="-122"/>
              </a:rPr>
              <a:t>整体目标：分行风险加权资产不</a:t>
            </a:r>
            <a:r>
              <a:rPr lang="zh-CN" altLang="en-US" sz="2400" dirty="0" smtClean="0">
                <a:solidFill>
                  <a:srgbClr val="000000"/>
                </a:solidFill>
                <a:latin typeface="微软雅黑" panose="020B0503020204020204" pitchFamily="34" charset="-122"/>
                <a:ea typeface="微软雅黑" panose="020B0503020204020204" pitchFamily="34" charset="-122"/>
              </a:rPr>
              <a:t>增</a:t>
            </a:r>
            <a:endParaRPr lang="zh-CN" altLang="en-US" sz="2400" dirty="0">
              <a:solidFill>
                <a:srgbClr val="000000"/>
              </a:solidFill>
              <a:latin typeface="微软雅黑" panose="020B0503020204020204" pitchFamily="34" charset="-122"/>
              <a:ea typeface="微软雅黑" panose="020B0503020204020204" pitchFamily="34" charset="-122"/>
            </a:endParaRPr>
          </a:p>
        </p:txBody>
      </p:sp>
      <p:sp>
        <p:nvSpPr>
          <p:cNvPr id="23" name="文本框 22"/>
          <p:cNvSpPr txBox="1"/>
          <p:nvPr/>
        </p:nvSpPr>
        <p:spPr>
          <a:xfrm>
            <a:off x="3481871" y="1204709"/>
            <a:ext cx="6724810" cy="1569660"/>
          </a:xfrm>
          <a:prstGeom prst="rect">
            <a:avLst/>
          </a:prstGeom>
          <a:noFill/>
          <a:ln>
            <a:solidFill>
              <a:srgbClr val="2E4F85"/>
            </a:solidFill>
            <a:prstDash val="sysDot"/>
          </a:ln>
        </p:spPr>
        <p:txBody>
          <a:bodyPr wrap="square" rtlCol="0">
            <a:spAutoFit/>
          </a:bodyPr>
          <a:lstStyle/>
          <a:p>
            <a:pPr marL="285750" indent="-285750">
              <a:lnSpc>
                <a:spcPct val="150000"/>
              </a:lnSpc>
              <a:buClr>
                <a:srgbClr val="2E4F85"/>
              </a:buClr>
              <a:buFont typeface="Wingdings" panose="05000000000000000000" pitchFamily="2" charset="2"/>
              <a:buChar char="l"/>
            </a:pPr>
            <a:r>
              <a:rPr lang="zh-CN" altLang="en-US" sz="1600" b="1" dirty="0">
                <a:latin typeface="微软雅黑" panose="020B0503020204020204" pitchFamily="34" charset="-122"/>
                <a:ea typeface="微软雅黑" panose="020B0503020204020204" pitchFamily="34" charset="-122"/>
              </a:rPr>
              <a:t>一是</a:t>
            </a:r>
            <a:r>
              <a:rPr lang="zh-CN" altLang="en-US" sz="1600" dirty="0">
                <a:latin typeface="微软雅黑" panose="020B0503020204020204" pitchFamily="34" charset="-122"/>
                <a:ea typeface="微软雅黑" panose="020B0503020204020204" pitchFamily="34" charset="-122"/>
              </a:rPr>
              <a:t>希望分行参照监管材料、总行宣导材料、集中培训材料以及数据补录案例等，认真学习，加大研究，吃透规则，确保了解新规、熟悉字段及数据补录（包括增加的系统模块、主要作用）；</a:t>
            </a:r>
            <a:r>
              <a:rPr lang="zh-CN" altLang="en-US" sz="1600" b="1" dirty="0">
                <a:latin typeface="微软雅黑" panose="020B0503020204020204" pitchFamily="34" charset="-122"/>
                <a:ea typeface="微软雅黑" panose="020B0503020204020204" pitchFamily="34" charset="-122"/>
              </a:rPr>
              <a:t>二是</a:t>
            </a:r>
            <a:r>
              <a:rPr lang="zh-CN" altLang="en-US" sz="1600" dirty="0">
                <a:latin typeface="微软雅黑" panose="020B0503020204020204" pitchFamily="34" charset="-122"/>
                <a:ea typeface="微软雅黑" panose="020B0503020204020204" pitchFamily="34" charset="-122"/>
              </a:rPr>
              <a:t>对新旧系统计量结果进行分析，找准根源，实施重点治理与一般性治理相结合。</a:t>
            </a:r>
            <a:endParaRPr lang="en-US" altLang="zh-CN" sz="1600" dirty="0">
              <a:latin typeface="微软雅黑" panose="020B0503020204020204" pitchFamily="34" charset="-122"/>
              <a:ea typeface="微软雅黑" panose="020B0503020204020204" pitchFamily="34" charset="-122"/>
            </a:endParaRPr>
          </a:p>
        </p:txBody>
      </p:sp>
      <p:grpSp>
        <p:nvGrpSpPr>
          <p:cNvPr id="24" name="组合 23"/>
          <p:cNvGrpSpPr/>
          <p:nvPr/>
        </p:nvGrpSpPr>
        <p:grpSpPr>
          <a:xfrm>
            <a:off x="1855234" y="2978912"/>
            <a:ext cx="2332479" cy="1290246"/>
            <a:chOff x="4734037" y="2628379"/>
            <a:chExt cx="3294347" cy="1872851"/>
          </a:xfrm>
          <a:solidFill>
            <a:srgbClr val="2E4F85"/>
          </a:solidFill>
        </p:grpSpPr>
        <p:sp>
          <p:nvSpPr>
            <p:cNvPr id="25" name="AutoShape 3"/>
            <p:cNvSpPr>
              <a:spLocks noChangeArrowheads="1"/>
            </p:cNvSpPr>
            <p:nvPr/>
          </p:nvSpPr>
          <p:spPr bwMode="gray">
            <a:xfrm>
              <a:off x="4734037" y="2628379"/>
              <a:ext cx="3294347" cy="1872851"/>
            </a:xfrm>
            <a:prstGeom prst="rightArrow">
              <a:avLst>
                <a:gd name="adj1" fmla="val 64000"/>
                <a:gd name="adj2" fmla="val 37599"/>
              </a:avLst>
            </a:prstGeom>
            <a:grpFill/>
            <a:ln w="25400" algn="ctr">
              <a:noFill/>
              <a:miter lim="800000"/>
            </a:ln>
          </p:spPr>
          <p:txBody>
            <a:bodyPr lIns="45720" tIns="44450" rIns="45720" bIns="44450" anchor="ctr" anchorCtr="1"/>
            <a:lstStyle/>
            <a:p>
              <a:pPr marL="0" marR="0" lvl="0" indent="0" defTabSz="914400" eaLnBrk="1" fontAlgn="auto" latinLnBrk="0" hangingPunct="1">
                <a:lnSpc>
                  <a:spcPct val="100000"/>
                </a:lnSpc>
                <a:spcBef>
                  <a:spcPts val="0"/>
                </a:spcBef>
                <a:spcAft>
                  <a:spcPts val="0"/>
                </a:spcAft>
                <a:buClrTx/>
                <a:buSzTx/>
                <a:buFontTx/>
                <a:buNone/>
                <a:defRPr/>
              </a:pPr>
              <a:endParaRPr kumimoji="0" lang="zh-TW" altLang="en-US" sz="1800" b="0" i="0" u="none" strike="noStrike" kern="0" cap="none" spc="0" normalizeH="0" baseline="0" noProof="0" smtClean="0">
                <a:ln>
                  <a:noFill/>
                </a:ln>
                <a:solidFill>
                  <a:sysClr val="windowText" lastClr="000000"/>
                </a:solidFill>
                <a:effectLst/>
                <a:uLnTx/>
                <a:uFillTx/>
              </a:endParaRPr>
            </a:p>
          </p:txBody>
        </p:sp>
        <p:sp>
          <p:nvSpPr>
            <p:cNvPr id="26" name="TextBox 11"/>
            <p:cNvSpPr txBox="1">
              <a:spLocks noChangeArrowheads="1"/>
            </p:cNvSpPr>
            <p:nvPr/>
          </p:nvSpPr>
          <p:spPr bwMode="auto">
            <a:xfrm flipH="1">
              <a:off x="4990315" y="3095714"/>
              <a:ext cx="2286232" cy="938179"/>
            </a:xfrm>
            <a:prstGeom prst="rect">
              <a:avLst/>
            </a:prstGeom>
            <a:grpFill/>
            <a:ln>
              <a:noFill/>
            </a:ln>
            <a:effec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defRPr/>
              </a:pPr>
              <a:r>
                <a:rPr lang="zh-CN" altLang="en-US" b="1" kern="0" dirty="0" smtClean="0">
                  <a:solidFill>
                    <a:schemeClr val="bg1"/>
                  </a:solidFill>
                  <a:latin typeface="微软雅黑" panose="020B0503020204020204" pitchFamily="34" charset="-122"/>
                  <a:ea typeface="微软雅黑" panose="020B0503020204020204" pitchFamily="34" charset="-122"/>
                </a:rPr>
                <a:t>做好系统测试与数据治理</a:t>
              </a:r>
              <a:endParaRPr lang="en-US" altLang="zh-CN" b="1" kern="0" dirty="0" smtClean="0">
                <a:solidFill>
                  <a:schemeClr val="bg1"/>
                </a:solidFill>
                <a:latin typeface="微软雅黑" panose="020B0503020204020204" pitchFamily="34" charset="-122"/>
                <a:ea typeface="微软雅黑" panose="020B0503020204020204" pitchFamily="34" charset="-122"/>
              </a:endParaRPr>
            </a:p>
          </p:txBody>
        </p:sp>
      </p:grpSp>
      <p:sp>
        <p:nvSpPr>
          <p:cNvPr id="27" name="文本框 26"/>
          <p:cNvSpPr txBox="1"/>
          <p:nvPr/>
        </p:nvSpPr>
        <p:spPr>
          <a:xfrm>
            <a:off x="4369164" y="3023869"/>
            <a:ext cx="6394436" cy="1200329"/>
          </a:xfrm>
          <a:prstGeom prst="rect">
            <a:avLst/>
          </a:prstGeom>
          <a:noFill/>
          <a:ln>
            <a:solidFill>
              <a:srgbClr val="2F5597"/>
            </a:solidFill>
            <a:prstDash val="sysDot"/>
          </a:ln>
        </p:spPr>
        <p:txBody>
          <a:bodyPr wrap="square" rtlCol="0">
            <a:spAutoFit/>
          </a:bodyPr>
          <a:lstStyle/>
          <a:p>
            <a:pPr marL="285750" indent="-285750">
              <a:lnSpc>
                <a:spcPct val="150000"/>
              </a:lnSpc>
              <a:buClr>
                <a:srgbClr val="2E4F85"/>
              </a:buClr>
              <a:buFont typeface="Wingdings" panose="05000000000000000000" pitchFamily="2" charset="2"/>
              <a:buChar char="l"/>
            </a:pPr>
            <a:r>
              <a:rPr lang="zh-CN" altLang="en-US" sz="1600" b="1" dirty="0" smtClean="0">
                <a:latin typeface="微软雅黑" panose="020B0503020204020204" pitchFamily="34" charset="-122"/>
                <a:ea typeface="微软雅黑" panose="020B0503020204020204" pitchFamily="34" charset="-122"/>
              </a:rPr>
              <a:t>一是</a:t>
            </a:r>
            <a:r>
              <a:rPr lang="zh-CN" altLang="en-US" sz="1600" dirty="0" smtClean="0">
                <a:latin typeface="微软雅黑" panose="020B0503020204020204" pitchFamily="34" charset="-122"/>
                <a:ea typeface="微软雅黑" panose="020B0503020204020204" pitchFamily="34" charset="-122"/>
              </a:rPr>
              <a:t>跟上总行进度安排，做好资本管理系统的测试工作；</a:t>
            </a:r>
            <a:r>
              <a:rPr lang="zh-CN" altLang="en-US" sz="1600" b="1" dirty="0" smtClean="0">
                <a:latin typeface="微软雅黑" panose="020B0503020204020204" pitchFamily="34" charset="-122"/>
                <a:ea typeface="微软雅黑" panose="020B0503020204020204" pitchFamily="34" charset="-122"/>
              </a:rPr>
              <a:t>二是</a:t>
            </a:r>
            <a:r>
              <a:rPr lang="zh-CN" altLang="en-US" sz="1600" dirty="0" smtClean="0">
                <a:latin typeface="微软雅黑" panose="020B0503020204020204" pitchFamily="34" charset="-122"/>
                <a:ea typeface="微软雅黑" panose="020B0503020204020204" pitchFamily="34" charset="-122"/>
              </a:rPr>
              <a:t>按要求，定期做好新老系统风险加权资产变动分析，并制定针对性业务结构调整及数据补录治理举措。</a:t>
            </a:r>
            <a:endParaRPr lang="en-US" altLang="zh-CN" sz="1600" dirty="0" smtClean="0">
              <a:latin typeface="微软雅黑" panose="020B0503020204020204" pitchFamily="34" charset="-122"/>
              <a:ea typeface="微软雅黑" panose="020B0503020204020204" pitchFamily="34" charset="-122"/>
            </a:endParaRPr>
          </a:p>
        </p:txBody>
      </p:sp>
      <p:grpSp>
        <p:nvGrpSpPr>
          <p:cNvPr id="13" name="组合 12"/>
          <p:cNvGrpSpPr/>
          <p:nvPr/>
        </p:nvGrpSpPr>
        <p:grpSpPr>
          <a:xfrm>
            <a:off x="2637436" y="4553615"/>
            <a:ext cx="2374959" cy="1191583"/>
            <a:chOff x="4734037" y="2628379"/>
            <a:chExt cx="3294347" cy="1872851"/>
          </a:xfrm>
          <a:solidFill>
            <a:srgbClr val="2E4F85"/>
          </a:solidFill>
        </p:grpSpPr>
        <p:sp>
          <p:nvSpPr>
            <p:cNvPr id="14" name="AutoShape 3"/>
            <p:cNvSpPr>
              <a:spLocks noChangeArrowheads="1"/>
            </p:cNvSpPr>
            <p:nvPr/>
          </p:nvSpPr>
          <p:spPr bwMode="gray">
            <a:xfrm>
              <a:off x="4734037" y="2628379"/>
              <a:ext cx="3294347" cy="1872851"/>
            </a:xfrm>
            <a:prstGeom prst="rightArrow">
              <a:avLst>
                <a:gd name="adj1" fmla="val 64000"/>
                <a:gd name="adj2" fmla="val 37599"/>
              </a:avLst>
            </a:prstGeom>
            <a:grpFill/>
            <a:ln w="25400" algn="ctr">
              <a:noFill/>
              <a:miter lim="800000"/>
            </a:ln>
          </p:spPr>
          <p:txBody>
            <a:bodyPr lIns="45720" tIns="44450" rIns="45720" bIns="44450" anchor="ctr" anchorCtr="1"/>
            <a:lstStyle/>
            <a:p>
              <a:pPr marL="0" marR="0" lvl="0" indent="0" defTabSz="914400" eaLnBrk="1" fontAlgn="auto" latinLnBrk="0" hangingPunct="1">
                <a:lnSpc>
                  <a:spcPct val="100000"/>
                </a:lnSpc>
                <a:spcBef>
                  <a:spcPts val="0"/>
                </a:spcBef>
                <a:spcAft>
                  <a:spcPts val="0"/>
                </a:spcAft>
                <a:buClrTx/>
                <a:buSzTx/>
                <a:buFontTx/>
                <a:buNone/>
                <a:defRPr/>
              </a:pPr>
              <a:endParaRPr kumimoji="0" lang="zh-TW" altLang="en-US" b="0" i="0" u="none" strike="noStrike" kern="0" cap="none" spc="0" normalizeH="0" baseline="0" noProof="0" smtClean="0">
                <a:ln>
                  <a:noFill/>
                </a:ln>
                <a:solidFill>
                  <a:sysClr val="windowText" lastClr="000000"/>
                </a:solidFill>
                <a:effectLst/>
                <a:uLnTx/>
                <a:uFillTx/>
              </a:endParaRPr>
            </a:p>
          </p:txBody>
        </p:sp>
        <p:sp>
          <p:nvSpPr>
            <p:cNvPr id="15" name="TextBox 11"/>
            <p:cNvSpPr txBox="1">
              <a:spLocks noChangeArrowheads="1"/>
            </p:cNvSpPr>
            <p:nvPr/>
          </p:nvSpPr>
          <p:spPr bwMode="auto">
            <a:xfrm flipH="1">
              <a:off x="5001246" y="3054303"/>
              <a:ext cx="2286234" cy="1015860"/>
            </a:xfrm>
            <a:prstGeom prst="rect">
              <a:avLst/>
            </a:prstGeom>
            <a:grpFill/>
            <a:ln>
              <a:noFill/>
            </a:ln>
            <a:effec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defRPr/>
              </a:pPr>
              <a:r>
                <a:rPr lang="zh-CN" altLang="en-US" b="1" kern="0" dirty="0" smtClean="0">
                  <a:solidFill>
                    <a:schemeClr val="bg1"/>
                  </a:solidFill>
                  <a:latin typeface="微软雅黑" panose="020B0503020204020204" pitchFamily="34" charset="-122"/>
                  <a:ea typeface="微软雅黑" panose="020B0503020204020204" pitchFamily="34" charset="-122"/>
                </a:rPr>
                <a:t>做好前瞻性</a:t>
              </a:r>
              <a:endParaRPr lang="en-US" altLang="zh-CN" b="1" kern="0" dirty="0" smtClean="0">
                <a:solidFill>
                  <a:schemeClr val="bg1"/>
                </a:solidFill>
                <a:latin typeface="微软雅黑" panose="020B0503020204020204" pitchFamily="34" charset="-122"/>
                <a:ea typeface="微软雅黑" panose="020B0503020204020204" pitchFamily="34" charset="-122"/>
              </a:endParaRPr>
            </a:p>
            <a:p>
              <a:pPr algn="ctr" eaLnBrk="1" hangingPunct="1">
                <a:defRPr/>
              </a:pPr>
              <a:r>
                <a:rPr lang="zh-CN" altLang="en-US" b="1" kern="0" dirty="0" smtClean="0">
                  <a:solidFill>
                    <a:schemeClr val="bg1"/>
                  </a:solidFill>
                  <a:latin typeface="微软雅黑" panose="020B0503020204020204" pitchFamily="34" charset="-122"/>
                  <a:ea typeface="微软雅黑" panose="020B0503020204020204" pitchFamily="34" charset="-122"/>
                </a:rPr>
                <a:t>业务摆布</a:t>
              </a:r>
              <a:endParaRPr lang="en-US" altLang="zh-CN" b="1" kern="0" dirty="0" smtClean="0">
                <a:solidFill>
                  <a:schemeClr val="bg1"/>
                </a:solidFill>
                <a:latin typeface="微软雅黑" panose="020B0503020204020204" pitchFamily="34" charset="-122"/>
                <a:ea typeface="微软雅黑" panose="020B0503020204020204" pitchFamily="34" charset="-122"/>
              </a:endParaRPr>
            </a:p>
          </p:txBody>
        </p:sp>
      </p:grpSp>
      <p:sp>
        <p:nvSpPr>
          <p:cNvPr id="16" name="文本框 15"/>
          <p:cNvSpPr txBox="1"/>
          <p:nvPr/>
        </p:nvSpPr>
        <p:spPr>
          <a:xfrm>
            <a:off x="5205031" y="4452308"/>
            <a:ext cx="6410908" cy="1569660"/>
          </a:xfrm>
          <a:prstGeom prst="rect">
            <a:avLst/>
          </a:prstGeom>
          <a:noFill/>
          <a:ln>
            <a:solidFill>
              <a:srgbClr val="2E4F85"/>
            </a:solidFill>
            <a:prstDash val="sysDot"/>
          </a:ln>
        </p:spPr>
        <p:txBody>
          <a:bodyPr wrap="square" rtlCol="0">
            <a:spAutoFit/>
          </a:bodyPr>
          <a:lstStyle/>
          <a:p>
            <a:pPr marL="285750" indent="-285750">
              <a:lnSpc>
                <a:spcPct val="150000"/>
              </a:lnSpc>
              <a:buClr>
                <a:srgbClr val="2E4F85"/>
              </a:buClr>
              <a:buFont typeface="Wingdings" panose="05000000000000000000" pitchFamily="2" charset="2"/>
              <a:buChar char="l"/>
            </a:pPr>
            <a:r>
              <a:rPr lang="zh-CN" altLang="en-US" sz="1600" dirty="0">
                <a:latin typeface="微软雅黑" panose="020B0503020204020204" pitchFamily="34" charset="-122"/>
                <a:ea typeface="微软雅黑" panose="020B0503020204020204" pitchFamily="34" charset="-122"/>
              </a:rPr>
              <a:t>以重点业务为抓手，进行自上而下统一部署，管好“两头”。</a:t>
            </a:r>
            <a:r>
              <a:rPr lang="zh-CN" altLang="en-US" sz="1600" b="1" dirty="0">
                <a:latin typeface="微软雅黑" panose="020B0503020204020204" pitchFamily="34" charset="-122"/>
                <a:ea typeface="微软雅黑" panose="020B0503020204020204" pitchFamily="34" charset="-122"/>
              </a:rPr>
              <a:t>一方面是限制风险资产增加多的高资本消耗业务</a:t>
            </a:r>
            <a:r>
              <a:rPr lang="zh-CN" altLang="en-US" sz="1600" dirty="0">
                <a:latin typeface="微软雅黑" panose="020B0503020204020204" pitchFamily="34" charset="-122"/>
                <a:ea typeface="微软雅黑" panose="020B0503020204020204" pitchFamily="34" charset="-122"/>
              </a:rPr>
              <a:t>，尤其是审慎开展国内证、不审慎的房地产开发贷款；</a:t>
            </a:r>
            <a:r>
              <a:rPr lang="zh-CN" altLang="en-US" sz="1600" b="1" dirty="0">
                <a:latin typeface="微软雅黑" panose="020B0503020204020204" pitchFamily="34" charset="-122"/>
                <a:ea typeface="微软雅黑" panose="020B0503020204020204" pitchFamily="34" charset="-122"/>
              </a:rPr>
              <a:t>另一方面是积极鼓励风险资产节约的业务</a:t>
            </a:r>
            <a:r>
              <a:rPr lang="zh-CN" altLang="en-US" sz="1600" dirty="0">
                <a:latin typeface="微软雅黑" panose="020B0503020204020204" pitchFamily="34" charset="-122"/>
                <a:ea typeface="微软雅黑" panose="020B0503020204020204" pitchFamily="34" charset="-122"/>
              </a:rPr>
              <a:t>，包括做大投资级企业、中小企业、审</a:t>
            </a:r>
            <a:r>
              <a:rPr lang="zh-CN" altLang="en-US" sz="1600" dirty="0" smtClean="0">
                <a:latin typeface="微软雅黑" panose="020B0503020204020204" pitchFamily="34" charset="-122"/>
                <a:ea typeface="微软雅黑" panose="020B0503020204020204" pitchFamily="34" charset="-122"/>
              </a:rPr>
              <a:t>慎房</a:t>
            </a:r>
            <a:r>
              <a:rPr lang="zh-CN" altLang="en-US" sz="1600" dirty="0">
                <a:latin typeface="微软雅黑" panose="020B0503020204020204" pitchFamily="34" charset="-122"/>
                <a:ea typeface="微软雅黑" panose="020B0503020204020204" pitchFamily="34" charset="-122"/>
              </a:rPr>
              <a:t>地产抵</a:t>
            </a:r>
            <a:r>
              <a:rPr lang="zh-CN" altLang="en-US" sz="1600" dirty="0" smtClean="0">
                <a:latin typeface="微软雅黑" panose="020B0503020204020204" pitchFamily="34" charset="-122"/>
                <a:ea typeface="微软雅黑" panose="020B0503020204020204" pitchFamily="34" charset="-122"/>
              </a:rPr>
              <a:t>押贷</a:t>
            </a:r>
            <a:r>
              <a:rPr lang="zh-CN" altLang="en-US" sz="1600" dirty="0">
                <a:latin typeface="微软雅黑" panose="020B0503020204020204" pitchFamily="34" charset="-122"/>
                <a:ea typeface="微软雅黑" panose="020B0503020204020204" pitchFamily="34" charset="-122"/>
              </a:rPr>
              <a:t>款等。</a:t>
            </a:r>
            <a:endParaRPr lang="zh-CN" altLang="en-US" sz="1600" dirty="0">
              <a:latin typeface="微软雅黑" panose="020B0503020204020204" pitchFamily="34" charset="-122"/>
              <a:ea typeface="微软雅黑" panose="020B0503020204020204" pitchFamily="34" charset="-122"/>
            </a:endParaRPr>
          </a:p>
        </p:txBody>
      </p:sp>
      <p:grpSp>
        <p:nvGrpSpPr>
          <p:cNvPr id="17" name="组合 16"/>
          <p:cNvGrpSpPr/>
          <p:nvPr/>
        </p:nvGrpSpPr>
        <p:grpSpPr>
          <a:xfrm>
            <a:off x="968743" y="1371763"/>
            <a:ext cx="2332479" cy="1290246"/>
            <a:chOff x="4734037" y="2628379"/>
            <a:chExt cx="3294347" cy="1872851"/>
          </a:xfrm>
          <a:solidFill>
            <a:srgbClr val="2E4F85"/>
          </a:solidFill>
        </p:grpSpPr>
        <p:sp>
          <p:nvSpPr>
            <p:cNvPr id="21" name="AutoShape 3"/>
            <p:cNvSpPr>
              <a:spLocks noChangeArrowheads="1"/>
            </p:cNvSpPr>
            <p:nvPr/>
          </p:nvSpPr>
          <p:spPr bwMode="gray">
            <a:xfrm>
              <a:off x="4734037" y="2628379"/>
              <a:ext cx="3294347" cy="1872851"/>
            </a:xfrm>
            <a:prstGeom prst="rightArrow">
              <a:avLst>
                <a:gd name="adj1" fmla="val 64000"/>
                <a:gd name="adj2" fmla="val 37599"/>
              </a:avLst>
            </a:prstGeom>
            <a:grpFill/>
            <a:ln w="25400" algn="ctr">
              <a:noFill/>
              <a:miter lim="800000"/>
            </a:ln>
          </p:spPr>
          <p:txBody>
            <a:bodyPr lIns="45720" tIns="44450" rIns="45720" bIns="44450" anchor="ctr" anchorCtr="1"/>
            <a:lstStyle/>
            <a:p>
              <a:pPr marL="0" marR="0" lvl="0" indent="0" defTabSz="914400" eaLnBrk="1" fontAlgn="auto" latinLnBrk="0" hangingPunct="1">
                <a:lnSpc>
                  <a:spcPct val="100000"/>
                </a:lnSpc>
                <a:spcBef>
                  <a:spcPts val="0"/>
                </a:spcBef>
                <a:spcAft>
                  <a:spcPts val="0"/>
                </a:spcAft>
                <a:buClrTx/>
                <a:buSzTx/>
                <a:buFontTx/>
                <a:buNone/>
                <a:defRPr/>
              </a:pPr>
              <a:endParaRPr kumimoji="0" lang="zh-TW" altLang="en-US" sz="1800" b="0" i="0" u="none" strike="noStrike" kern="0" cap="none" spc="0" normalizeH="0" baseline="0" noProof="0" smtClean="0">
                <a:ln>
                  <a:noFill/>
                </a:ln>
                <a:solidFill>
                  <a:sysClr val="windowText" lastClr="000000"/>
                </a:solidFill>
                <a:effectLst/>
                <a:uLnTx/>
                <a:uFillTx/>
              </a:endParaRPr>
            </a:p>
          </p:txBody>
        </p:sp>
        <p:sp>
          <p:nvSpPr>
            <p:cNvPr id="22" name="TextBox 11"/>
            <p:cNvSpPr txBox="1">
              <a:spLocks noChangeArrowheads="1"/>
            </p:cNvSpPr>
            <p:nvPr/>
          </p:nvSpPr>
          <p:spPr bwMode="auto">
            <a:xfrm flipH="1">
              <a:off x="5063051" y="3296753"/>
              <a:ext cx="2286232" cy="536102"/>
            </a:xfrm>
            <a:prstGeom prst="rect">
              <a:avLst/>
            </a:prstGeom>
            <a:grpFill/>
            <a:ln>
              <a:noFill/>
            </a:ln>
            <a:effec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defRPr/>
              </a:pPr>
              <a:r>
                <a:rPr lang="zh-CN" altLang="en-US" b="1" kern="0" dirty="0" smtClean="0">
                  <a:solidFill>
                    <a:schemeClr val="bg1"/>
                  </a:solidFill>
                  <a:latin typeface="微软雅黑" panose="020B0503020204020204" pitchFamily="34" charset="-122"/>
                  <a:ea typeface="微软雅黑" panose="020B0503020204020204" pitchFamily="34" charset="-122"/>
                </a:rPr>
                <a:t>加强分析研究</a:t>
              </a:r>
              <a:endParaRPr lang="en-US" altLang="zh-CN" b="1" kern="0" dirty="0" smtClean="0">
                <a:solidFill>
                  <a:schemeClr val="bg1"/>
                </a:solidFill>
                <a:latin typeface="微软雅黑" panose="020B0503020204020204" pitchFamily="34" charset="-122"/>
                <a:ea typeface="微软雅黑" panose="020B0503020204020204" pitchFamily="34" charset="-122"/>
              </a:endParaRPr>
            </a:p>
          </p:txBody>
        </p:sp>
      </p:gr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a:xfrm>
            <a:off x="11091001" y="6459855"/>
            <a:ext cx="912495" cy="299720"/>
          </a:xfrm>
        </p:spPr>
        <p:txBody>
          <a:bodyPr/>
          <a:lstStyle/>
          <a:p>
            <a:fld id="{49AE70B2-8BF9-45C0-BB95-33D1B9D3A854}" type="slidenum">
              <a:rPr lang="zh-CN" altLang="en-US" smtClean="0"/>
            </a:fld>
            <a:endParaRPr lang="zh-CN" altLang="en-US"/>
          </a:p>
        </p:txBody>
      </p:sp>
      <p:sp>
        <p:nvSpPr>
          <p:cNvPr id="3" name="标题 21"/>
          <p:cNvSpPr txBox="1"/>
          <p:nvPr/>
        </p:nvSpPr>
        <p:spPr bwMode="auto">
          <a:xfrm>
            <a:off x="320396" y="197064"/>
            <a:ext cx="7745730" cy="387144"/>
          </a:xfrm>
          <a:prstGeom prst="rect">
            <a:avLst/>
          </a:prstGeom>
        </p:spPr>
        <p:txBody>
          <a:bodyPr lIns="90000" tIns="0" rIns="90000" bIns="0" anchor="b" anchorCtr="0"/>
          <a:lstStyle>
            <a:lvl1pPr algn="l" rtl="0" eaLnBrk="1" fontAlgn="base" hangingPunct="1">
              <a:spcBef>
                <a:spcPct val="0"/>
              </a:spcBef>
              <a:spcAft>
                <a:spcPct val="0"/>
              </a:spcAft>
              <a:defRPr kumimoji="1" lang="en-US" altLang="zh-TW" sz="2200" b="1" kern="0" baseline="0" dirty="0" smtClean="0">
                <a:solidFill>
                  <a:schemeClr val="tx1"/>
                </a:solidFill>
                <a:latin typeface="Arial" panose="020B0604020202020204" pitchFamily="34" charset="0"/>
                <a:ea typeface="楷体_GB2312" panose="02010609030101010101" pitchFamily="49" charset="-122"/>
                <a:cs typeface="+mj-cs"/>
              </a:defRPr>
            </a:lvl1pPr>
            <a:lvl2pPr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2pPr>
            <a:lvl3pPr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3pPr>
            <a:lvl4pPr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4pPr>
            <a:lvl5pPr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5pPr>
            <a:lvl6pPr marL="495300"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6pPr>
            <a:lvl7pPr marL="990600"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7pPr>
            <a:lvl8pPr marL="1485900"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8pPr>
            <a:lvl9pPr marL="1981200"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9pPr>
          </a:lstStyle>
          <a:p>
            <a:pPr>
              <a:defRPr/>
            </a:pPr>
            <a:r>
              <a:rPr lang="zh-CN" altLang="en-US" sz="2400" dirty="0" smtClean="0">
                <a:solidFill>
                  <a:srgbClr val="000000"/>
                </a:solidFill>
                <a:latin typeface="微软雅黑" panose="020B0503020204020204" pitchFamily="34" charset="-122"/>
                <a:ea typeface="微软雅黑" panose="020B0503020204020204" pitchFamily="34" charset="-122"/>
              </a:rPr>
              <a:t>（二）配套工作举措</a:t>
            </a:r>
            <a:endParaRPr lang="zh-CN" altLang="en-US" sz="2400" dirty="0">
              <a:solidFill>
                <a:srgbClr val="000000"/>
              </a:solidFill>
              <a:latin typeface="微软雅黑" panose="020B0503020204020204" pitchFamily="34" charset="-122"/>
              <a:ea typeface="微软雅黑" panose="020B0503020204020204" pitchFamily="34" charset="-122"/>
            </a:endParaRPr>
          </a:p>
        </p:txBody>
      </p:sp>
      <p:sp>
        <p:nvSpPr>
          <p:cNvPr id="21" name="矩形 20"/>
          <p:cNvSpPr/>
          <p:nvPr/>
        </p:nvSpPr>
        <p:spPr>
          <a:xfrm>
            <a:off x="667319" y="2156417"/>
            <a:ext cx="10997459" cy="4154984"/>
          </a:xfrm>
          <a:prstGeom prst="rect">
            <a:avLst/>
          </a:prstGeom>
        </p:spPr>
        <p:txBody>
          <a:bodyPr wrap="square">
            <a:spAutoFit/>
          </a:bodyPr>
          <a:lstStyle/>
          <a:p>
            <a:pPr marL="285750" indent="-285750" algn="just">
              <a:lnSpc>
                <a:spcPct val="150000"/>
              </a:lnSpc>
              <a:buFont typeface="Arial" panose="020B0604020202020204" pitchFamily="34" charset="0"/>
              <a:buChar char="•"/>
            </a:pPr>
            <a:r>
              <a:rPr lang="zh-CN" altLang="en-US" sz="1600" b="1" dirty="0" smtClean="0">
                <a:solidFill>
                  <a:srgbClr val="C00000"/>
                </a:solidFill>
                <a:latin typeface="微软雅黑" panose="020B0503020204020204" pitchFamily="34" charset="-122"/>
                <a:ea typeface="微软雅黑" panose="020B0503020204020204" pitchFamily="34" charset="-122"/>
              </a:rPr>
              <a:t>资本新规与</a:t>
            </a:r>
            <a:r>
              <a:rPr lang="zh-CN" altLang="en-US" sz="1600" b="1" dirty="0">
                <a:solidFill>
                  <a:srgbClr val="C00000"/>
                </a:solidFill>
                <a:latin typeface="微软雅黑" panose="020B0503020204020204" pitchFamily="34" charset="-122"/>
                <a:ea typeface="微软雅黑" panose="020B0503020204020204" pitchFamily="34" charset="-122"/>
              </a:rPr>
              <a:t>分行经济效益相挂</a:t>
            </a:r>
            <a:r>
              <a:rPr lang="zh-CN" altLang="en-US" sz="1600" b="1" dirty="0" smtClean="0">
                <a:solidFill>
                  <a:srgbClr val="C00000"/>
                </a:solidFill>
                <a:latin typeface="微软雅黑" panose="020B0503020204020204" pitchFamily="34" charset="-122"/>
                <a:ea typeface="微软雅黑" panose="020B0503020204020204" pitchFamily="34" charset="-122"/>
              </a:rPr>
              <a:t>钩：</a:t>
            </a:r>
            <a:r>
              <a:rPr lang="zh-CN" altLang="en-US" sz="1600" dirty="0" smtClean="0">
                <a:latin typeface="微软雅黑" panose="020B0503020204020204" pitchFamily="34" charset="-122"/>
                <a:ea typeface="微软雅黑" panose="020B0503020204020204" pitchFamily="34" charset="-122"/>
              </a:rPr>
              <a:t>将</a:t>
            </a:r>
            <a:r>
              <a:rPr lang="en-US" altLang="zh-CN" sz="1600" dirty="0">
                <a:latin typeface="微软雅黑" panose="020B0503020204020204" pitchFamily="34" charset="-122"/>
                <a:ea typeface="微软雅黑" panose="020B0503020204020204" pitchFamily="34" charset="-122"/>
              </a:rPr>
              <a:t>9-12</a:t>
            </a:r>
            <a:r>
              <a:rPr lang="zh-CN" altLang="en-US" sz="1600" dirty="0">
                <a:latin typeface="微软雅黑" panose="020B0503020204020204" pitchFamily="34" charset="-122"/>
                <a:ea typeface="微软雅黑" panose="020B0503020204020204" pitchFamily="34" charset="-122"/>
              </a:rPr>
              <a:t>月四个月按新规计量的风险资产占用以</a:t>
            </a:r>
            <a:r>
              <a:rPr lang="en-US" altLang="zh-CN" sz="1600" dirty="0">
                <a:latin typeface="微软雅黑" panose="020B0503020204020204" pitchFamily="34" charset="-122"/>
                <a:ea typeface="微软雅黑" panose="020B0503020204020204" pitchFamily="34" charset="-122"/>
              </a:rPr>
              <a:t>30%</a:t>
            </a:r>
            <a:r>
              <a:rPr lang="zh-CN" altLang="en-US" sz="1600" dirty="0">
                <a:latin typeface="微软雅黑" panose="020B0503020204020204" pitchFamily="34" charset="-122"/>
                <a:ea typeface="微软雅黑" panose="020B0503020204020204" pitchFamily="34" charset="-122"/>
              </a:rPr>
              <a:t>的权重计入当年考核，</a:t>
            </a:r>
            <a:r>
              <a:rPr lang="zh-CN" altLang="en-US" sz="1600" dirty="0" smtClean="0">
                <a:latin typeface="微软雅黑" panose="020B0503020204020204" pitchFamily="34" charset="-122"/>
                <a:ea typeface="微软雅黑" panose="020B0503020204020204" pitchFamily="34" charset="-122"/>
              </a:rPr>
              <a:t>将直接影</a:t>
            </a:r>
            <a:r>
              <a:rPr lang="zh-CN" altLang="en-US" sz="1600" dirty="0">
                <a:latin typeface="微软雅黑" panose="020B0503020204020204" pitchFamily="34" charset="-122"/>
                <a:ea typeface="微软雅黑" panose="020B0503020204020204" pitchFamily="34" charset="-122"/>
              </a:rPr>
              <a:t>响分行经济利润、风险资本回报率、薪酬分配</a:t>
            </a:r>
            <a:r>
              <a:rPr lang="zh-CN" altLang="en-US" sz="1600" dirty="0" smtClean="0">
                <a:latin typeface="微软雅黑" panose="020B0503020204020204" pitchFamily="34" charset="-122"/>
                <a:ea typeface="微软雅黑" panose="020B0503020204020204" pitchFamily="34" charset="-122"/>
              </a:rPr>
              <a:t>等。</a:t>
            </a:r>
            <a:endParaRPr lang="en-US" altLang="zh-CN" sz="1600" dirty="0" smtClean="0">
              <a:latin typeface="微软雅黑" panose="020B0503020204020204" pitchFamily="34" charset="-122"/>
              <a:ea typeface="微软雅黑" panose="020B0503020204020204" pitchFamily="34" charset="-122"/>
            </a:endParaRPr>
          </a:p>
          <a:p>
            <a:pPr marL="285750" indent="-285750" algn="just">
              <a:lnSpc>
                <a:spcPct val="150000"/>
              </a:lnSpc>
              <a:buFont typeface="Arial" panose="020B0604020202020204" pitchFamily="34" charset="0"/>
              <a:buChar char="•"/>
            </a:pPr>
            <a:endParaRPr lang="en-US" altLang="zh-CN" sz="1600" dirty="0" smtClean="0">
              <a:latin typeface="微软雅黑" panose="020B0503020204020204" pitchFamily="34" charset="-122"/>
              <a:ea typeface="微软雅黑" panose="020B0503020204020204" pitchFamily="34" charset="-122"/>
            </a:endParaRPr>
          </a:p>
          <a:p>
            <a:pPr marL="285750" indent="-285750" algn="just">
              <a:lnSpc>
                <a:spcPct val="150000"/>
              </a:lnSpc>
              <a:buFont typeface="Arial" panose="020B0604020202020204" pitchFamily="34" charset="0"/>
              <a:buChar char="•"/>
            </a:pPr>
            <a:r>
              <a:rPr lang="zh-CN" altLang="en-US" sz="1600" b="1" dirty="0" smtClean="0">
                <a:solidFill>
                  <a:srgbClr val="C00000"/>
                </a:solidFill>
                <a:latin typeface="微软雅黑" panose="020B0503020204020204" pitchFamily="34" charset="-122"/>
                <a:ea typeface="微软雅黑" panose="020B0503020204020204" pitchFamily="34" charset="-122"/>
              </a:rPr>
              <a:t>资本新规与</a:t>
            </a:r>
            <a:r>
              <a:rPr lang="zh-CN" altLang="en-US" sz="1600" b="1" dirty="0">
                <a:solidFill>
                  <a:srgbClr val="C00000"/>
                </a:solidFill>
                <a:latin typeface="微软雅黑" panose="020B0503020204020204" pitchFamily="34" charset="-122"/>
                <a:ea typeface="微软雅黑" panose="020B0503020204020204" pitchFamily="34" charset="-122"/>
              </a:rPr>
              <a:t>分行风险资产限额相挂</a:t>
            </a:r>
            <a:r>
              <a:rPr lang="zh-CN" altLang="en-US" sz="1600" b="1" dirty="0" smtClean="0">
                <a:solidFill>
                  <a:srgbClr val="C00000"/>
                </a:solidFill>
                <a:latin typeface="微软雅黑" panose="020B0503020204020204" pitchFamily="34" charset="-122"/>
                <a:ea typeface="微软雅黑" panose="020B0503020204020204" pitchFamily="34" charset="-122"/>
              </a:rPr>
              <a:t>钩：</a:t>
            </a:r>
            <a:r>
              <a:rPr lang="zh-CN" altLang="en-US" sz="1600" dirty="0" smtClean="0">
                <a:latin typeface="微软雅黑" panose="020B0503020204020204" pitchFamily="34" charset="-122"/>
                <a:ea typeface="微软雅黑" panose="020B0503020204020204" pitchFamily="34" charset="-122"/>
              </a:rPr>
              <a:t>在</a:t>
            </a:r>
            <a:r>
              <a:rPr lang="zh-CN" altLang="en-US" sz="1600" dirty="0">
                <a:latin typeface="微软雅黑" panose="020B0503020204020204" pitchFamily="34" charset="-122"/>
                <a:ea typeface="微软雅黑" panose="020B0503020204020204" pitchFamily="34" charset="-122"/>
              </a:rPr>
              <a:t>配股成功和资本系统运行可靠的情况下，四季度将向分行下达新规下的风险资产限额目标，替代现行法下的风险资产限额</a:t>
            </a:r>
            <a:r>
              <a:rPr lang="zh-CN" altLang="en-US" sz="1600" dirty="0" smtClean="0">
                <a:latin typeface="微软雅黑" panose="020B0503020204020204" pitchFamily="34" charset="-122"/>
                <a:ea typeface="微软雅黑" panose="020B0503020204020204" pitchFamily="34" charset="-122"/>
              </a:rPr>
              <a:t>。</a:t>
            </a:r>
            <a:r>
              <a:rPr lang="zh-CN" altLang="en-US" sz="1600" b="1" dirty="0" smtClean="0">
                <a:latin typeface="微软雅黑" panose="020B0503020204020204" pitchFamily="34" charset="-122"/>
                <a:ea typeface="微软雅黑" panose="020B0503020204020204" pitchFamily="34" charset="-122"/>
              </a:rPr>
              <a:t>业务的摆布与高质量的数据基础，是节约风险资产的前提。</a:t>
            </a:r>
            <a:endParaRPr lang="en-US" altLang="zh-CN" sz="1600" b="1" dirty="0" smtClean="0">
              <a:latin typeface="微软雅黑" panose="020B0503020204020204" pitchFamily="34" charset="-122"/>
              <a:ea typeface="微软雅黑" panose="020B0503020204020204" pitchFamily="34" charset="-122"/>
            </a:endParaRPr>
          </a:p>
          <a:p>
            <a:pPr marL="285750" indent="-285750" algn="just">
              <a:lnSpc>
                <a:spcPct val="150000"/>
              </a:lnSpc>
              <a:buFont typeface="Arial" panose="020B0604020202020204" pitchFamily="34" charset="0"/>
              <a:buChar char="•"/>
            </a:pPr>
            <a:endParaRPr lang="en-US" altLang="zh-CN" sz="1600" b="1" dirty="0" smtClean="0">
              <a:latin typeface="微软雅黑" panose="020B0503020204020204" pitchFamily="34" charset="-122"/>
              <a:ea typeface="微软雅黑" panose="020B0503020204020204" pitchFamily="34" charset="-122"/>
            </a:endParaRPr>
          </a:p>
          <a:p>
            <a:pPr marL="285750" indent="-285750" algn="just">
              <a:lnSpc>
                <a:spcPct val="150000"/>
              </a:lnSpc>
              <a:buFont typeface="Arial" panose="020B0604020202020204" pitchFamily="34" charset="0"/>
              <a:buChar char="•"/>
            </a:pPr>
            <a:r>
              <a:rPr lang="zh-CN" altLang="en-US" sz="1600" b="1" dirty="0">
                <a:solidFill>
                  <a:srgbClr val="C00000"/>
                </a:solidFill>
                <a:latin typeface="微软雅黑" panose="020B0503020204020204" pitchFamily="34" charset="-122"/>
                <a:ea typeface="微软雅黑" panose="020B0503020204020204" pitchFamily="34" charset="-122"/>
              </a:rPr>
              <a:t>数据补录与分行综合绩效考核挂钩：</a:t>
            </a:r>
            <a:r>
              <a:rPr lang="zh-CN" altLang="en-US" sz="1600" dirty="0" smtClean="0">
                <a:latin typeface="微软雅黑" panose="020B0503020204020204" pitchFamily="34" charset="-122"/>
                <a:ea typeface="微软雅黑" panose="020B0503020204020204" pitchFamily="34" charset="-122"/>
              </a:rPr>
              <a:t>对于分行负责补录的数据模块，纳入</a:t>
            </a:r>
            <a:r>
              <a:rPr lang="en-US" altLang="zh-CN" sz="1600" dirty="0" smtClean="0">
                <a:latin typeface="微软雅黑" panose="020B0503020204020204" pitchFamily="34" charset="-122"/>
                <a:ea typeface="微软雅黑" panose="020B0503020204020204" pitchFamily="34" charset="-122"/>
              </a:rPr>
              <a:t>《</a:t>
            </a:r>
            <a:r>
              <a:rPr lang="zh-CN" altLang="en-US" sz="1600" dirty="0" smtClean="0">
                <a:latin typeface="微软雅黑" panose="020B0503020204020204" pitchFamily="34" charset="-122"/>
                <a:ea typeface="微软雅黑" panose="020B0503020204020204" pitchFamily="34" charset="-122"/>
              </a:rPr>
              <a:t>中信银行</a:t>
            </a:r>
            <a:r>
              <a:rPr lang="en-US" altLang="zh-CN" sz="1600" dirty="0" smtClean="0">
                <a:latin typeface="微软雅黑" panose="020B0503020204020204" pitchFamily="34" charset="-122"/>
                <a:ea typeface="微软雅黑" panose="020B0503020204020204" pitchFamily="34" charset="-122"/>
              </a:rPr>
              <a:t>2023</a:t>
            </a:r>
            <a:r>
              <a:rPr lang="zh-CN" altLang="en-US" sz="1600" dirty="0" smtClean="0">
                <a:latin typeface="微软雅黑" panose="020B0503020204020204" pitchFamily="34" charset="-122"/>
                <a:ea typeface="微软雅黑" panose="020B0503020204020204" pitchFamily="34" charset="-122"/>
              </a:rPr>
              <a:t>年分行综合绩效考核管理办法</a:t>
            </a:r>
            <a:r>
              <a:rPr lang="en-US" altLang="zh-CN" sz="1600" dirty="0" smtClean="0">
                <a:latin typeface="微软雅黑" panose="020B0503020204020204" pitchFamily="34" charset="-122"/>
                <a:ea typeface="微软雅黑" panose="020B0503020204020204" pitchFamily="34" charset="-122"/>
              </a:rPr>
              <a:t>》</a:t>
            </a:r>
            <a:r>
              <a:rPr lang="zh-CN" altLang="en-US" sz="1600" dirty="0" smtClean="0">
                <a:latin typeface="微软雅黑" panose="020B0503020204020204" pitchFamily="34" charset="-122"/>
                <a:ea typeface="微软雅黑" panose="020B0503020204020204" pitchFamily="34" charset="-122"/>
              </a:rPr>
              <a:t>“资负及流动性风险管理模块”，以及</a:t>
            </a:r>
            <a:r>
              <a:rPr lang="en-US" altLang="zh-CN" sz="1600" dirty="0" smtClean="0">
                <a:latin typeface="微软雅黑" panose="020B0503020204020204" pitchFamily="34" charset="-122"/>
                <a:ea typeface="微软雅黑" panose="020B0503020204020204" pitchFamily="34" charset="-122"/>
              </a:rPr>
              <a:t>《</a:t>
            </a:r>
            <a:r>
              <a:rPr lang="zh-CN" altLang="en-US" sz="1600" dirty="0" smtClean="0">
                <a:latin typeface="微软雅黑" panose="020B0503020204020204" pitchFamily="34" charset="-122"/>
                <a:ea typeface="微软雅黑" panose="020B0503020204020204" pitchFamily="34" charset="-122"/>
              </a:rPr>
              <a:t>中信银行财会及资负条线工作考核办法</a:t>
            </a:r>
            <a:r>
              <a:rPr lang="en-US" altLang="zh-CN" sz="1600" dirty="0" smtClean="0">
                <a:latin typeface="微软雅黑" panose="020B0503020204020204" pitchFamily="34" charset="-122"/>
                <a:ea typeface="微软雅黑" panose="020B0503020204020204" pitchFamily="34" charset="-122"/>
              </a:rPr>
              <a:t>》</a:t>
            </a:r>
            <a:r>
              <a:rPr lang="zh-CN" altLang="en-US" sz="1600" dirty="0" smtClean="0">
                <a:latin typeface="微软雅黑" panose="020B0503020204020204" pitchFamily="34" charset="-122"/>
                <a:ea typeface="微软雅黑" panose="020B0503020204020204" pitchFamily="34" charset="-122"/>
              </a:rPr>
              <a:t>中进行加扣分考核。</a:t>
            </a:r>
            <a:endParaRPr lang="en-US" altLang="zh-CN" sz="1600" dirty="0">
              <a:latin typeface="微软雅黑" panose="020B0503020204020204" pitchFamily="34" charset="-122"/>
              <a:ea typeface="微软雅黑" panose="020B0503020204020204" pitchFamily="34" charset="-122"/>
            </a:endParaRPr>
          </a:p>
          <a:p>
            <a:pPr marL="285750" indent="-285750" algn="just">
              <a:lnSpc>
                <a:spcPct val="150000"/>
              </a:lnSpc>
              <a:buFont typeface="Arial" panose="020B0604020202020204" pitchFamily="34" charset="0"/>
              <a:buChar char="•"/>
            </a:pPr>
            <a:endParaRPr lang="en-US" altLang="zh-CN" sz="1600" b="1" dirty="0" smtClean="0">
              <a:latin typeface="微软雅黑" panose="020B0503020204020204" pitchFamily="34" charset="-122"/>
              <a:ea typeface="微软雅黑" panose="020B0503020204020204" pitchFamily="34" charset="-122"/>
            </a:endParaRPr>
          </a:p>
          <a:p>
            <a:pPr marL="285750" indent="-285750" algn="just">
              <a:lnSpc>
                <a:spcPct val="150000"/>
              </a:lnSpc>
              <a:buFont typeface="Arial" panose="020B0604020202020204" pitchFamily="34" charset="0"/>
              <a:buChar char="•"/>
            </a:pPr>
            <a:r>
              <a:rPr lang="zh-CN" altLang="en-US" sz="1600" b="1" dirty="0">
                <a:solidFill>
                  <a:srgbClr val="C00000"/>
                </a:solidFill>
                <a:latin typeface="微软雅黑" panose="020B0503020204020204" pitchFamily="34" charset="-122"/>
                <a:ea typeface="微软雅黑" panose="020B0503020204020204" pitchFamily="34" charset="-122"/>
              </a:rPr>
              <a:t>后续探索将信用风险权重法、内评法按一定比例纳入分行经济资本考核，保持经济资本考核与资本新规导向的一致性。</a:t>
            </a:r>
            <a:endParaRPr lang="en-US" altLang="zh-CN" sz="1600" b="1" dirty="0">
              <a:solidFill>
                <a:srgbClr val="C00000"/>
              </a:solidFill>
              <a:latin typeface="微软雅黑" panose="020B0503020204020204" pitchFamily="34" charset="-122"/>
              <a:ea typeface="微软雅黑" panose="020B0503020204020204" pitchFamily="34" charset="-122"/>
            </a:endParaRPr>
          </a:p>
          <a:p>
            <a:pPr algn="just">
              <a:lnSpc>
                <a:spcPct val="150000"/>
              </a:lnSpc>
            </a:pPr>
            <a:endParaRPr lang="en-US" altLang="zh-CN" sz="1600" b="1" dirty="0" smtClean="0">
              <a:latin typeface="微软雅黑" panose="020B0503020204020204" pitchFamily="34" charset="-122"/>
              <a:ea typeface="微软雅黑" panose="020B0503020204020204" pitchFamily="34" charset="-122"/>
            </a:endParaRPr>
          </a:p>
        </p:txBody>
      </p:sp>
      <p:sp>
        <p:nvSpPr>
          <p:cNvPr id="22" name="文本框 21"/>
          <p:cNvSpPr txBox="1"/>
          <p:nvPr/>
        </p:nvSpPr>
        <p:spPr>
          <a:xfrm>
            <a:off x="667319" y="1314660"/>
            <a:ext cx="5136342" cy="523220"/>
          </a:xfrm>
          <a:prstGeom prst="rect">
            <a:avLst/>
          </a:prstGeom>
          <a:noFill/>
        </p:spPr>
        <p:txBody>
          <a:bodyPr wrap="none" rtlCol="0">
            <a:spAutoFit/>
            <a:scene3d>
              <a:camera prst="orthographicFront"/>
              <a:lightRig rig="threePt" dir="t"/>
            </a:scene3d>
            <a:sp3d contourW="12700"/>
          </a:bodyPr>
          <a:lstStyle/>
          <a:p>
            <a:r>
              <a:rPr lang="zh-CN" altLang="en-US" sz="2800" b="1" dirty="0">
                <a:solidFill>
                  <a:schemeClr val="tx1">
                    <a:lumMod val="75000"/>
                    <a:lumOff val="25000"/>
                  </a:schemeClr>
                </a:solidFill>
                <a:ea typeface="思源黑体" panose="020B0500000000000000" pitchFamily="34" charset="-122"/>
              </a:rPr>
              <a:t>根据</a:t>
            </a:r>
            <a:r>
              <a:rPr lang="en-US" altLang="zh-CN" sz="2800" b="1" dirty="0">
                <a:solidFill>
                  <a:schemeClr val="tx1">
                    <a:lumMod val="75000"/>
                    <a:lumOff val="25000"/>
                  </a:schemeClr>
                </a:solidFill>
                <a:ea typeface="思源黑体" panose="020B0500000000000000" pitchFamily="34" charset="-122"/>
              </a:rPr>
              <a:t>2023</a:t>
            </a:r>
            <a:r>
              <a:rPr lang="zh-CN" altLang="en-US" sz="2800" b="1" dirty="0">
                <a:solidFill>
                  <a:schemeClr val="tx1">
                    <a:lumMod val="75000"/>
                    <a:lumOff val="25000"/>
                  </a:schemeClr>
                </a:solidFill>
                <a:ea typeface="思源黑体" panose="020B0500000000000000" pitchFamily="34" charset="-122"/>
              </a:rPr>
              <a:t>年第</a:t>
            </a:r>
            <a:r>
              <a:rPr lang="en-US" altLang="zh-CN" sz="2800" b="1" dirty="0">
                <a:solidFill>
                  <a:schemeClr val="tx1">
                    <a:lumMod val="75000"/>
                    <a:lumOff val="25000"/>
                  </a:schemeClr>
                </a:solidFill>
                <a:ea typeface="思源黑体" panose="020B0500000000000000" pitchFamily="34" charset="-122"/>
              </a:rPr>
              <a:t>6</a:t>
            </a:r>
            <a:r>
              <a:rPr lang="zh-CN" altLang="en-US" sz="2800" b="1" dirty="0">
                <a:solidFill>
                  <a:schemeClr val="tx1">
                    <a:lumMod val="75000"/>
                    <a:lumOff val="25000"/>
                  </a:schemeClr>
                </a:solidFill>
                <a:ea typeface="思源黑体" panose="020B0500000000000000" pitchFamily="34" charset="-122"/>
              </a:rPr>
              <a:t>次行办会要求：</a:t>
            </a:r>
            <a:endParaRPr lang="zh-CN" altLang="en-US" sz="2800" b="1" dirty="0">
              <a:solidFill>
                <a:schemeClr val="tx1">
                  <a:lumMod val="75000"/>
                  <a:lumOff val="25000"/>
                </a:schemeClr>
              </a:solidFill>
              <a:ea typeface="思源黑体" panose="020B0500000000000000" pitchFamily="34" charset="-122"/>
            </a:endParaRPr>
          </a:p>
        </p:txBody>
      </p:sp>
      <p:cxnSp>
        <p:nvCxnSpPr>
          <p:cNvPr id="23" name="直接连接符 22"/>
          <p:cNvCxnSpPr/>
          <p:nvPr/>
        </p:nvCxnSpPr>
        <p:spPr>
          <a:xfrm>
            <a:off x="667319" y="1941069"/>
            <a:ext cx="4886086"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5638" y="0"/>
            <a:ext cx="12180725" cy="6858000"/>
          </a:xfrm>
          <a:prstGeom prst="rect">
            <a:avLst/>
          </a:prstGeom>
        </p:spPr>
      </p:pic>
      <p:sp>
        <p:nvSpPr>
          <p:cNvPr id="3" name="标题 21"/>
          <p:cNvSpPr txBox="1"/>
          <p:nvPr/>
        </p:nvSpPr>
        <p:spPr bwMode="auto">
          <a:xfrm>
            <a:off x="1892880" y="2597703"/>
            <a:ext cx="8406239" cy="1003260"/>
          </a:xfrm>
          <a:prstGeom prst="rect">
            <a:avLst/>
          </a:prstGeom>
        </p:spPr>
        <p:txBody>
          <a:bodyPr lIns="90000" tIns="0" rIns="90000" bIns="0" anchor="b" anchorCtr="0"/>
          <a:lstStyle>
            <a:lvl1pPr algn="l" rtl="0" eaLnBrk="1" fontAlgn="base" hangingPunct="1">
              <a:spcBef>
                <a:spcPct val="0"/>
              </a:spcBef>
              <a:spcAft>
                <a:spcPct val="0"/>
              </a:spcAft>
              <a:defRPr kumimoji="1" lang="en-US" altLang="zh-TW" sz="2200" b="1" kern="0" baseline="0" dirty="0" smtClean="0">
                <a:solidFill>
                  <a:schemeClr val="tx1"/>
                </a:solidFill>
                <a:latin typeface="Arial" panose="020B0604020202020204" pitchFamily="34" charset="0"/>
                <a:ea typeface="楷体_GB2312" panose="02010609030101010101" pitchFamily="49" charset="-122"/>
                <a:cs typeface="+mj-cs"/>
              </a:defRPr>
            </a:lvl1pPr>
            <a:lvl2pPr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2pPr>
            <a:lvl3pPr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3pPr>
            <a:lvl4pPr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4pPr>
            <a:lvl5pPr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5pPr>
            <a:lvl6pPr marL="495300"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6pPr>
            <a:lvl7pPr marL="990600"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7pPr>
            <a:lvl8pPr marL="1485900"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8pPr>
            <a:lvl9pPr marL="1981200"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9pPr>
          </a:lstStyle>
          <a:p>
            <a:pPr lvl="0" algn="ctr">
              <a:defRPr/>
            </a:pPr>
            <a:r>
              <a:rPr lang="zh-CN" altLang="en-US" sz="4800" b="0" dirty="0">
                <a:solidFill>
                  <a:srgbClr val="000000"/>
                </a:solidFill>
                <a:latin typeface="微软雅黑" panose="020B0503020204020204" pitchFamily="34" charset="-122"/>
                <a:ea typeface="微软雅黑" panose="020B0503020204020204" pitchFamily="34" charset="-122"/>
              </a:rPr>
              <a:t>汇报完</a:t>
            </a:r>
            <a:r>
              <a:rPr lang="zh-CN" altLang="en-US" sz="4800" b="0" dirty="0" smtClean="0">
                <a:solidFill>
                  <a:srgbClr val="000000"/>
                </a:solidFill>
                <a:latin typeface="微软雅黑" panose="020B0503020204020204" pitchFamily="34" charset="-122"/>
                <a:ea typeface="微软雅黑" panose="020B0503020204020204" pitchFamily="34" charset="-122"/>
              </a:rPr>
              <a:t>毕</a:t>
            </a:r>
            <a:endParaRPr lang="en-US" altLang="zh-CN" sz="4800" b="0" dirty="0">
              <a:solidFill>
                <a:srgbClr val="00000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2" descr="C:\Users\wanglinshan\Documents\Tencent Files\359380726\FileRecv\168522145.jpg"/>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a:stretch>
            <a:fillRect/>
          </a:stretch>
        </p:blipFill>
        <p:spPr bwMode="auto">
          <a:xfrm>
            <a:off x="0" y="1095375"/>
            <a:ext cx="12192000" cy="428471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9525" y="1878703"/>
            <a:ext cx="12192000" cy="1753235"/>
          </a:xfrm>
          <a:prstGeom prst="rect">
            <a:avLst/>
          </a:prstGeom>
          <a:noFill/>
        </p:spPr>
        <p:txBody>
          <a:bodyPr wrap="square" rtlCol="0">
            <a:spAutoFit/>
          </a:bodyPr>
          <a:lstStyle/>
          <a:p>
            <a:pPr algn="ctr"/>
            <a:r>
              <a:rPr lang="zh-CN" altLang="en-US" sz="5400" b="1"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Arial Unicode MS" panose="020B0604020202020204" charset="-122"/>
              </a:rPr>
              <a:t>中小企业、</a:t>
            </a:r>
            <a:r>
              <a:rPr lang="zh-CN" altLang="en-US" sz="5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Arial Unicode MS" panose="020B0604020202020204" charset="-122"/>
              </a:rPr>
              <a:t>投资级公司、</a:t>
            </a:r>
            <a:r>
              <a:rPr lang="zh-CN" altLang="en-US" sz="5400" b="1"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Arial Unicode MS" panose="020B0604020202020204" charset="-122"/>
              </a:rPr>
              <a:t>贷款承诺</a:t>
            </a:r>
            <a:endParaRPr lang="en-US" altLang="zh-CN" sz="5400" b="1"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Arial Unicode MS" panose="020B0604020202020204" charset="-122"/>
            </a:endParaRPr>
          </a:p>
          <a:p>
            <a:pPr algn="ctr"/>
            <a:r>
              <a:rPr lang="zh-CN" altLang="en-US" sz="5400" b="1"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Arial Unicode MS" panose="020B0604020202020204" charset="-122"/>
              </a:rPr>
              <a:t>数据治理推动会</a:t>
            </a:r>
            <a:endParaRPr lang="zh-CN" altLang="en-US" sz="5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Arial Unicode MS" panose="020B0604020202020204" charset="-122"/>
            </a:endParaRPr>
          </a:p>
        </p:txBody>
      </p:sp>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09129" y="5639589"/>
            <a:ext cx="2173742" cy="841720"/>
          </a:xfrm>
          <a:prstGeom prst="rect">
            <a:avLst/>
          </a:prstGeom>
        </p:spPr>
      </p:pic>
      <p:sp>
        <p:nvSpPr>
          <p:cNvPr id="7" name="TextBox 4"/>
          <p:cNvSpPr txBox="1"/>
          <p:nvPr/>
        </p:nvSpPr>
        <p:spPr>
          <a:xfrm>
            <a:off x="0" y="4513284"/>
            <a:ext cx="12192001" cy="398780"/>
          </a:xfrm>
          <a:prstGeom prst="rect">
            <a:avLst/>
          </a:prstGeom>
          <a:noFill/>
        </p:spPr>
        <p:txBody>
          <a:bodyPr wrap="square" rtlCol="0">
            <a:spAutoFit/>
          </a:bodyPr>
          <a:lstStyle/>
          <a:p>
            <a:pPr algn="ctr"/>
            <a:r>
              <a:rPr lang="en-US" altLang="zh-CN" sz="2000" b="1"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Arial Unicode MS" panose="020B0604020202020204" charset="-122"/>
              </a:rPr>
              <a:t>2023</a:t>
            </a:r>
            <a:r>
              <a:rPr lang="zh-CN" altLang="en-US" sz="2000" b="1"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Arial Unicode MS" panose="020B0604020202020204" charset="-122"/>
              </a:rPr>
              <a:t>年</a:t>
            </a:r>
            <a:r>
              <a:rPr lang="en-US" altLang="zh-CN" sz="2000" b="1"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Arial Unicode MS" panose="020B0604020202020204" charset="-122"/>
              </a:rPr>
              <a:t>8</a:t>
            </a:r>
            <a:r>
              <a:rPr lang="zh-CN" altLang="en-US" sz="2000" b="1"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Arial Unicode MS" panose="020B0604020202020204" charset="-122"/>
              </a:rPr>
              <a:t>月</a:t>
            </a:r>
            <a:endParaRPr lang="en-US" altLang="zh-CN"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Arial Unicode MS" panose="020B0604020202020204" charset="-122"/>
            </a:endParaRPr>
          </a:p>
        </p:txBody>
      </p:sp>
      <p:sp>
        <p:nvSpPr>
          <p:cNvPr id="6" name="TextBox 4"/>
          <p:cNvSpPr txBox="1"/>
          <p:nvPr/>
        </p:nvSpPr>
        <p:spPr>
          <a:xfrm>
            <a:off x="0" y="4010373"/>
            <a:ext cx="12192001" cy="460375"/>
          </a:xfrm>
          <a:prstGeom prst="rect">
            <a:avLst/>
          </a:prstGeom>
          <a:noFill/>
        </p:spPr>
        <p:txBody>
          <a:bodyPr wrap="square" rtlCol="0">
            <a:spAutoFit/>
          </a:bodyPr>
          <a:lstStyle/>
          <a:p>
            <a:pPr algn="ctr"/>
            <a:r>
              <a:rPr lang="zh-CN" altLang="en-US" sz="2400" b="1"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Arial Unicode MS" panose="020B0604020202020204" charset="-122"/>
              </a:rPr>
              <a:t>总行公司金融部</a:t>
            </a:r>
            <a:endParaRPr lang="en-US" altLang="zh-CN" sz="2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Arial Unicode MS" panose="020B0604020202020204" charset="-122"/>
            </a:endParaRP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4451985" y="2569210"/>
            <a:ext cx="3937000" cy="3768090"/>
          </a:xfrm>
          <a:prstGeom prst="rect">
            <a:avLst/>
          </a:prstGeom>
          <a:solidFill>
            <a:sysClr val="window" lastClr="FFFFFF"/>
          </a:solidFill>
          <a:ln w="25400" cap="flat" cmpd="sng" algn="ctr">
            <a:gradFill flip="none" rotWithShape="1">
              <a:gsLst>
                <a:gs pos="0">
                  <a:srgbClr val="E7E6E6">
                    <a:alpha val="50000"/>
                  </a:srgbClr>
                </a:gs>
                <a:gs pos="100000">
                  <a:sysClr val="window" lastClr="FFFFFF">
                    <a:lumMod val="95000"/>
                  </a:sysClr>
                </a:gs>
              </a:gsLst>
              <a:lin ang="13500000" scaled="1"/>
              <a:tileRect/>
            </a:gradFill>
            <a:prstDash val="solid"/>
            <a:miter lim="800000"/>
          </a:ln>
          <a:effectLst>
            <a:outerShdw blurRad="1270000" dist="368300" dir="2700000" algn="tl" rotWithShape="0">
              <a:sysClr val="windowText" lastClr="000000">
                <a:lumMod val="75000"/>
                <a:lumOff val="25000"/>
                <a:alpha val="15000"/>
              </a:sysClr>
            </a:outerShdw>
          </a:effectLst>
        </p:spPr>
        <p:txBody>
          <a:bodyPr rtlCol="0" anchor="ctr"/>
          <a:lstStyle/>
          <a:p>
            <a:pPr algn="ctr"/>
            <a:endParaRPr lang="zh-CN" altLang="en-US" kern="0" dirty="0">
              <a:solidFill>
                <a:prstClr val="white"/>
              </a:solidFill>
              <a:latin typeface="Hanken Light"/>
              <a:ea typeface="微软雅黑" panose="020B0503020204020204" pitchFamily="34" charset="-122"/>
            </a:endParaRPr>
          </a:p>
        </p:txBody>
      </p:sp>
      <p:sp>
        <p:nvSpPr>
          <p:cNvPr id="7" name="矩形 6"/>
          <p:cNvSpPr/>
          <p:nvPr/>
        </p:nvSpPr>
        <p:spPr>
          <a:xfrm>
            <a:off x="8572553" y="2572746"/>
            <a:ext cx="3107337" cy="3784701"/>
          </a:xfrm>
          <a:prstGeom prst="rect">
            <a:avLst/>
          </a:prstGeom>
          <a:solidFill>
            <a:sysClr val="window" lastClr="FFFFFF"/>
          </a:solidFill>
          <a:ln w="25400" cap="flat" cmpd="sng" algn="ctr">
            <a:gradFill flip="none" rotWithShape="1">
              <a:gsLst>
                <a:gs pos="0">
                  <a:srgbClr val="E7E6E6">
                    <a:alpha val="50000"/>
                  </a:srgbClr>
                </a:gs>
                <a:gs pos="100000">
                  <a:sysClr val="window" lastClr="FFFFFF">
                    <a:lumMod val="95000"/>
                  </a:sysClr>
                </a:gs>
              </a:gsLst>
              <a:lin ang="13500000" scaled="1"/>
              <a:tileRect/>
            </a:gradFill>
            <a:prstDash val="solid"/>
            <a:miter lim="800000"/>
          </a:ln>
          <a:effectLst>
            <a:outerShdw blurRad="1270000" dist="368300" dir="2700000" algn="tl" rotWithShape="0">
              <a:sysClr val="windowText" lastClr="000000">
                <a:lumMod val="75000"/>
                <a:lumOff val="25000"/>
                <a:alpha val="15000"/>
              </a:sysClr>
            </a:outerShdw>
          </a:effectLst>
        </p:spPr>
        <p:txBody>
          <a:bodyPr rtlCol="0" anchor="ctr"/>
          <a:lstStyle/>
          <a:p>
            <a:pPr algn="ctr">
              <a:defRPr/>
            </a:pPr>
            <a:endParaRPr lang="zh-CN" altLang="en-US" kern="0" dirty="0">
              <a:solidFill>
                <a:prstClr val="white"/>
              </a:solidFill>
              <a:latin typeface="Hanken Light"/>
              <a:ea typeface="微软雅黑" panose="020B0503020204020204" pitchFamily="34" charset="-122"/>
            </a:endParaRPr>
          </a:p>
        </p:txBody>
      </p:sp>
      <p:sp>
        <p:nvSpPr>
          <p:cNvPr id="8" name="矩形 7"/>
          <p:cNvSpPr/>
          <p:nvPr/>
        </p:nvSpPr>
        <p:spPr>
          <a:xfrm>
            <a:off x="1259495" y="1675891"/>
            <a:ext cx="10322905" cy="414020"/>
          </a:xfrm>
          <a:prstGeom prst="rect">
            <a:avLst/>
          </a:prstGeom>
        </p:spPr>
        <p:txBody>
          <a:bodyPr wrap="square">
            <a:spAutoFit/>
          </a:bodyPr>
          <a:lstStyle/>
          <a:p>
            <a:pPr algn="just">
              <a:lnSpc>
                <a:spcPct val="150000"/>
              </a:lnSpc>
            </a:pPr>
            <a:r>
              <a:rPr lang="en-US" altLang="zh-CN" sz="1400" b="1" kern="100" spc="50" dirty="0">
                <a:solidFill>
                  <a:srgbClr val="25313D"/>
                </a:solidFill>
                <a:latin typeface="微软雅黑" panose="020B0503020204020204" pitchFamily="34" charset="-122"/>
                <a:ea typeface="微软雅黑" panose="020B0503020204020204" pitchFamily="34" charset="-122"/>
                <a:cs typeface="Times New Roman" panose="02020603050405020304" pitchFamily="18" charset="0"/>
              </a:rPr>
              <a:t>6</a:t>
            </a:r>
            <a:r>
              <a:rPr lang="zh-CN" altLang="en-US" sz="1400" b="1" kern="100" spc="50" dirty="0">
                <a:solidFill>
                  <a:srgbClr val="25313D"/>
                </a:solidFill>
                <a:latin typeface="微软雅黑" panose="020B0503020204020204" pitchFamily="34" charset="-122"/>
                <a:ea typeface="微软雅黑" panose="020B0503020204020204" pitchFamily="34" charset="-122"/>
                <a:cs typeface="Times New Roman" panose="02020603050405020304" pitchFamily="18" charset="0"/>
              </a:rPr>
              <a:t>月初成立新资本管理办法实施领导小组和工作小组，印发</a:t>
            </a:r>
            <a:r>
              <a:rPr lang="en-US" altLang="zh-CN" sz="1400" b="1" kern="100" spc="50" dirty="0">
                <a:solidFill>
                  <a:srgbClr val="25313D"/>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1400" b="1" kern="100" spc="50" dirty="0">
                <a:solidFill>
                  <a:srgbClr val="25313D"/>
                </a:solidFill>
                <a:latin typeface="微软雅黑" panose="020B0503020204020204" pitchFamily="34" charset="-122"/>
                <a:ea typeface="微软雅黑" panose="020B0503020204020204" pitchFamily="34" charset="-122"/>
                <a:cs typeface="Times New Roman" panose="02020603050405020304" pitchFamily="18" charset="0"/>
              </a:rPr>
              <a:t>中信银行资本管理办法实施方案</a:t>
            </a:r>
            <a:r>
              <a:rPr lang="en-US" altLang="zh-CN" sz="1400" b="1" kern="100" spc="50" dirty="0">
                <a:solidFill>
                  <a:srgbClr val="25313D"/>
                </a:solidFill>
                <a:latin typeface="微软雅黑" panose="020B0503020204020204" pitchFamily="34" charset="-122"/>
                <a:ea typeface="微软雅黑" panose="020B0503020204020204" pitchFamily="34" charset="-122"/>
                <a:cs typeface="Times New Roman" panose="02020603050405020304" pitchFamily="18" charset="0"/>
              </a:rPr>
              <a:t>》</a:t>
            </a:r>
            <a:endParaRPr lang="zh-CN" altLang="en-US" sz="1400" b="1" kern="100" spc="50" dirty="0">
              <a:solidFill>
                <a:srgbClr val="25313D"/>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9" name="矩形 18"/>
          <p:cNvSpPr/>
          <p:nvPr/>
        </p:nvSpPr>
        <p:spPr>
          <a:xfrm>
            <a:off x="4576445" y="3236595"/>
            <a:ext cx="3687445" cy="2353310"/>
          </a:xfrm>
          <a:prstGeom prst="rect">
            <a:avLst/>
          </a:prstGeom>
        </p:spPr>
        <p:txBody>
          <a:bodyPr wrap="square">
            <a:spAutoFit/>
          </a:bodyPr>
          <a:lstStyle/>
          <a:p>
            <a:pPr lvl="0" algn="just" fontAlgn="auto">
              <a:lnSpc>
                <a:spcPct val="150000"/>
              </a:lnSpc>
              <a:spcAft>
                <a:spcPts val="0"/>
              </a:spcAft>
            </a:pPr>
            <a:r>
              <a:rPr lang="zh-CN" altLang="en-US" sz="1400" kern="100" spc="50" dirty="0" smtClean="0">
                <a:solidFill>
                  <a:srgbClr val="25313D"/>
                </a:solidFill>
                <a:latin typeface="微软雅黑 Light" panose="020B0502040204020203" pitchFamily="34" charset="-122"/>
                <a:ea typeface="微软雅黑 Light" panose="020B0502040204020203" pitchFamily="34" charset="-122"/>
                <a:cs typeface="Times New Roman" panose="02020603050405020304" pitchFamily="18" charset="0"/>
              </a:rPr>
              <a:t>   </a:t>
            </a:r>
            <a:endParaRPr lang="en-US" altLang="zh-CN" sz="1400" kern="100" spc="50" dirty="0" smtClean="0">
              <a:solidFill>
                <a:srgbClr val="25313D"/>
              </a:solidFill>
              <a:latin typeface="微软雅黑" panose="020B0503020204020204" pitchFamily="34" charset="-122"/>
              <a:ea typeface="微软雅黑" panose="020B0503020204020204" pitchFamily="34" charset="-122"/>
              <a:cs typeface="微软雅黑" panose="020B0503020204020204" pitchFamily="34" charset="-122"/>
            </a:endParaRPr>
          </a:p>
          <a:p>
            <a:pPr lvl="0" algn="just" fontAlgn="auto">
              <a:lnSpc>
                <a:spcPct val="150000"/>
              </a:lnSpc>
              <a:spcAft>
                <a:spcPts val="0"/>
              </a:spcAft>
            </a:pPr>
            <a:r>
              <a:rPr lang="zh-CN" altLang="en-US" sz="1400" kern="100" spc="50" dirty="0">
                <a:solidFill>
                  <a:srgbClr val="25313D"/>
                </a:solidFill>
                <a:latin typeface="微软雅黑" panose="020B0503020204020204" pitchFamily="34" charset="-122"/>
                <a:ea typeface="微软雅黑" panose="020B0503020204020204" pitchFamily="34" charset="-122"/>
                <a:cs typeface="微软雅黑" panose="020B0503020204020204" pitchFamily="34" charset="-122"/>
              </a:rPr>
              <a:t>我行资本新规实施工作目前已明确了十四项重点攻关项目，共计</a:t>
            </a:r>
            <a:r>
              <a:rPr lang="en-US" altLang="zh-CN" sz="1400" kern="100" spc="50" dirty="0">
                <a:solidFill>
                  <a:srgbClr val="25313D"/>
                </a:solidFill>
                <a:latin typeface="微软雅黑" panose="020B0503020204020204" pitchFamily="34" charset="-122"/>
                <a:ea typeface="微软雅黑" panose="020B0503020204020204" pitchFamily="34" charset="-122"/>
                <a:cs typeface="微软雅黑" panose="020B0503020204020204" pitchFamily="34" charset="-122"/>
              </a:rPr>
              <a:t>30</a:t>
            </a:r>
            <a:r>
              <a:rPr lang="zh-CN" altLang="en-US" sz="1400" kern="100" spc="50" dirty="0">
                <a:solidFill>
                  <a:srgbClr val="25313D"/>
                </a:solidFill>
                <a:latin typeface="微软雅黑" panose="020B0503020204020204" pitchFamily="34" charset="-122"/>
                <a:ea typeface="微软雅黑" panose="020B0503020204020204" pitchFamily="34" charset="-122"/>
                <a:cs typeface="微软雅黑" panose="020B0503020204020204" pitchFamily="34" charset="-122"/>
              </a:rPr>
              <a:t>项工作任务。</a:t>
            </a:r>
            <a:endParaRPr lang="en-US" altLang="zh-CN" sz="1400" kern="100" spc="50" dirty="0">
              <a:solidFill>
                <a:srgbClr val="25313D"/>
              </a:solidFill>
              <a:latin typeface="微软雅黑" panose="020B0503020204020204" pitchFamily="34" charset="-122"/>
              <a:ea typeface="微软雅黑" panose="020B0503020204020204" pitchFamily="34" charset="-122"/>
              <a:cs typeface="微软雅黑" panose="020B0503020204020204" pitchFamily="34" charset="-122"/>
            </a:endParaRPr>
          </a:p>
          <a:p>
            <a:pPr lvl="0" algn="just" fontAlgn="auto">
              <a:lnSpc>
                <a:spcPct val="150000"/>
              </a:lnSpc>
              <a:spcAft>
                <a:spcPts val="0"/>
              </a:spcAft>
            </a:pPr>
            <a:r>
              <a:rPr lang="zh-CN" altLang="en-US" sz="1400" kern="100" spc="50" dirty="0">
                <a:solidFill>
                  <a:srgbClr val="25313D"/>
                </a:solidFill>
                <a:latin typeface="微软雅黑" panose="020B0503020204020204" pitchFamily="34" charset="-122"/>
                <a:ea typeface="微软雅黑" panose="020B0503020204020204" pitchFamily="34" charset="-122"/>
                <a:cs typeface="微软雅黑" panose="020B0503020204020204" pitchFamily="34" charset="-122"/>
              </a:rPr>
              <a:t>公司金融部参与攻关项目二：</a:t>
            </a:r>
            <a:r>
              <a:rPr lang="zh-CN" altLang="en-US" sz="1400" b="1" kern="100" spc="5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信用风险权重法实施</a:t>
            </a:r>
            <a:r>
              <a:rPr lang="zh-CN" altLang="en-US" sz="1400" kern="100" spc="50" dirty="0">
                <a:solidFill>
                  <a:srgbClr val="25313D"/>
                </a:solidFill>
                <a:latin typeface="微软雅黑" panose="020B0503020204020204" pitchFamily="34" charset="-122"/>
                <a:ea typeface="微软雅黑" panose="020B0503020204020204" pitchFamily="34" charset="-122"/>
                <a:cs typeface="微软雅黑" panose="020B0503020204020204" pitchFamily="34" charset="-122"/>
              </a:rPr>
              <a:t>，包括优化权重法系统计量规则、</a:t>
            </a:r>
            <a:r>
              <a:rPr lang="en-US" altLang="zh-CN" sz="1400" kern="100" spc="50" dirty="0">
                <a:solidFill>
                  <a:srgbClr val="25313D"/>
                </a:solidFill>
                <a:latin typeface="微软雅黑" panose="020B0503020204020204" pitchFamily="34" charset="-122"/>
                <a:ea typeface="微软雅黑" panose="020B0503020204020204" pitchFamily="34" charset="-122"/>
                <a:cs typeface="微软雅黑" panose="020B0503020204020204" pitchFamily="34" charset="-122"/>
              </a:rPr>
              <a:t>17</a:t>
            </a:r>
            <a:r>
              <a:rPr lang="zh-CN" altLang="en-US" sz="1400" kern="100" spc="50" dirty="0">
                <a:solidFill>
                  <a:srgbClr val="25313D"/>
                </a:solidFill>
                <a:latin typeface="微软雅黑" panose="020B0503020204020204" pitchFamily="34" charset="-122"/>
                <a:ea typeface="微软雅黑" panose="020B0503020204020204" pitchFamily="34" charset="-122"/>
                <a:cs typeface="微软雅黑" panose="020B0503020204020204" pitchFamily="34" charset="-122"/>
              </a:rPr>
              <a:t>个配套业务系统的优化改造和</a:t>
            </a:r>
            <a:r>
              <a:rPr lang="en-US" altLang="zh-CN" sz="1400" kern="100" spc="50" dirty="0">
                <a:solidFill>
                  <a:srgbClr val="25313D"/>
                </a:solidFill>
                <a:latin typeface="微软雅黑" panose="020B0503020204020204" pitchFamily="34" charset="-122"/>
                <a:ea typeface="微软雅黑" panose="020B0503020204020204" pitchFamily="34" charset="-122"/>
                <a:cs typeface="微软雅黑" panose="020B0503020204020204" pitchFamily="34" charset="-122"/>
              </a:rPr>
              <a:t>251</a:t>
            </a:r>
            <a:r>
              <a:rPr lang="zh-CN" altLang="en-US" sz="1400" kern="100" spc="50" dirty="0">
                <a:solidFill>
                  <a:srgbClr val="25313D"/>
                </a:solidFill>
                <a:latin typeface="微软雅黑" panose="020B0503020204020204" pitchFamily="34" charset="-122"/>
                <a:ea typeface="微软雅黑" panose="020B0503020204020204" pitchFamily="34" charset="-122"/>
                <a:cs typeface="微软雅黑" panose="020B0503020204020204" pitchFamily="34" charset="-122"/>
              </a:rPr>
              <a:t>个新增基础数据字段的补录和治理。</a:t>
            </a:r>
            <a:endParaRPr lang="zh-CN" altLang="en-US" sz="1400" kern="100" spc="50" dirty="0">
              <a:solidFill>
                <a:srgbClr val="25313D"/>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0" name="半闭框 19"/>
          <p:cNvSpPr/>
          <p:nvPr/>
        </p:nvSpPr>
        <p:spPr>
          <a:xfrm>
            <a:off x="4452118" y="2620857"/>
            <a:ext cx="193738" cy="278700"/>
          </a:xfrm>
          <a:prstGeom prst="halfFrame">
            <a:avLst/>
          </a:prstGeom>
          <a:solidFill>
            <a:sysClr val="window" lastClr="FFFFFF">
              <a:lumMod val="85000"/>
            </a:sysClr>
          </a:solidFill>
          <a:ln w="12700" cap="flat" cmpd="sng" algn="ctr">
            <a:noFill/>
            <a:prstDash val="solid"/>
            <a:miter lim="800000"/>
          </a:ln>
          <a:effectLst/>
        </p:spPr>
        <p:txBody>
          <a:bodyPr rtlCol="0" anchor="ctr"/>
          <a:lstStyle/>
          <a:p>
            <a:pPr algn="ctr">
              <a:defRPr/>
            </a:pPr>
            <a:endParaRPr lang="zh-CN" altLang="en-US" kern="0">
              <a:solidFill>
                <a:prstClr val="black"/>
              </a:solidFill>
              <a:latin typeface="Hanken Light"/>
              <a:ea typeface="微软雅黑" panose="020B0503020204020204" pitchFamily="34" charset="-122"/>
            </a:endParaRPr>
          </a:p>
        </p:txBody>
      </p:sp>
      <p:sp>
        <p:nvSpPr>
          <p:cNvPr id="21" name="半闭框 20"/>
          <p:cNvSpPr/>
          <p:nvPr/>
        </p:nvSpPr>
        <p:spPr>
          <a:xfrm rot="5400000">
            <a:off x="8104177" y="2671249"/>
            <a:ext cx="278700" cy="193738"/>
          </a:xfrm>
          <a:prstGeom prst="halfFrame">
            <a:avLst/>
          </a:prstGeom>
          <a:solidFill>
            <a:sysClr val="window" lastClr="FFFFFF">
              <a:lumMod val="85000"/>
            </a:sysClr>
          </a:solidFill>
          <a:ln w="12700" cap="flat" cmpd="sng" algn="ctr">
            <a:noFill/>
            <a:prstDash val="solid"/>
            <a:miter lim="800000"/>
          </a:ln>
          <a:effectLst/>
        </p:spPr>
        <p:txBody>
          <a:bodyPr rtlCol="0" anchor="ctr"/>
          <a:lstStyle/>
          <a:p>
            <a:pPr algn="ctr">
              <a:defRPr/>
            </a:pPr>
            <a:endParaRPr lang="zh-CN" altLang="en-US" kern="0">
              <a:solidFill>
                <a:prstClr val="black"/>
              </a:solidFill>
              <a:latin typeface="Hanken Light"/>
              <a:ea typeface="微软雅黑" panose="020B0503020204020204" pitchFamily="34" charset="-122"/>
            </a:endParaRPr>
          </a:p>
        </p:txBody>
      </p:sp>
      <p:sp>
        <p:nvSpPr>
          <p:cNvPr id="22" name="半闭框 21"/>
          <p:cNvSpPr/>
          <p:nvPr/>
        </p:nvSpPr>
        <p:spPr>
          <a:xfrm flipV="1">
            <a:off x="4452118" y="5960333"/>
            <a:ext cx="193738" cy="278700"/>
          </a:xfrm>
          <a:prstGeom prst="halfFrame">
            <a:avLst/>
          </a:prstGeom>
          <a:solidFill>
            <a:sysClr val="window" lastClr="FFFFFF">
              <a:lumMod val="85000"/>
            </a:sysClr>
          </a:solidFill>
          <a:ln w="12700" cap="flat" cmpd="sng" algn="ctr">
            <a:noFill/>
            <a:prstDash val="solid"/>
            <a:miter lim="800000"/>
          </a:ln>
          <a:effectLst/>
        </p:spPr>
        <p:txBody>
          <a:bodyPr rtlCol="0" anchor="ctr"/>
          <a:lstStyle/>
          <a:p>
            <a:pPr algn="ctr">
              <a:defRPr/>
            </a:pPr>
            <a:endParaRPr lang="zh-CN" altLang="en-US" kern="0">
              <a:solidFill>
                <a:prstClr val="black"/>
              </a:solidFill>
              <a:latin typeface="Hanken Light"/>
              <a:ea typeface="微软雅黑" panose="020B0503020204020204" pitchFamily="34" charset="-122"/>
            </a:endParaRPr>
          </a:p>
        </p:txBody>
      </p:sp>
      <p:sp>
        <p:nvSpPr>
          <p:cNvPr id="23" name="半闭框 22"/>
          <p:cNvSpPr/>
          <p:nvPr/>
        </p:nvSpPr>
        <p:spPr>
          <a:xfrm rot="16200000" flipV="1">
            <a:off x="8045122" y="5953872"/>
            <a:ext cx="278700" cy="193738"/>
          </a:xfrm>
          <a:prstGeom prst="halfFrame">
            <a:avLst/>
          </a:prstGeom>
          <a:solidFill>
            <a:sysClr val="window" lastClr="FFFFFF">
              <a:lumMod val="85000"/>
            </a:sysClr>
          </a:solidFill>
          <a:ln w="12700" cap="flat" cmpd="sng" algn="ctr">
            <a:noFill/>
            <a:prstDash val="solid"/>
            <a:miter lim="800000"/>
          </a:ln>
          <a:effectLst/>
        </p:spPr>
        <p:txBody>
          <a:bodyPr rtlCol="0" anchor="ctr"/>
          <a:lstStyle/>
          <a:p>
            <a:pPr algn="ctr">
              <a:defRPr/>
            </a:pPr>
            <a:endParaRPr lang="zh-CN" altLang="en-US" kern="0">
              <a:solidFill>
                <a:prstClr val="black"/>
              </a:solidFill>
              <a:latin typeface="Hanken Light"/>
              <a:ea typeface="微软雅黑" panose="020B0503020204020204" pitchFamily="34" charset="-122"/>
            </a:endParaRPr>
          </a:p>
        </p:txBody>
      </p:sp>
      <p:grpSp>
        <p:nvGrpSpPr>
          <p:cNvPr id="24" name="组合 23" descr="e7d195523061f1c0d3ba7f298e59d031c9c3f97027ed136f882110EF8F17BAD1F2C348D17C7856EF46CB4678CC9E44EE1ABA681E3133328A7B4D22AAF822B2429426B2355AA8CC4431B8568D2CF3B73A9B69BD35A28861148F7E9A46338F79E407F0B5D6F782A3A63C8EADE51897C4B59014B0F70D43F71A3322E9A7F73245B9C13C6A6CE4D381BE"/>
          <p:cNvGrpSpPr/>
          <p:nvPr/>
        </p:nvGrpSpPr>
        <p:grpSpPr>
          <a:xfrm>
            <a:off x="11119082" y="5841257"/>
            <a:ext cx="410325" cy="103029"/>
            <a:chOff x="9425214" y="844544"/>
            <a:chExt cx="628310" cy="157763"/>
          </a:xfrm>
          <a:gradFill flip="none" rotWithShape="1">
            <a:gsLst>
              <a:gs pos="0">
                <a:srgbClr val="C5AE7B">
                  <a:lumMod val="60000"/>
                  <a:lumOff val="40000"/>
                </a:srgbClr>
              </a:gs>
              <a:gs pos="100000">
                <a:srgbClr val="C5AE7B">
                  <a:lumMod val="60000"/>
                  <a:lumOff val="40000"/>
                  <a:alpha val="0"/>
                </a:srgbClr>
              </a:gs>
            </a:gsLst>
            <a:lin ang="0" scaled="1"/>
            <a:tileRect/>
          </a:gradFill>
        </p:grpSpPr>
        <p:sp>
          <p:nvSpPr>
            <p:cNvPr id="25" name="平行四边形 24"/>
            <p:cNvSpPr/>
            <p:nvPr/>
          </p:nvSpPr>
          <p:spPr>
            <a:xfrm>
              <a:off x="9425214" y="844544"/>
              <a:ext cx="214086" cy="157763"/>
            </a:xfrm>
            <a:prstGeom prst="parallelogram">
              <a:avLst>
                <a:gd name="adj" fmla="val 56169"/>
              </a:avLst>
            </a:prstGeom>
            <a:grpFill/>
            <a:ln w="12700" cap="flat" cmpd="sng" algn="ctr">
              <a:noFill/>
              <a:prstDash val="solid"/>
              <a:miter lim="800000"/>
            </a:ln>
            <a:effectLst/>
          </p:spPr>
          <p:txBody>
            <a:bodyPr rtlCol="0" anchor="ctr"/>
            <a:lstStyle/>
            <a:p>
              <a:pPr algn="ctr">
                <a:defRPr/>
              </a:pPr>
              <a:endParaRPr lang="zh-CN" altLang="en-US" kern="0" dirty="0">
                <a:solidFill>
                  <a:prstClr val="black"/>
                </a:solidFill>
                <a:latin typeface="Hanken Light"/>
                <a:ea typeface="微软雅黑" panose="020B0503020204020204" pitchFamily="34" charset="-122"/>
              </a:endParaRPr>
            </a:p>
          </p:txBody>
        </p:sp>
        <p:sp>
          <p:nvSpPr>
            <p:cNvPr id="26" name="平行四边形 25"/>
            <p:cNvSpPr/>
            <p:nvPr/>
          </p:nvSpPr>
          <p:spPr>
            <a:xfrm>
              <a:off x="9632326" y="844544"/>
              <a:ext cx="214086" cy="157763"/>
            </a:xfrm>
            <a:prstGeom prst="parallelogram">
              <a:avLst>
                <a:gd name="adj" fmla="val 56169"/>
              </a:avLst>
            </a:prstGeom>
            <a:grpFill/>
            <a:ln w="12700" cap="flat" cmpd="sng" algn="ctr">
              <a:noFill/>
              <a:prstDash val="solid"/>
              <a:miter lim="800000"/>
            </a:ln>
            <a:effectLst/>
          </p:spPr>
          <p:txBody>
            <a:bodyPr rtlCol="0" anchor="ctr"/>
            <a:lstStyle/>
            <a:p>
              <a:pPr algn="ctr">
                <a:defRPr/>
              </a:pPr>
              <a:endParaRPr lang="zh-CN" altLang="en-US" kern="0" dirty="0">
                <a:solidFill>
                  <a:prstClr val="black"/>
                </a:solidFill>
                <a:latin typeface="Hanken Light"/>
                <a:ea typeface="微软雅黑" panose="020B0503020204020204" pitchFamily="34" charset="-122"/>
              </a:endParaRPr>
            </a:p>
          </p:txBody>
        </p:sp>
        <p:sp>
          <p:nvSpPr>
            <p:cNvPr id="27" name="平行四边形 26"/>
            <p:cNvSpPr/>
            <p:nvPr/>
          </p:nvSpPr>
          <p:spPr>
            <a:xfrm>
              <a:off x="9839438" y="844544"/>
              <a:ext cx="214086" cy="157763"/>
            </a:xfrm>
            <a:prstGeom prst="parallelogram">
              <a:avLst>
                <a:gd name="adj" fmla="val 56169"/>
              </a:avLst>
            </a:prstGeom>
            <a:grpFill/>
            <a:ln w="12700" cap="flat" cmpd="sng" algn="ctr">
              <a:noFill/>
              <a:prstDash val="solid"/>
              <a:miter lim="800000"/>
            </a:ln>
            <a:effectLst/>
          </p:spPr>
          <p:txBody>
            <a:bodyPr rtlCol="0" anchor="ctr"/>
            <a:lstStyle/>
            <a:p>
              <a:pPr algn="ctr">
                <a:defRPr/>
              </a:pPr>
              <a:endParaRPr lang="zh-CN" altLang="en-US" kern="0" dirty="0">
                <a:solidFill>
                  <a:prstClr val="black"/>
                </a:solidFill>
                <a:latin typeface="Hanken Light"/>
                <a:ea typeface="微软雅黑" panose="020B0503020204020204" pitchFamily="34" charset="-122"/>
              </a:endParaRPr>
            </a:p>
          </p:txBody>
        </p:sp>
      </p:grpSp>
      <p:cxnSp>
        <p:nvCxnSpPr>
          <p:cNvPr id="28" name="直接连接符 27" descr="e7d195523061f1c0d3ba7f298e59d031c9c3f97027ed136f882110EF8F17BAD1F2C348D17C7856EF46CB4678CC9E44EE1ABA681E3133328A7B4D22AAF822B2429426B2355AA8CC4431B8568D2CF3B73A9B69BD35A28861148F7E9A46338F79E407F0B5D6F782A3A63C8EADE51897C4B59014B0F70D43F71A3322E9A7F73245B9C13C6A6CE4D381BE"/>
          <p:cNvCxnSpPr/>
          <p:nvPr/>
        </p:nvCxnSpPr>
        <p:spPr>
          <a:xfrm>
            <a:off x="9214487" y="6083452"/>
            <a:ext cx="2314920" cy="0"/>
          </a:xfrm>
          <a:prstGeom prst="line">
            <a:avLst/>
          </a:prstGeom>
          <a:noFill/>
          <a:ln w="12700" cap="flat" cmpd="sng" algn="ctr">
            <a:solidFill>
              <a:sysClr val="window" lastClr="FFFFFF">
                <a:lumMod val="85000"/>
              </a:sysClr>
            </a:solidFill>
            <a:prstDash val="solid"/>
            <a:miter lim="800000"/>
          </a:ln>
          <a:effectLst/>
        </p:spPr>
      </p:cxnSp>
      <p:sp>
        <p:nvSpPr>
          <p:cNvPr id="29" name="半闭框 28"/>
          <p:cNvSpPr/>
          <p:nvPr/>
        </p:nvSpPr>
        <p:spPr>
          <a:xfrm flipV="1">
            <a:off x="8572749" y="5911391"/>
            <a:ext cx="193738" cy="278700"/>
          </a:xfrm>
          <a:prstGeom prst="halfFrame">
            <a:avLst/>
          </a:prstGeom>
          <a:solidFill>
            <a:sysClr val="window" lastClr="FFFFFF">
              <a:lumMod val="85000"/>
            </a:sysClr>
          </a:solidFill>
          <a:ln w="12700" cap="flat" cmpd="sng" algn="ctr">
            <a:noFill/>
            <a:prstDash val="solid"/>
            <a:miter lim="800000"/>
          </a:ln>
          <a:effectLst/>
        </p:spPr>
        <p:txBody>
          <a:bodyPr rtlCol="0" anchor="ctr"/>
          <a:lstStyle/>
          <a:p>
            <a:pPr algn="ctr">
              <a:defRPr/>
            </a:pPr>
            <a:endParaRPr lang="zh-CN" altLang="en-US" kern="0">
              <a:solidFill>
                <a:prstClr val="black"/>
              </a:solidFill>
              <a:latin typeface="Hanken Light"/>
              <a:ea typeface="微软雅黑" panose="020B0503020204020204" pitchFamily="34" charset="-122"/>
            </a:endParaRPr>
          </a:p>
        </p:txBody>
      </p:sp>
      <p:sp>
        <p:nvSpPr>
          <p:cNvPr id="30" name="半闭框 29"/>
          <p:cNvSpPr/>
          <p:nvPr/>
        </p:nvSpPr>
        <p:spPr>
          <a:xfrm rot="16200000" flipV="1">
            <a:off x="11444001" y="5953872"/>
            <a:ext cx="278700" cy="193738"/>
          </a:xfrm>
          <a:prstGeom prst="halfFrame">
            <a:avLst/>
          </a:prstGeom>
          <a:solidFill>
            <a:sysClr val="window" lastClr="FFFFFF">
              <a:lumMod val="85000"/>
            </a:sysClr>
          </a:solidFill>
          <a:ln w="12700" cap="flat" cmpd="sng" algn="ctr">
            <a:noFill/>
            <a:prstDash val="solid"/>
            <a:miter lim="800000"/>
          </a:ln>
          <a:effectLst/>
        </p:spPr>
        <p:txBody>
          <a:bodyPr rtlCol="0" anchor="ctr"/>
          <a:lstStyle/>
          <a:p>
            <a:pPr algn="ctr">
              <a:defRPr/>
            </a:pPr>
            <a:endParaRPr lang="zh-CN" altLang="en-US" kern="0">
              <a:solidFill>
                <a:prstClr val="black"/>
              </a:solidFill>
              <a:latin typeface="Hanken Light"/>
              <a:ea typeface="微软雅黑" panose="020B0503020204020204" pitchFamily="34" charset="-122"/>
            </a:endParaRPr>
          </a:p>
        </p:txBody>
      </p:sp>
      <p:sp>
        <p:nvSpPr>
          <p:cNvPr id="31" name="半闭框 30"/>
          <p:cNvSpPr/>
          <p:nvPr/>
        </p:nvSpPr>
        <p:spPr>
          <a:xfrm>
            <a:off x="8572749" y="2629185"/>
            <a:ext cx="193738" cy="278700"/>
          </a:xfrm>
          <a:prstGeom prst="halfFrame">
            <a:avLst/>
          </a:prstGeom>
          <a:solidFill>
            <a:sysClr val="window" lastClr="FFFFFF">
              <a:lumMod val="85000"/>
            </a:sysClr>
          </a:solidFill>
          <a:ln w="12700" cap="flat" cmpd="sng" algn="ctr">
            <a:noFill/>
            <a:prstDash val="solid"/>
            <a:miter lim="800000"/>
          </a:ln>
          <a:effectLst/>
        </p:spPr>
        <p:txBody>
          <a:bodyPr rtlCol="0" anchor="ctr"/>
          <a:lstStyle/>
          <a:p>
            <a:pPr algn="ctr">
              <a:defRPr/>
            </a:pPr>
            <a:endParaRPr lang="zh-CN" altLang="en-US" kern="0">
              <a:solidFill>
                <a:prstClr val="black"/>
              </a:solidFill>
              <a:latin typeface="Hanken Light"/>
              <a:ea typeface="微软雅黑" panose="020B0503020204020204" pitchFamily="34" charset="-122"/>
            </a:endParaRPr>
          </a:p>
        </p:txBody>
      </p:sp>
      <p:sp>
        <p:nvSpPr>
          <p:cNvPr id="32" name="半闭框 31"/>
          <p:cNvSpPr/>
          <p:nvPr/>
        </p:nvSpPr>
        <p:spPr>
          <a:xfrm rot="5400000">
            <a:off x="11444001" y="2671593"/>
            <a:ext cx="278700" cy="193738"/>
          </a:xfrm>
          <a:prstGeom prst="halfFrame">
            <a:avLst/>
          </a:prstGeom>
          <a:solidFill>
            <a:sysClr val="window" lastClr="FFFFFF">
              <a:lumMod val="85000"/>
            </a:sysClr>
          </a:solidFill>
          <a:ln w="12700" cap="flat" cmpd="sng" algn="ctr">
            <a:noFill/>
            <a:prstDash val="solid"/>
            <a:miter lim="800000"/>
          </a:ln>
          <a:effectLst/>
        </p:spPr>
        <p:txBody>
          <a:bodyPr rtlCol="0" anchor="ctr"/>
          <a:lstStyle/>
          <a:p>
            <a:pPr algn="ctr">
              <a:defRPr/>
            </a:pPr>
            <a:endParaRPr lang="zh-CN" altLang="en-US" kern="0">
              <a:solidFill>
                <a:prstClr val="black"/>
              </a:solidFill>
              <a:latin typeface="Hanken Light"/>
              <a:ea typeface="微软雅黑" panose="020B0503020204020204" pitchFamily="34" charset="-122"/>
            </a:endParaRPr>
          </a:p>
        </p:txBody>
      </p:sp>
      <p:grpSp>
        <p:nvGrpSpPr>
          <p:cNvPr id="33" name="组合 32" descr="e7d195523061f1c0d3ba7f298e59d031c9c3f97027ed136f882110EF8F17BAD1F2C348D17C7856EF46CB4678CC9E44EE1ABA681E3133328A7B4D22AAF822B2429426B2355AA8CC4431B8568D2CF3B73A9B69BD35A28861148F7E9A46338F79E407F0B5D6F782A3A63C8EADE51897C4B59014B0F70D43F71A3322E9A7F73245B9C13C6A6CE4D381BE"/>
          <p:cNvGrpSpPr/>
          <p:nvPr/>
        </p:nvGrpSpPr>
        <p:grpSpPr>
          <a:xfrm>
            <a:off x="7739976" y="5827944"/>
            <a:ext cx="410325" cy="103029"/>
            <a:chOff x="9425214" y="844544"/>
            <a:chExt cx="628310" cy="157763"/>
          </a:xfrm>
          <a:gradFill flip="none" rotWithShape="1">
            <a:gsLst>
              <a:gs pos="0">
                <a:srgbClr val="C5AE7B">
                  <a:lumMod val="60000"/>
                  <a:lumOff val="40000"/>
                </a:srgbClr>
              </a:gs>
              <a:gs pos="100000">
                <a:srgbClr val="C5AE7B">
                  <a:lumMod val="60000"/>
                  <a:lumOff val="40000"/>
                  <a:alpha val="0"/>
                </a:srgbClr>
              </a:gs>
            </a:gsLst>
            <a:lin ang="0" scaled="1"/>
            <a:tileRect/>
          </a:gradFill>
        </p:grpSpPr>
        <p:sp>
          <p:nvSpPr>
            <p:cNvPr id="34" name="平行四边形 33"/>
            <p:cNvSpPr/>
            <p:nvPr/>
          </p:nvSpPr>
          <p:spPr>
            <a:xfrm>
              <a:off x="9425214" y="844544"/>
              <a:ext cx="214086" cy="157763"/>
            </a:xfrm>
            <a:prstGeom prst="parallelogram">
              <a:avLst>
                <a:gd name="adj" fmla="val 56169"/>
              </a:avLst>
            </a:prstGeom>
            <a:grpFill/>
            <a:ln w="12700" cap="flat" cmpd="sng" algn="ctr">
              <a:noFill/>
              <a:prstDash val="solid"/>
              <a:miter lim="800000"/>
            </a:ln>
            <a:effectLst/>
          </p:spPr>
          <p:txBody>
            <a:bodyPr rtlCol="0" anchor="ctr"/>
            <a:lstStyle/>
            <a:p>
              <a:pPr algn="ctr">
                <a:defRPr/>
              </a:pPr>
              <a:endParaRPr lang="zh-CN" altLang="en-US" kern="0" dirty="0">
                <a:solidFill>
                  <a:prstClr val="black"/>
                </a:solidFill>
                <a:latin typeface="Hanken Light"/>
                <a:ea typeface="微软雅黑" panose="020B0503020204020204" pitchFamily="34" charset="-122"/>
              </a:endParaRPr>
            </a:p>
          </p:txBody>
        </p:sp>
        <p:sp>
          <p:nvSpPr>
            <p:cNvPr id="35" name="平行四边形 34"/>
            <p:cNvSpPr/>
            <p:nvPr/>
          </p:nvSpPr>
          <p:spPr>
            <a:xfrm>
              <a:off x="9632326" y="844544"/>
              <a:ext cx="214086" cy="157763"/>
            </a:xfrm>
            <a:prstGeom prst="parallelogram">
              <a:avLst>
                <a:gd name="adj" fmla="val 56169"/>
              </a:avLst>
            </a:prstGeom>
            <a:grpFill/>
            <a:ln w="12700" cap="flat" cmpd="sng" algn="ctr">
              <a:noFill/>
              <a:prstDash val="solid"/>
              <a:miter lim="800000"/>
            </a:ln>
            <a:effectLst/>
          </p:spPr>
          <p:txBody>
            <a:bodyPr rtlCol="0" anchor="ctr"/>
            <a:lstStyle/>
            <a:p>
              <a:pPr algn="ctr">
                <a:defRPr/>
              </a:pPr>
              <a:endParaRPr lang="zh-CN" altLang="en-US" kern="0" dirty="0">
                <a:solidFill>
                  <a:prstClr val="black"/>
                </a:solidFill>
                <a:latin typeface="Hanken Light"/>
                <a:ea typeface="微软雅黑" panose="020B0503020204020204" pitchFamily="34" charset="-122"/>
              </a:endParaRPr>
            </a:p>
          </p:txBody>
        </p:sp>
        <p:sp>
          <p:nvSpPr>
            <p:cNvPr id="36" name="平行四边形 35"/>
            <p:cNvSpPr/>
            <p:nvPr/>
          </p:nvSpPr>
          <p:spPr>
            <a:xfrm>
              <a:off x="9839438" y="844544"/>
              <a:ext cx="214086" cy="157763"/>
            </a:xfrm>
            <a:prstGeom prst="parallelogram">
              <a:avLst>
                <a:gd name="adj" fmla="val 56169"/>
              </a:avLst>
            </a:prstGeom>
            <a:grpFill/>
            <a:ln w="12700" cap="flat" cmpd="sng" algn="ctr">
              <a:noFill/>
              <a:prstDash val="solid"/>
              <a:miter lim="800000"/>
            </a:ln>
            <a:effectLst/>
          </p:spPr>
          <p:txBody>
            <a:bodyPr rtlCol="0" anchor="ctr"/>
            <a:lstStyle/>
            <a:p>
              <a:pPr algn="ctr">
                <a:defRPr/>
              </a:pPr>
              <a:endParaRPr lang="zh-CN" altLang="en-US" kern="0" dirty="0">
                <a:solidFill>
                  <a:prstClr val="black"/>
                </a:solidFill>
                <a:latin typeface="Hanken Light"/>
                <a:ea typeface="微软雅黑" panose="020B0503020204020204" pitchFamily="34" charset="-122"/>
              </a:endParaRPr>
            </a:p>
          </p:txBody>
        </p:sp>
      </p:grpSp>
      <p:cxnSp>
        <p:nvCxnSpPr>
          <p:cNvPr id="37" name="直接连接符 36" descr="e7d195523061f1c0d3ba7f298e59d031c9c3f97027ed136f882110EF8F17BAD1F2C348D17C7856EF46CB4678CC9E44EE1ABA681E3133328A7B4D22AAF822B2429426B2355AA8CC4431B8568D2CF3B73A9B69BD35A28861148F7E9A46338F79E407F0B5D6F782A3A63C8EADE51897C4B59014B0F70D43F71A3322E9A7F73245B9C13C6A6CE4D381BE"/>
          <p:cNvCxnSpPr/>
          <p:nvPr/>
        </p:nvCxnSpPr>
        <p:spPr>
          <a:xfrm>
            <a:off x="5835381" y="6070139"/>
            <a:ext cx="2314920" cy="0"/>
          </a:xfrm>
          <a:prstGeom prst="line">
            <a:avLst/>
          </a:prstGeom>
          <a:noFill/>
          <a:ln w="12700" cap="flat" cmpd="sng" algn="ctr">
            <a:solidFill>
              <a:sysClr val="window" lastClr="FFFFFF">
                <a:lumMod val="85000"/>
              </a:sysClr>
            </a:solidFill>
            <a:prstDash val="solid"/>
            <a:miter lim="800000"/>
          </a:ln>
          <a:effectLst/>
        </p:spPr>
      </p:cxnSp>
      <p:sp>
        <p:nvSpPr>
          <p:cNvPr id="38" name="矩形 37"/>
          <p:cNvSpPr/>
          <p:nvPr/>
        </p:nvSpPr>
        <p:spPr>
          <a:xfrm>
            <a:off x="8684509" y="3253018"/>
            <a:ext cx="2844898" cy="2753360"/>
          </a:xfrm>
          <a:prstGeom prst="rect">
            <a:avLst/>
          </a:prstGeom>
        </p:spPr>
        <p:txBody>
          <a:bodyPr wrap="square">
            <a:spAutoFit/>
          </a:bodyPr>
          <a:lstStyle/>
          <a:p>
            <a:pPr algn="just">
              <a:lnSpc>
                <a:spcPct val="150000"/>
              </a:lnSpc>
              <a:spcAft>
                <a:spcPts val="600"/>
              </a:spcAft>
            </a:pPr>
            <a:r>
              <a:rPr lang="en-US" altLang="zh-CN" sz="1400" kern="100" spc="50" dirty="0">
                <a:solidFill>
                  <a:srgbClr val="25313D"/>
                </a:solidFill>
                <a:latin typeface="微软雅黑" panose="020B0503020204020204" pitchFamily="34" charset="-122"/>
                <a:ea typeface="微软雅黑" panose="020B0503020204020204" pitchFamily="34" charset="-122"/>
                <a:cs typeface="微软雅黑" panose="020B0503020204020204" pitchFamily="34" charset="-122"/>
              </a:rPr>
              <a:t>1.</a:t>
            </a:r>
            <a:r>
              <a:rPr lang="zh-CN" altLang="en-US" sz="1400" b="1" kern="100" spc="5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第一阶段（</a:t>
            </a:r>
            <a:r>
              <a:rPr lang="en-US" altLang="zh-CN" sz="1400" b="1" kern="100" spc="5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2023</a:t>
            </a:r>
            <a:r>
              <a:rPr lang="zh-CN" altLang="en-US" sz="1400" b="1" kern="100" spc="5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年</a:t>
            </a:r>
            <a:r>
              <a:rPr lang="en-US" altLang="zh-CN" sz="1400" b="1" kern="100" spc="5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6</a:t>
            </a:r>
            <a:r>
              <a:rPr lang="zh-CN" altLang="en-US" sz="1400" b="1" kern="100" spc="5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月前）</a:t>
            </a:r>
            <a:r>
              <a:rPr lang="zh-CN" altLang="en-US" sz="1400" kern="100" spc="50" dirty="0">
                <a:solidFill>
                  <a:srgbClr val="25313D"/>
                </a:solidFill>
                <a:latin typeface="微软雅黑" panose="020B0503020204020204" pitchFamily="34" charset="-122"/>
                <a:ea typeface="微软雅黑" panose="020B0503020204020204" pitchFamily="34" charset="-122"/>
                <a:cs typeface="微软雅黑" panose="020B0503020204020204" pitchFamily="34" charset="-122"/>
              </a:rPr>
              <a:t>：系统开发上线阶段。按照资本新规要求，完成资本新规信用风险权重法系统群项目的集中上线。</a:t>
            </a:r>
            <a:endParaRPr lang="en-US" altLang="zh-CN" sz="1400" kern="100" spc="50" dirty="0">
              <a:solidFill>
                <a:srgbClr val="25313D"/>
              </a:solidFill>
              <a:latin typeface="微软雅黑" panose="020B0503020204020204" pitchFamily="34" charset="-122"/>
              <a:ea typeface="微软雅黑" panose="020B0503020204020204" pitchFamily="34" charset="-122"/>
              <a:cs typeface="微软雅黑" panose="020B0503020204020204" pitchFamily="34" charset="-122"/>
            </a:endParaRPr>
          </a:p>
          <a:p>
            <a:pPr algn="just">
              <a:lnSpc>
                <a:spcPct val="150000"/>
              </a:lnSpc>
              <a:spcAft>
                <a:spcPts val="600"/>
              </a:spcAft>
            </a:pPr>
            <a:r>
              <a:rPr lang="en-US" altLang="zh-CN" sz="1400" kern="100" spc="50" dirty="0">
                <a:solidFill>
                  <a:srgbClr val="25313D"/>
                </a:solidFill>
                <a:latin typeface="微软雅黑" panose="020B0503020204020204" pitchFamily="34" charset="-122"/>
                <a:ea typeface="微软雅黑" panose="020B0503020204020204" pitchFamily="34" charset="-122"/>
                <a:cs typeface="微软雅黑" panose="020B0503020204020204" pitchFamily="34" charset="-122"/>
              </a:rPr>
              <a:t>2.</a:t>
            </a:r>
            <a:r>
              <a:rPr lang="zh-CN" altLang="en-US" sz="1400" b="1" kern="100" spc="5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第二阶段（</a:t>
            </a:r>
            <a:r>
              <a:rPr lang="en-US" altLang="zh-CN" sz="1400" b="1" kern="100" spc="5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2023</a:t>
            </a:r>
            <a:r>
              <a:rPr lang="zh-CN" altLang="en-US" sz="1400" b="1" kern="100" spc="5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年</a:t>
            </a:r>
            <a:r>
              <a:rPr lang="en-US" altLang="zh-CN" sz="1400" b="1" kern="100" spc="5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6</a:t>
            </a:r>
            <a:r>
              <a:rPr lang="zh-CN" altLang="en-US" sz="1400" b="1" kern="100" spc="5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月</a:t>
            </a:r>
            <a:r>
              <a:rPr lang="en-US" altLang="zh-CN" sz="1400" b="1" kern="100" spc="5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—2023</a:t>
            </a:r>
            <a:r>
              <a:rPr lang="zh-CN" altLang="en-US" sz="1400" b="1" kern="100" spc="5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年底）</a:t>
            </a:r>
            <a:r>
              <a:rPr lang="zh-CN" altLang="en-US" sz="1400" kern="100" spc="50" dirty="0">
                <a:solidFill>
                  <a:srgbClr val="25313D"/>
                </a:solidFill>
                <a:latin typeface="微软雅黑" panose="020B0503020204020204" pitchFamily="34" charset="-122"/>
                <a:ea typeface="微软雅黑" panose="020B0503020204020204" pitchFamily="34" charset="-122"/>
                <a:cs typeface="微软雅黑" panose="020B0503020204020204" pitchFamily="34" charset="-122"/>
              </a:rPr>
              <a:t>。在第一阶段的基础上，启动基础数据治理及试运行阶段。</a:t>
            </a:r>
            <a:endParaRPr lang="zh-CN" altLang="en-US" sz="1400" kern="100" spc="50" dirty="0">
              <a:solidFill>
                <a:srgbClr val="25313D"/>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9" name="剪去对角的矩形 38"/>
          <p:cNvSpPr/>
          <p:nvPr/>
        </p:nvSpPr>
        <p:spPr>
          <a:xfrm>
            <a:off x="5369279" y="2716755"/>
            <a:ext cx="2297004" cy="489600"/>
          </a:xfrm>
          <a:prstGeom prst="snip2DiagRect">
            <a:avLst/>
          </a:prstGeom>
          <a:gradFill flip="none" rotWithShape="1">
            <a:gsLst>
              <a:gs pos="0">
                <a:schemeClr val="accent6">
                  <a:lumMod val="20000"/>
                  <a:lumOff val="80000"/>
                  <a:alpha val="0"/>
                </a:schemeClr>
              </a:gs>
              <a:gs pos="77000">
                <a:schemeClr val="accent6">
                  <a:lumMod val="20000"/>
                  <a:lumOff val="80000"/>
                </a:schemeClr>
              </a:gs>
              <a:gs pos="100000">
                <a:schemeClr val="accent6">
                  <a:lumMod val="20000"/>
                  <a:lumOff val="80000"/>
                  <a:alpha val="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0" name="矩形 39" descr="e7d195523061f1c0d3ba7f298e59d031c9c3f97027ed136f882110EF8F17BAD1F2C348D17C7856EF46CB4678CC9E44EE1ABA681E3133328A7B4D22AAF822B2429426B2355AA8CC4431B8568D2CF3B73A9B69BD35A28861148F7E9A46338F79E407F0B5D6F782A3A63C8EADE51897C4B59014B0F70D43F71A3322E9A7F73245B9C13C6A6CE4D381BE"/>
          <p:cNvSpPr/>
          <p:nvPr/>
        </p:nvSpPr>
        <p:spPr>
          <a:xfrm>
            <a:off x="5702256" y="2799627"/>
            <a:ext cx="2012428" cy="306705"/>
          </a:xfrm>
          <a:prstGeom prst="rect">
            <a:avLst/>
          </a:prstGeom>
        </p:spPr>
        <p:txBody>
          <a:bodyPr wrap="square">
            <a:spAutoFit/>
          </a:bodyPr>
          <a:lstStyle/>
          <a:p>
            <a:r>
              <a:rPr lang="zh-CN" altLang="en-US" sz="1400" b="1" dirty="0">
                <a:solidFill>
                  <a:srgbClr val="25313D"/>
                </a:solidFill>
                <a:latin typeface="微软雅黑" panose="020B0503020204020204" pitchFamily="34" charset="-122"/>
                <a:ea typeface="微软雅黑" panose="020B0503020204020204" pitchFamily="34" charset="-122"/>
                <a:cs typeface="+mn-ea"/>
              </a:rPr>
              <a:t>规划十四项攻关项目</a:t>
            </a:r>
            <a:endParaRPr lang="zh-CN" altLang="en-US" sz="1400" b="1" dirty="0">
              <a:solidFill>
                <a:srgbClr val="25313D"/>
              </a:solidFill>
              <a:latin typeface="微软雅黑" panose="020B0503020204020204" pitchFamily="34" charset="-122"/>
              <a:ea typeface="微软雅黑" panose="020B0503020204020204" pitchFamily="34" charset="-122"/>
              <a:cs typeface="+mn-ea"/>
            </a:endParaRPr>
          </a:p>
        </p:txBody>
      </p:sp>
      <p:sp>
        <p:nvSpPr>
          <p:cNvPr id="41" name="剪去对角的矩形 40"/>
          <p:cNvSpPr/>
          <p:nvPr/>
        </p:nvSpPr>
        <p:spPr>
          <a:xfrm>
            <a:off x="9086850" y="2710180"/>
            <a:ext cx="2296800" cy="495935"/>
          </a:xfrm>
          <a:prstGeom prst="snip2DiagRect">
            <a:avLst/>
          </a:prstGeom>
          <a:gradFill flip="none" rotWithShape="1">
            <a:gsLst>
              <a:gs pos="0">
                <a:schemeClr val="accent6">
                  <a:lumMod val="20000"/>
                  <a:lumOff val="80000"/>
                  <a:alpha val="0"/>
                </a:schemeClr>
              </a:gs>
              <a:gs pos="77000">
                <a:schemeClr val="accent6">
                  <a:lumMod val="20000"/>
                  <a:lumOff val="80000"/>
                </a:schemeClr>
              </a:gs>
              <a:gs pos="100000">
                <a:schemeClr val="accent6">
                  <a:lumMod val="20000"/>
                  <a:lumOff val="80000"/>
                  <a:alpha val="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2" name="矩形 41" descr="e7d195523061f1c0d3ba7f298e59d031c9c3f97027ed136f882110EF8F17BAD1F2C348D17C7856EF46CB4678CC9E44EE1ABA681E3133328A7B4D22AAF822B2429426B2355AA8CC4431B8568D2CF3B73A9B69BD35A28861148F7E9A46338F79E407F0B5D6F782A3A63C8EADE51897C4B59014B0F70D43F71A3322E9A7F73245B9C13C6A6CE4D381BE"/>
          <p:cNvSpPr/>
          <p:nvPr/>
        </p:nvSpPr>
        <p:spPr>
          <a:xfrm>
            <a:off x="9629607" y="2807666"/>
            <a:ext cx="1249680" cy="306705"/>
          </a:xfrm>
          <a:prstGeom prst="rect">
            <a:avLst/>
          </a:prstGeom>
        </p:spPr>
        <p:txBody>
          <a:bodyPr wrap="none">
            <a:spAutoFit/>
          </a:bodyPr>
          <a:lstStyle/>
          <a:p>
            <a:r>
              <a:rPr lang="zh-CN" altLang="en-US" sz="1400" b="1" dirty="0">
                <a:solidFill>
                  <a:srgbClr val="25313D"/>
                </a:solidFill>
                <a:latin typeface="微软雅黑" panose="020B0503020204020204" pitchFamily="34" charset="-122"/>
                <a:ea typeface="微软雅黑" panose="020B0503020204020204" pitchFamily="34" charset="-122"/>
                <a:cs typeface="+mn-ea"/>
              </a:rPr>
              <a:t>明确时间安排</a:t>
            </a:r>
            <a:endParaRPr lang="zh-CN" altLang="zh-CN" sz="1400" b="1" dirty="0">
              <a:solidFill>
                <a:srgbClr val="25313D"/>
              </a:solidFill>
              <a:latin typeface="微软雅黑" panose="020B0503020204020204" pitchFamily="34" charset="-122"/>
              <a:ea typeface="微软雅黑" panose="020B0503020204020204" pitchFamily="34" charset="-122"/>
              <a:cs typeface="+mn-ea"/>
            </a:endParaRPr>
          </a:p>
        </p:txBody>
      </p:sp>
      <p:grpSp>
        <p:nvGrpSpPr>
          <p:cNvPr id="2" name="组合 1"/>
          <p:cNvGrpSpPr/>
          <p:nvPr/>
        </p:nvGrpSpPr>
        <p:grpSpPr>
          <a:xfrm>
            <a:off x="984183" y="2569210"/>
            <a:ext cx="3171320" cy="3768090"/>
            <a:chOff x="767" y="4059"/>
            <a:chExt cx="4994" cy="5934"/>
          </a:xfrm>
        </p:grpSpPr>
        <p:sp>
          <p:nvSpPr>
            <p:cNvPr id="5" name="矩形 4"/>
            <p:cNvSpPr/>
            <p:nvPr/>
          </p:nvSpPr>
          <p:spPr>
            <a:xfrm>
              <a:off x="767" y="4059"/>
              <a:ext cx="4994" cy="5934"/>
            </a:xfrm>
            <a:prstGeom prst="rect">
              <a:avLst/>
            </a:prstGeom>
            <a:solidFill>
              <a:sysClr val="window" lastClr="FFFFFF"/>
            </a:solidFill>
            <a:ln w="25400" cap="flat" cmpd="sng" algn="ctr">
              <a:gradFill flip="none" rotWithShape="1">
                <a:gsLst>
                  <a:gs pos="0">
                    <a:srgbClr val="E7E6E6">
                      <a:alpha val="50000"/>
                    </a:srgbClr>
                  </a:gs>
                  <a:gs pos="100000">
                    <a:sysClr val="window" lastClr="FFFFFF">
                      <a:lumMod val="95000"/>
                    </a:sysClr>
                  </a:gs>
                </a:gsLst>
                <a:lin ang="13500000" scaled="1"/>
                <a:tileRect/>
              </a:gradFill>
              <a:prstDash val="solid"/>
              <a:miter lim="800000"/>
            </a:ln>
            <a:effectLst>
              <a:outerShdw blurRad="1270000" dist="368300" dir="2700000" algn="tl" rotWithShape="0">
                <a:sysClr val="windowText" lastClr="000000">
                  <a:lumMod val="75000"/>
                  <a:lumOff val="25000"/>
                  <a:alpha val="15000"/>
                </a:sysClr>
              </a:outerShdw>
            </a:effectLst>
          </p:spPr>
          <p:txBody>
            <a:bodyPr rtlCol="0" anchor="ctr"/>
            <a:lstStyle/>
            <a:p>
              <a:pPr algn="ctr">
                <a:defRPr/>
              </a:pPr>
              <a:endParaRPr lang="zh-CN" altLang="en-US" kern="0" dirty="0">
                <a:solidFill>
                  <a:prstClr val="white"/>
                </a:solidFill>
                <a:latin typeface="Hanken Light"/>
                <a:ea typeface="微软雅黑" panose="020B0503020204020204" pitchFamily="34" charset="-122"/>
              </a:endParaRPr>
            </a:p>
          </p:txBody>
        </p:sp>
        <p:sp>
          <p:nvSpPr>
            <p:cNvPr id="9" name="半闭框 8"/>
            <p:cNvSpPr/>
            <p:nvPr/>
          </p:nvSpPr>
          <p:spPr>
            <a:xfrm>
              <a:off x="767" y="4140"/>
              <a:ext cx="305" cy="439"/>
            </a:xfrm>
            <a:prstGeom prst="halfFrame">
              <a:avLst/>
            </a:prstGeom>
            <a:solidFill>
              <a:sysClr val="window" lastClr="FFFFFF">
                <a:lumMod val="85000"/>
              </a:sysClr>
            </a:solidFill>
            <a:ln w="12700" cap="flat" cmpd="sng" algn="ctr">
              <a:noFill/>
              <a:prstDash val="solid"/>
              <a:miter lim="800000"/>
            </a:ln>
            <a:effectLst/>
          </p:spPr>
          <p:txBody>
            <a:bodyPr rtlCol="0" anchor="ctr"/>
            <a:lstStyle/>
            <a:p>
              <a:pPr algn="ctr">
                <a:defRPr/>
              </a:pPr>
              <a:endParaRPr lang="zh-CN" altLang="en-US" kern="0">
                <a:solidFill>
                  <a:prstClr val="black"/>
                </a:solidFill>
                <a:latin typeface="Hanken Light"/>
                <a:ea typeface="微软雅黑" panose="020B0503020204020204" pitchFamily="34" charset="-122"/>
              </a:endParaRPr>
            </a:p>
          </p:txBody>
        </p:sp>
        <p:sp>
          <p:nvSpPr>
            <p:cNvPr id="10" name="半闭框 9"/>
            <p:cNvSpPr/>
            <p:nvPr/>
          </p:nvSpPr>
          <p:spPr>
            <a:xfrm rot="5400000">
              <a:off x="5389" y="4207"/>
              <a:ext cx="439" cy="305"/>
            </a:xfrm>
            <a:prstGeom prst="halfFrame">
              <a:avLst/>
            </a:prstGeom>
            <a:solidFill>
              <a:sysClr val="window" lastClr="FFFFFF">
                <a:lumMod val="85000"/>
              </a:sysClr>
            </a:solidFill>
            <a:ln w="12700" cap="flat" cmpd="sng" algn="ctr">
              <a:noFill/>
              <a:prstDash val="solid"/>
              <a:miter lim="800000"/>
            </a:ln>
            <a:effectLst/>
          </p:spPr>
          <p:txBody>
            <a:bodyPr rtlCol="0" anchor="ctr"/>
            <a:lstStyle/>
            <a:p>
              <a:pPr algn="ctr">
                <a:defRPr/>
              </a:pPr>
              <a:endParaRPr lang="zh-CN" altLang="en-US" kern="0">
                <a:solidFill>
                  <a:prstClr val="black"/>
                </a:solidFill>
                <a:latin typeface="Hanken Light"/>
                <a:ea typeface="微软雅黑" panose="020B0503020204020204" pitchFamily="34" charset="-122"/>
              </a:endParaRPr>
            </a:p>
          </p:txBody>
        </p:sp>
        <p:sp>
          <p:nvSpPr>
            <p:cNvPr id="11" name="半闭框 10"/>
            <p:cNvSpPr/>
            <p:nvPr/>
          </p:nvSpPr>
          <p:spPr>
            <a:xfrm flipV="1">
              <a:off x="767" y="9386"/>
              <a:ext cx="305" cy="439"/>
            </a:xfrm>
            <a:prstGeom prst="halfFrame">
              <a:avLst/>
            </a:prstGeom>
            <a:solidFill>
              <a:sysClr val="window" lastClr="FFFFFF">
                <a:lumMod val="85000"/>
              </a:sysClr>
            </a:solidFill>
            <a:ln w="12700" cap="flat" cmpd="sng" algn="ctr">
              <a:noFill/>
              <a:prstDash val="solid"/>
              <a:miter lim="800000"/>
            </a:ln>
            <a:effectLst/>
          </p:spPr>
          <p:txBody>
            <a:bodyPr rtlCol="0" anchor="ctr"/>
            <a:lstStyle/>
            <a:p>
              <a:pPr algn="ctr">
                <a:defRPr/>
              </a:pPr>
              <a:endParaRPr lang="zh-CN" altLang="en-US" kern="0">
                <a:solidFill>
                  <a:prstClr val="black"/>
                </a:solidFill>
                <a:latin typeface="Hanken Light"/>
                <a:ea typeface="微软雅黑" panose="020B0503020204020204" pitchFamily="34" charset="-122"/>
              </a:endParaRPr>
            </a:p>
          </p:txBody>
        </p:sp>
        <p:sp>
          <p:nvSpPr>
            <p:cNvPr id="12" name="半闭框 11"/>
            <p:cNvSpPr/>
            <p:nvPr/>
          </p:nvSpPr>
          <p:spPr>
            <a:xfrm rot="16200000" flipV="1">
              <a:off x="5389" y="9453"/>
              <a:ext cx="439" cy="305"/>
            </a:xfrm>
            <a:prstGeom prst="halfFrame">
              <a:avLst/>
            </a:prstGeom>
            <a:solidFill>
              <a:sysClr val="window" lastClr="FFFFFF">
                <a:lumMod val="85000"/>
              </a:sysClr>
            </a:solidFill>
            <a:ln w="12700" cap="flat" cmpd="sng" algn="ctr">
              <a:noFill/>
              <a:prstDash val="solid"/>
              <a:miter lim="800000"/>
            </a:ln>
            <a:effectLst/>
          </p:spPr>
          <p:txBody>
            <a:bodyPr rtlCol="0" anchor="ctr"/>
            <a:lstStyle/>
            <a:p>
              <a:pPr algn="ctr">
                <a:defRPr/>
              </a:pPr>
              <a:endParaRPr lang="zh-CN" altLang="en-US" kern="0">
                <a:solidFill>
                  <a:prstClr val="black"/>
                </a:solidFill>
                <a:latin typeface="Hanken Light"/>
                <a:ea typeface="微软雅黑" panose="020B0503020204020204" pitchFamily="34" charset="-122"/>
              </a:endParaRPr>
            </a:p>
          </p:txBody>
        </p:sp>
        <p:cxnSp>
          <p:nvCxnSpPr>
            <p:cNvPr id="17" name="直接连接符 16" descr="e7d195523061f1c0d3ba7f298e59d031c9c3f97027ed136f882110EF8F17BAD1F2C348D17C7856EF46CB4678CC9E44EE1ABA681E3133328A7B4D22AAF822B2429426B2355AA8CC4431B8568D2CF3B73A9B69BD35A28861148F7E9A46338F79E407F0B5D6F782A3A63C8EADE51897C4B59014B0F70D43F71A3322E9A7F73245B9C13C6A6CE4D381BE"/>
            <p:cNvCxnSpPr/>
            <p:nvPr/>
          </p:nvCxnSpPr>
          <p:spPr>
            <a:xfrm>
              <a:off x="2631" y="9599"/>
              <a:ext cx="2992" cy="7"/>
            </a:xfrm>
            <a:prstGeom prst="line">
              <a:avLst/>
            </a:prstGeom>
            <a:noFill/>
            <a:ln w="12700" cap="flat" cmpd="sng" algn="ctr">
              <a:solidFill>
                <a:sysClr val="window" lastClr="FFFFFF">
                  <a:lumMod val="85000"/>
                </a:sysClr>
              </a:solidFill>
              <a:prstDash val="solid"/>
              <a:miter lim="800000"/>
            </a:ln>
            <a:effectLst/>
          </p:spPr>
        </p:cxnSp>
        <p:sp>
          <p:nvSpPr>
            <p:cNvPr id="18" name="矩形 17"/>
            <p:cNvSpPr/>
            <p:nvPr/>
          </p:nvSpPr>
          <p:spPr>
            <a:xfrm>
              <a:off x="1042" y="5349"/>
              <a:ext cx="4254" cy="3197"/>
            </a:xfrm>
            <a:prstGeom prst="rect">
              <a:avLst/>
            </a:prstGeom>
          </p:spPr>
          <p:txBody>
            <a:bodyPr wrap="square">
              <a:spAutoFit/>
            </a:bodyPr>
            <a:lstStyle/>
            <a:p>
              <a:pPr algn="just">
                <a:lnSpc>
                  <a:spcPct val="150000"/>
                </a:lnSpc>
                <a:spcAft>
                  <a:spcPts val="600"/>
                </a:spcAft>
              </a:pPr>
              <a:r>
                <a:rPr lang="zh-CN" altLang="en-US" sz="1400" kern="100" spc="50" dirty="0">
                  <a:solidFill>
                    <a:srgbClr val="25313D"/>
                  </a:solidFill>
                  <a:latin typeface="微软雅黑" panose="020B0503020204020204" pitchFamily="34" charset="-122"/>
                  <a:ea typeface="微软雅黑" panose="020B0503020204020204" pitchFamily="34" charset="-122"/>
                  <a:cs typeface="Times New Roman" panose="02020603050405020304" pitchFamily="18" charset="0"/>
                </a:rPr>
                <a:t>资本新规实施工作由风险管理部牵头成立新资本管理办法实施工作小组，并建立各成员部门工作联系机制。小组按月召开新规实施进展工作会议，统筹推动新规实施落地。</a:t>
              </a:r>
              <a:endParaRPr lang="zh-CN" altLang="en-US" sz="1400" kern="100" spc="50" dirty="0">
                <a:solidFill>
                  <a:srgbClr val="25313D"/>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3" name="剪去对角的矩形 42"/>
            <p:cNvSpPr/>
            <p:nvPr/>
          </p:nvSpPr>
          <p:spPr>
            <a:xfrm>
              <a:off x="1275" y="4280"/>
              <a:ext cx="3617" cy="769"/>
            </a:xfrm>
            <a:prstGeom prst="snip2DiagRect">
              <a:avLst/>
            </a:prstGeom>
            <a:gradFill flip="none" rotWithShape="1">
              <a:gsLst>
                <a:gs pos="0">
                  <a:schemeClr val="accent6">
                    <a:lumMod val="20000"/>
                    <a:lumOff val="80000"/>
                    <a:alpha val="0"/>
                  </a:schemeClr>
                </a:gs>
                <a:gs pos="77000">
                  <a:schemeClr val="accent6">
                    <a:lumMod val="20000"/>
                    <a:lumOff val="80000"/>
                  </a:schemeClr>
                </a:gs>
                <a:gs pos="100000">
                  <a:schemeClr val="accent6">
                    <a:lumMod val="20000"/>
                    <a:lumOff val="80000"/>
                    <a:alpha val="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4" name="矩形 43" descr="e7d195523061f1c0d3ba7f298e59d031c9c3f97027ed136f882110EF8F17BAD1F2C348D17C7856EF46CB4678CC9E44EE1ABA681E3133328A7B4D22AAF822B2429426B2355AA8CC4431B8568D2CF3B73A9B69BD35A28861148F7E9A46338F79E407F0B5D6F782A3A63C8EADE51897C4B59014B0F70D43F71A3322E9A7F73245B9C13C6A6CE4D381BE"/>
            <p:cNvSpPr/>
            <p:nvPr/>
          </p:nvSpPr>
          <p:spPr>
            <a:xfrm>
              <a:off x="1960" y="4423"/>
              <a:ext cx="1968" cy="483"/>
            </a:xfrm>
            <a:prstGeom prst="rect">
              <a:avLst/>
            </a:prstGeom>
          </p:spPr>
          <p:txBody>
            <a:bodyPr wrap="none">
              <a:spAutoFit/>
            </a:bodyPr>
            <a:lstStyle/>
            <a:p>
              <a:r>
                <a:rPr lang="zh-CN" altLang="en-US" sz="1400" b="1" dirty="0">
                  <a:solidFill>
                    <a:srgbClr val="25313D"/>
                  </a:solidFill>
                  <a:latin typeface="微软雅黑" panose="020B0503020204020204" pitchFamily="34" charset="-122"/>
                  <a:ea typeface="微软雅黑" panose="020B0503020204020204" pitchFamily="34" charset="-122"/>
                  <a:cs typeface="+mn-ea"/>
                </a:rPr>
                <a:t>强化组织保障</a:t>
              </a:r>
              <a:endParaRPr lang="zh-CN" altLang="zh-CN" sz="1400" b="1" dirty="0">
                <a:solidFill>
                  <a:srgbClr val="25313D"/>
                </a:solidFill>
                <a:latin typeface="微软雅黑" panose="020B0503020204020204" pitchFamily="34" charset="-122"/>
                <a:ea typeface="微软雅黑" panose="020B0503020204020204" pitchFamily="34" charset="-122"/>
                <a:cs typeface="+mn-ea"/>
              </a:endParaRPr>
            </a:p>
          </p:txBody>
        </p:sp>
      </p:grpSp>
      <p:cxnSp>
        <p:nvCxnSpPr>
          <p:cNvPr id="45" name="直接连接符 44" descr="e7d195523061f1c0600ade85ab8d19863d296bbd6d3c8047FB0A4867354E4F1E3A7DEAE3C4C4B5C9777EC9E9D7F78045DB0296A4194571101A21F67FC7D6C39966CE50B69116E2EE84E571E25F3C0CCEAB7166E0BCEAD8008941BCF46B9BD7126B75D4C085598D7BD6051DADDFF63176B0949ACF004D3D13C6FC0972F4E442A85D4C934F23360625"/>
          <p:cNvCxnSpPr/>
          <p:nvPr/>
        </p:nvCxnSpPr>
        <p:spPr>
          <a:xfrm flipH="1">
            <a:off x="2954519" y="1379745"/>
            <a:ext cx="515938" cy="0"/>
          </a:xfrm>
          <a:prstGeom prst="line">
            <a:avLst/>
          </a:prstGeom>
          <a:noFill/>
          <a:ln w="6350" cap="flat" cmpd="sng" algn="ctr">
            <a:solidFill>
              <a:sysClr val="window" lastClr="FFFFFF">
                <a:lumMod val="75000"/>
              </a:sysClr>
            </a:solidFill>
            <a:prstDash val="solid"/>
            <a:miter lim="800000"/>
          </a:ln>
          <a:effectLst/>
        </p:spPr>
      </p:cxnSp>
      <p:sp>
        <p:nvSpPr>
          <p:cNvPr id="46" name="文本框 45"/>
          <p:cNvSpPr txBox="1"/>
          <p:nvPr/>
        </p:nvSpPr>
        <p:spPr>
          <a:xfrm>
            <a:off x="1469799" y="1194835"/>
            <a:ext cx="1970841" cy="368300"/>
          </a:xfrm>
          <a:prstGeom prst="rect">
            <a:avLst/>
          </a:prstGeom>
          <a:noFill/>
        </p:spPr>
        <p:txBody>
          <a:bodyPr wrap="square" rtlCol="0">
            <a:spAutoFit/>
          </a:bodyPr>
          <a:lstStyle/>
          <a:p>
            <a:r>
              <a:rPr lang="zh-CN" altLang="en-US" b="1" dirty="0" smtClean="0">
                <a:solidFill>
                  <a:srgbClr val="25313D"/>
                </a:solidFill>
                <a:latin typeface="微软雅黑" panose="020B0503020204020204" pitchFamily="34" charset="-122"/>
                <a:ea typeface="微软雅黑" panose="020B0503020204020204" pitchFamily="34" charset="-122"/>
              </a:rPr>
              <a:t>政策背景</a:t>
            </a:r>
            <a:endParaRPr lang="zh-CN" altLang="en-US" b="1" dirty="0">
              <a:solidFill>
                <a:srgbClr val="25313D"/>
              </a:solidFill>
              <a:latin typeface="微软雅黑" panose="020B0503020204020204" pitchFamily="34" charset="-122"/>
              <a:ea typeface="微软雅黑" panose="020B0503020204020204" pitchFamily="34" charset="-122"/>
            </a:endParaRPr>
          </a:p>
        </p:txBody>
      </p:sp>
      <p:cxnSp>
        <p:nvCxnSpPr>
          <p:cNvPr id="47" name="直接连接符 46" descr="e7d195523061f1c0600ade85ab8d19863d296bbd6d3c8047FB0A4867354E4F1E3A7DEAE3C4C4B5C9777EC9E9D7F78045DB0296A4194571101A21F67FC7D6C39966CE50B69116E2EE84E571E25F3C0CCEAB7166E0BCEAD8008941BCF46B9BD7126B75D4C085598D7BD6051DADDFF63176B0949ACF004D3D13C6FC0972F4E442A85D4C934F23360625"/>
          <p:cNvCxnSpPr/>
          <p:nvPr/>
        </p:nvCxnSpPr>
        <p:spPr>
          <a:xfrm flipH="1">
            <a:off x="637582" y="1379745"/>
            <a:ext cx="495008" cy="0"/>
          </a:xfrm>
          <a:prstGeom prst="line">
            <a:avLst/>
          </a:prstGeom>
          <a:noFill/>
          <a:ln w="6350" cap="flat" cmpd="sng" algn="ctr">
            <a:solidFill>
              <a:sysClr val="window" lastClr="FFFFFF">
                <a:lumMod val="75000"/>
              </a:sysClr>
            </a:solidFill>
            <a:prstDash val="solid"/>
            <a:miter lim="800000"/>
          </a:ln>
          <a:effectLst/>
        </p:spPr>
      </p:cxnSp>
      <p:grpSp>
        <p:nvGrpSpPr>
          <p:cNvPr id="48" name="组合 47"/>
          <p:cNvGrpSpPr/>
          <p:nvPr/>
        </p:nvGrpSpPr>
        <p:grpSpPr>
          <a:xfrm>
            <a:off x="1182327" y="1238035"/>
            <a:ext cx="209157" cy="283420"/>
            <a:chOff x="7063902" y="1357178"/>
            <a:chExt cx="209157" cy="283420"/>
          </a:xfrm>
        </p:grpSpPr>
        <p:sp>
          <p:nvSpPr>
            <p:cNvPr id="49" name="圆角矩形 48" descr="e7d195523061f1c0600ade85ab8d19863d296bbd6d3c8047FB0A4867354E4F1E3A7DEAE3C4C4B5C9777EC9E9D7F78045DB0296A4194571101A21F67FC7D6C39966CE50B69116E2EE84E571E25F3C0CCEAB7166E0BCEAD8008941BCF46B9BD7126B75D4C085598D7BD6051DADDFF63176B0949ACF004D3D13C6FC0972F4E442A85D4C934F23360625"/>
            <p:cNvSpPr/>
            <p:nvPr/>
          </p:nvSpPr>
          <p:spPr>
            <a:xfrm>
              <a:off x="7195891" y="1357178"/>
              <a:ext cx="77168" cy="283420"/>
            </a:xfrm>
            <a:prstGeom prst="roundRect">
              <a:avLst>
                <a:gd name="adj" fmla="val 14891"/>
              </a:avLst>
            </a:prstGeom>
            <a:solidFill>
              <a:schemeClr val="tx2">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prstClr val="white"/>
                </a:solidFill>
                <a:effectLst/>
                <a:uLnTx/>
                <a:uFillTx/>
                <a:latin typeface="Calibri" panose="020F0502020204030204"/>
                <a:ea typeface="宋体" panose="02010600030101010101" pitchFamily="2" charset="-122"/>
              </a:endParaRPr>
            </a:p>
          </p:txBody>
        </p:sp>
        <p:sp>
          <p:nvSpPr>
            <p:cNvPr id="50" name="圆角矩形 49" descr="e7d195523061f1c0600ade85ab8d19863d296bbd6d3c8047FB0A4867354E4F1E3A7DEAE3C4C4B5C9777EC9E9D7F78045DB0296A4194571101A21F67FC7D6C39966CE50B69116E2EE84E571E25F3C0CCEAB7166E0BCEAD8008941BCF46B9BD7126B75D4C085598D7BD6051DADDFF63176B0949ACF004D3D13C6FC0972F4E442A85D4C934F23360625"/>
            <p:cNvSpPr/>
            <p:nvPr/>
          </p:nvSpPr>
          <p:spPr>
            <a:xfrm>
              <a:off x="7063902" y="1357178"/>
              <a:ext cx="77168" cy="283420"/>
            </a:xfrm>
            <a:prstGeom prst="roundRect">
              <a:avLst>
                <a:gd name="adj" fmla="val 14891"/>
              </a:avLst>
            </a:prstGeom>
            <a:solidFill>
              <a:srgbClr val="D32F2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prstClr val="white"/>
                </a:solidFill>
                <a:effectLst/>
                <a:uLnTx/>
                <a:uFillTx/>
                <a:latin typeface="Calibri" panose="020F0502020204030204"/>
                <a:ea typeface="宋体" panose="02010600030101010101" pitchFamily="2" charset="-122"/>
              </a:endParaRPr>
            </a:p>
          </p:txBody>
        </p:sp>
      </p:grpSp>
      <p:sp>
        <p:nvSpPr>
          <p:cNvPr id="52" name="iconfont-11253-5327488"/>
          <p:cNvSpPr/>
          <p:nvPr/>
        </p:nvSpPr>
        <p:spPr>
          <a:xfrm>
            <a:off x="809907" y="1826944"/>
            <a:ext cx="412137" cy="411280"/>
          </a:xfrm>
          <a:custGeom>
            <a:avLst/>
            <a:gdLst>
              <a:gd name="T0" fmla="*/ 9959 w 10021"/>
              <a:gd name="T1" fmla="*/ 662 h 10000"/>
              <a:gd name="T2" fmla="*/ 5414 w 10021"/>
              <a:gd name="T3" fmla="*/ 9752 h 10000"/>
              <a:gd name="T4" fmla="*/ 5009 w 10021"/>
              <a:gd name="T5" fmla="*/ 10000 h 10000"/>
              <a:gd name="T6" fmla="*/ 4902 w 10021"/>
              <a:gd name="T7" fmla="*/ 9985 h 10000"/>
              <a:gd name="T8" fmla="*/ 4650 w 10021"/>
              <a:gd name="T9" fmla="*/ 9825 h 10000"/>
              <a:gd name="T10" fmla="*/ 4555 w 10021"/>
              <a:gd name="T11" fmla="*/ 9544 h 10000"/>
              <a:gd name="T12" fmla="*/ 4555 w 10021"/>
              <a:gd name="T13" fmla="*/ 5455 h 10000"/>
              <a:gd name="T14" fmla="*/ 465 w 10021"/>
              <a:gd name="T15" fmla="*/ 5455 h 10000"/>
              <a:gd name="T16" fmla="*/ 184 w 10021"/>
              <a:gd name="T17" fmla="*/ 5360 h 10000"/>
              <a:gd name="T18" fmla="*/ 24 w 10021"/>
              <a:gd name="T19" fmla="*/ 5107 h 10000"/>
              <a:gd name="T20" fmla="*/ 52 w 10021"/>
              <a:gd name="T21" fmla="*/ 4808 h 10000"/>
              <a:gd name="T22" fmla="*/ 259 w 10021"/>
              <a:gd name="T23" fmla="*/ 4595 h 10000"/>
              <a:gd name="T24" fmla="*/ 9349 w 10021"/>
              <a:gd name="T25" fmla="*/ 50 h 10000"/>
              <a:gd name="T26" fmla="*/ 9555 w 10021"/>
              <a:gd name="T27" fmla="*/ 0 h 10000"/>
              <a:gd name="T28" fmla="*/ 9874 w 10021"/>
              <a:gd name="T29" fmla="*/ 135 h 10000"/>
              <a:gd name="T30" fmla="*/ 10005 w 10021"/>
              <a:gd name="T31" fmla="*/ 380 h 10000"/>
              <a:gd name="T32" fmla="*/ 9959 w 10021"/>
              <a:gd name="T33" fmla="*/ 662 h 10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021" h="10000">
                <a:moveTo>
                  <a:pt x="9959" y="662"/>
                </a:moveTo>
                <a:lnTo>
                  <a:pt x="5414" y="9752"/>
                </a:lnTo>
                <a:cubicBezTo>
                  <a:pt x="5334" y="9919"/>
                  <a:pt x="5199" y="10000"/>
                  <a:pt x="5009" y="10000"/>
                </a:cubicBezTo>
                <a:cubicBezTo>
                  <a:pt x="4985" y="10000"/>
                  <a:pt x="4949" y="9995"/>
                  <a:pt x="4902" y="9985"/>
                </a:cubicBezTo>
                <a:cubicBezTo>
                  <a:pt x="4799" y="9961"/>
                  <a:pt x="4714" y="9907"/>
                  <a:pt x="4650" y="9825"/>
                </a:cubicBezTo>
                <a:cubicBezTo>
                  <a:pt x="4586" y="9744"/>
                  <a:pt x="4555" y="9649"/>
                  <a:pt x="4555" y="9544"/>
                </a:cubicBezTo>
                <a:lnTo>
                  <a:pt x="4555" y="5455"/>
                </a:lnTo>
                <a:lnTo>
                  <a:pt x="465" y="5455"/>
                </a:lnTo>
                <a:cubicBezTo>
                  <a:pt x="361" y="5455"/>
                  <a:pt x="269" y="5423"/>
                  <a:pt x="184" y="5360"/>
                </a:cubicBezTo>
                <a:cubicBezTo>
                  <a:pt x="102" y="5296"/>
                  <a:pt x="47" y="5212"/>
                  <a:pt x="24" y="5107"/>
                </a:cubicBezTo>
                <a:cubicBezTo>
                  <a:pt x="0" y="5003"/>
                  <a:pt x="9" y="4905"/>
                  <a:pt x="52" y="4808"/>
                </a:cubicBezTo>
                <a:cubicBezTo>
                  <a:pt x="96" y="4715"/>
                  <a:pt x="162" y="4642"/>
                  <a:pt x="259" y="4595"/>
                </a:cubicBezTo>
                <a:lnTo>
                  <a:pt x="9349" y="50"/>
                </a:lnTo>
                <a:cubicBezTo>
                  <a:pt x="9410" y="16"/>
                  <a:pt x="9479" y="0"/>
                  <a:pt x="9555" y="0"/>
                </a:cubicBezTo>
                <a:cubicBezTo>
                  <a:pt x="9684" y="0"/>
                  <a:pt x="9789" y="45"/>
                  <a:pt x="9874" y="135"/>
                </a:cubicBezTo>
                <a:cubicBezTo>
                  <a:pt x="9945" y="200"/>
                  <a:pt x="9989" y="282"/>
                  <a:pt x="10005" y="380"/>
                </a:cubicBezTo>
                <a:cubicBezTo>
                  <a:pt x="10021" y="480"/>
                  <a:pt x="10006" y="572"/>
                  <a:pt x="9959" y="662"/>
                </a:cubicBezTo>
                <a:close/>
              </a:path>
            </a:pathLst>
          </a:custGeom>
          <a:solidFill>
            <a:srgbClr val="D20A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20A10"/>
              </a:solidFill>
            </a:endParaRPr>
          </a:p>
        </p:txBody>
      </p:sp>
      <p:sp>
        <p:nvSpPr>
          <p:cNvPr id="54" name="标题 1"/>
          <p:cNvSpPr>
            <a:spLocks noGrp="1"/>
          </p:cNvSpPr>
          <p:nvPr>
            <p:ph type="title"/>
          </p:nvPr>
        </p:nvSpPr>
        <p:spPr>
          <a:xfrm>
            <a:off x="1200152" y="308467"/>
            <a:ext cx="6996792" cy="706437"/>
          </a:xfrm>
          <a:noFill/>
          <a:ln w="9525">
            <a:noFill/>
            <a:miter lim="800000"/>
          </a:ln>
        </p:spPr>
        <p:txBody>
          <a:bodyPr vert="horz" wrap="square" lIns="91440" tIns="45720" rIns="91440" bIns="45720" numCol="1" anchor="ctr" anchorCtr="0" compatLnSpc="1"/>
          <a:lstStyle/>
          <a:p>
            <a:r>
              <a:rPr lang="en-US" altLang="zh-CN" sz="3200" b="1" dirty="0" smtClean="0">
                <a:latin typeface="微软雅黑" panose="020B0503020204020204" pitchFamily="34" charset="-122"/>
                <a:ea typeface="微软雅黑" panose="020B0503020204020204" pitchFamily="34" charset="-122"/>
                <a:cs typeface="+mj-ea"/>
                <a:sym typeface="+mn-ea"/>
              </a:rPr>
              <a:t>1  </a:t>
            </a:r>
            <a:r>
              <a:rPr lang="zh-CN" altLang="en-US" sz="3200" b="1" dirty="0" smtClean="0">
                <a:latin typeface="微软雅黑" panose="020B0503020204020204" pitchFamily="34" charset="-122"/>
                <a:ea typeface="微软雅黑" panose="020B0503020204020204" pitchFamily="34" charset="-122"/>
                <a:cs typeface="+mj-ea"/>
                <a:sym typeface="+mn-ea"/>
              </a:rPr>
              <a:t>我</a:t>
            </a:r>
            <a:r>
              <a:rPr lang="zh-CN" altLang="en-US" sz="3200" b="1" dirty="0">
                <a:latin typeface="微软雅黑" panose="020B0503020204020204" pitchFamily="34" charset="-122"/>
                <a:ea typeface="微软雅黑" panose="020B0503020204020204" pitchFamily="34" charset="-122"/>
                <a:cs typeface="+mj-ea"/>
                <a:sym typeface="+mn-ea"/>
              </a:rPr>
              <a:t>行资本新规实施</a:t>
            </a:r>
            <a:r>
              <a:rPr lang="zh-CN" altLang="en-US" sz="3200" b="1" dirty="0" smtClean="0">
                <a:latin typeface="微软雅黑" panose="020B0503020204020204" pitchFamily="34" charset="-122"/>
                <a:ea typeface="微软雅黑" panose="020B0503020204020204" pitchFamily="34" charset="-122"/>
                <a:cs typeface="+mj-ea"/>
                <a:sym typeface="+mn-ea"/>
              </a:rPr>
              <a:t>情况</a:t>
            </a:r>
            <a:endParaRPr lang="zh-CN" altLang="en-US" sz="3200" b="1" dirty="0">
              <a:latin typeface="微软雅黑" panose="020B0503020204020204" pitchFamily="34" charset="-122"/>
              <a:ea typeface="微软雅黑" panose="020B0503020204020204" pitchFamily="34" charset="-122"/>
              <a:cs typeface="+mj-ea"/>
            </a:endParaRPr>
          </a:p>
        </p:txBody>
      </p:sp>
      <p:grpSp>
        <p:nvGrpSpPr>
          <p:cNvPr id="3" name="组合 2" descr="e7d195523061f1c0d3ba7f298e59d031c9c3f97027ed136f882110EF8F17BAD1F2C348D17C7856EF46CB4678CC9E44EE1ABA681E3133328A7B4D22AAF822B2429426B2355AA8CC4431B8568D2CF3B73A9B69BD35A28861148F7E9A46338F79E407F0B5D6F782A3A63C8EADE51897C4B59014B0F70D43F71A3322E9A7F73245B9C13C6A6CE4D381BE"/>
          <p:cNvGrpSpPr/>
          <p:nvPr/>
        </p:nvGrpSpPr>
        <p:grpSpPr>
          <a:xfrm>
            <a:off x="3551516" y="5848899"/>
            <a:ext cx="410325" cy="103029"/>
            <a:chOff x="9425214" y="844544"/>
            <a:chExt cx="628310" cy="157763"/>
          </a:xfrm>
          <a:gradFill flip="none" rotWithShape="1">
            <a:gsLst>
              <a:gs pos="0">
                <a:srgbClr val="C5AE7B">
                  <a:lumMod val="60000"/>
                  <a:lumOff val="40000"/>
                </a:srgbClr>
              </a:gs>
              <a:gs pos="100000">
                <a:srgbClr val="C5AE7B">
                  <a:lumMod val="60000"/>
                  <a:lumOff val="40000"/>
                  <a:alpha val="0"/>
                </a:srgbClr>
              </a:gs>
            </a:gsLst>
            <a:lin ang="0" scaled="1"/>
            <a:tileRect/>
          </a:gradFill>
        </p:grpSpPr>
        <p:sp>
          <p:nvSpPr>
            <p:cNvPr id="4" name="平行四边形 3"/>
            <p:cNvSpPr/>
            <p:nvPr/>
          </p:nvSpPr>
          <p:spPr>
            <a:xfrm>
              <a:off x="9425214" y="844544"/>
              <a:ext cx="214086" cy="157763"/>
            </a:xfrm>
            <a:prstGeom prst="parallelogram">
              <a:avLst>
                <a:gd name="adj" fmla="val 56169"/>
              </a:avLst>
            </a:prstGeom>
            <a:grpFill/>
            <a:ln w="12700" cap="flat" cmpd="sng" algn="ctr">
              <a:noFill/>
              <a:prstDash val="solid"/>
              <a:miter lim="800000"/>
            </a:ln>
            <a:effectLst/>
          </p:spPr>
          <p:txBody>
            <a:bodyPr rtlCol="0" anchor="ctr"/>
            <a:lstStyle/>
            <a:p>
              <a:pPr algn="ctr">
                <a:defRPr/>
              </a:pPr>
              <a:endParaRPr lang="zh-CN" altLang="en-US" kern="0" dirty="0">
                <a:solidFill>
                  <a:prstClr val="black"/>
                </a:solidFill>
                <a:latin typeface="Hanken Light"/>
                <a:ea typeface="微软雅黑" panose="020B0503020204020204" pitchFamily="34" charset="-122"/>
              </a:endParaRPr>
            </a:p>
          </p:txBody>
        </p:sp>
        <p:sp>
          <p:nvSpPr>
            <p:cNvPr id="51" name="平行四边形 50"/>
            <p:cNvSpPr/>
            <p:nvPr/>
          </p:nvSpPr>
          <p:spPr>
            <a:xfrm>
              <a:off x="9632326" y="844544"/>
              <a:ext cx="214086" cy="157763"/>
            </a:xfrm>
            <a:prstGeom prst="parallelogram">
              <a:avLst>
                <a:gd name="adj" fmla="val 56169"/>
              </a:avLst>
            </a:prstGeom>
            <a:grpFill/>
            <a:ln w="12700" cap="flat" cmpd="sng" algn="ctr">
              <a:noFill/>
              <a:prstDash val="solid"/>
              <a:miter lim="800000"/>
            </a:ln>
            <a:effectLst/>
          </p:spPr>
          <p:txBody>
            <a:bodyPr rtlCol="0" anchor="ctr"/>
            <a:lstStyle/>
            <a:p>
              <a:pPr algn="ctr">
                <a:defRPr/>
              </a:pPr>
              <a:endParaRPr lang="zh-CN" altLang="en-US" kern="0" dirty="0">
                <a:solidFill>
                  <a:prstClr val="black"/>
                </a:solidFill>
                <a:latin typeface="Hanken Light"/>
                <a:ea typeface="微软雅黑" panose="020B0503020204020204" pitchFamily="34" charset="-122"/>
              </a:endParaRPr>
            </a:p>
          </p:txBody>
        </p:sp>
        <p:sp>
          <p:nvSpPr>
            <p:cNvPr id="53" name="平行四边形 52"/>
            <p:cNvSpPr/>
            <p:nvPr/>
          </p:nvSpPr>
          <p:spPr>
            <a:xfrm>
              <a:off x="9839438" y="844544"/>
              <a:ext cx="214086" cy="157763"/>
            </a:xfrm>
            <a:prstGeom prst="parallelogram">
              <a:avLst>
                <a:gd name="adj" fmla="val 56169"/>
              </a:avLst>
            </a:prstGeom>
            <a:grpFill/>
            <a:ln w="12700" cap="flat" cmpd="sng" algn="ctr">
              <a:noFill/>
              <a:prstDash val="solid"/>
              <a:miter lim="800000"/>
            </a:ln>
            <a:effectLst/>
          </p:spPr>
          <p:txBody>
            <a:bodyPr rtlCol="0" anchor="ctr"/>
            <a:lstStyle/>
            <a:p>
              <a:pPr algn="ctr">
                <a:defRPr/>
              </a:pPr>
              <a:endParaRPr lang="zh-CN" altLang="en-US" kern="0" dirty="0">
                <a:solidFill>
                  <a:prstClr val="black"/>
                </a:solidFill>
                <a:latin typeface="Hanken Light"/>
                <a:ea typeface="微软雅黑" panose="020B0503020204020204" pitchFamily="34" charset="-122"/>
              </a:endParaRPr>
            </a:p>
          </p:txBody>
        </p:sp>
      </p:grpSp>
      <p:sp>
        <p:nvSpPr>
          <p:cNvPr id="13" name="灯片编号占位符 12"/>
          <p:cNvSpPr>
            <a:spLocks noGrp="1"/>
          </p:cNvSpPr>
          <p:nvPr>
            <p:ph type="sldNum" sz="quarter" idx="12"/>
          </p:nvPr>
        </p:nvSpPr>
        <p:spPr/>
        <p:txBody>
          <a:bodyPr/>
          <a:lstStyle/>
          <a:p>
            <a:pPr>
              <a:defRPr/>
            </a:pPr>
            <a:r>
              <a:rPr lang="en-US" altLang="zh-CN" b="1" dirty="0">
                <a:solidFill>
                  <a:prstClr val="black">
                    <a:tint val="75000"/>
                  </a:prstClr>
                </a:solidFill>
                <a:latin typeface="Times New Roman" panose="02020603050405020304" pitchFamily="18" charset="0"/>
                <a:cs typeface="Times New Roman" panose="02020603050405020304" pitchFamily="18" charset="0"/>
              </a:rPr>
              <a:t>4</a:t>
            </a:r>
            <a:endParaRPr lang="en-US" altLang="zh-CN" b="1" dirty="0">
              <a:solidFill>
                <a:prstClr val="black">
                  <a:tint val="75000"/>
                </a:prstClr>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1"/>
          <p:cNvSpPr>
            <a:spLocks noGrp="1"/>
          </p:cNvSpPr>
          <p:nvPr>
            <p:ph type="title"/>
          </p:nvPr>
        </p:nvSpPr>
        <p:spPr>
          <a:xfrm>
            <a:off x="1200152" y="308467"/>
            <a:ext cx="6996792" cy="706437"/>
          </a:xfrm>
          <a:noFill/>
          <a:ln w="9525">
            <a:noFill/>
            <a:miter lim="800000"/>
          </a:ln>
        </p:spPr>
        <p:txBody>
          <a:bodyPr vert="horz" wrap="square" lIns="91440" tIns="45720" rIns="91440" bIns="45720" numCol="1" anchor="ctr" anchorCtr="0" compatLnSpc="1"/>
          <a:lstStyle/>
          <a:p>
            <a:r>
              <a:rPr lang="en-US" altLang="zh-CN" sz="3200" b="1" dirty="0" smtClean="0">
                <a:latin typeface="微软雅黑" panose="020B0503020204020204" pitchFamily="34" charset="-122"/>
                <a:ea typeface="微软雅黑" panose="020B0503020204020204" pitchFamily="34" charset="-122"/>
                <a:cs typeface="+mj-ea"/>
                <a:sym typeface="+mn-ea"/>
              </a:rPr>
              <a:t>2</a:t>
            </a:r>
            <a:r>
              <a:rPr lang="en-US" altLang="zh-CN" sz="3200" b="1" dirty="0">
                <a:latin typeface="微软雅黑" panose="020B0503020204020204" pitchFamily="34" charset="-122"/>
                <a:ea typeface="微软雅黑" panose="020B0503020204020204" pitchFamily="34" charset="-122"/>
                <a:cs typeface="+mj-ea"/>
                <a:sym typeface="+mn-ea"/>
              </a:rPr>
              <a:t> </a:t>
            </a:r>
            <a:r>
              <a:rPr lang="en-US" altLang="zh-CN" sz="3200" b="1" dirty="0" smtClean="0">
                <a:latin typeface="微软雅黑" panose="020B0503020204020204" pitchFamily="34" charset="-122"/>
                <a:ea typeface="微软雅黑" panose="020B0503020204020204" pitchFamily="34" charset="-122"/>
                <a:cs typeface="+mj-ea"/>
                <a:sym typeface="+mn-ea"/>
              </a:rPr>
              <a:t> </a:t>
            </a:r>
            <a:r>
              <a:rPr lang="zh-CN" altLang="en-US" sz="3200" b="1" dirty="0" smtClean="0">
                <a:latin typeface="微软雅黑" panose="020B0503020204020204" pitchFamily="34" charset="-122"/>
                <a:ea typeface="微软雅黑" panose="020B0503020204020204" pitchFamily="34" charset="-122"/>
                <a:cs typeface="+mj-ea"/>
                <a:sym typeface="+mn-ea"/>
              </a:rPr>
              <a:t>公司金融部主要牵头业务</a:t>
            </a:r>
            <a:endParaRPr lang="zh-CN" altLang="en-US" sz="3200" b="1" dirty="0">
              <a:latin typeface="微软雅黑" panose="020B0503020204020204" pitchFamily="34" charset="-122"/>
              <a:ea typeface="微软雅黑" panose="020B0503020204020204" pitchFamily="34" charset="-122"/>
              <a:cs typeface="+mj-ea"/>
            </a:endParaRPr>
          </a:p>
        </p:txBody>
      </p:sp>
      <p:sp>
        <p:nvSpPr>
          <p:cNvPr id="38" name="灯片编号占位符 2"/>
          <p:cNvSpPr>
            <a:spLocks noGrp="1"/>
          </p:cNvSpPr>
          <p:nvPr>
            <p:ph type="sldNum" sz="quarter" idx="12"/>
          </p:nvPr>
        </p:nvSpPr>
        <p:spPr/>
        <p:txBody>
          <a:bodyPr/>
          <a:lstStyle/>
          <a:p>
            <a:pPr>
              <a:defRPr/>
            </a:pPr>
            <a:r>
              <a:rPr lang="en-US" altLang="zh-CN" b="1" dirty="0" smtClean="0">
                <a:solidFill>
                  <a:prstClr val="black">
                    <a:tint val="75000"/>
                  </a:prstClr>
                </a:solidFill>
                <a:latin typeface="Times New Roman" panose="02020603050405020304" pitchFamily="18" charset="0"/>
                <a:cs typeface="Times New Roman" panose="02020603050405020304" pitchFamily="18" charset="0"/>
              </a:rPr>
              <a:t>9</a:t>
            </a:r>
            <a:endParaRPr lang="zh-CN" altLang="en-US" b="1" dirty="0">
              <a:solidFill>
                <a:prstClr val="black">
                  <a:tint val="75000"/>
                </a:prstClr>
              </a:solidFill>
              <a:latin typeface="Times New Roman" panose="02020603050405020304" pitchFamily="18" charset="0"/>
              <a:cs typeface="Times New Roman" panose="02020603050405020304" pitchFamily="18" charset="0"/>
            </a:endParaRPr>
          </a:p>
        </p:txBody>
      </p:sp>
      <p:sp>
        <p:nvSpPr>
          <p:cNvPr id="40" name="灯片编号占位符 2"/>
          <p:cNvSpPr txBox="1"/>
          <p:nvPr/>
        </p:nvSpPr>
        <p:spPr>
          <a:xfrm>
            <a:off x="9431335" y="6565919"/>
            <a:ext cx="2743200" cy="276217"/>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altLang="zh-CN" sz="1200" dirty="0">
                <a:solidFill>
                  <a:prstClr val="white"/>
                </a:solidFill>
                <a:latin typeface="Times New Roman" panose="02020603050405020304" pitchFamily="18" charset="0"/>
                <a:ea typeface="微软雅黑" panose="020B0503020204020204" pitchFamily="34" charset="-122"/>
                <a:cs typeface="Times New Roman" panose="02020603050405020304" pitchFamily="18" charset="0"/>
              </a:rPr>
              <a:t>12</a:t>
            </a:r>
            <a:endParaRPr lang="zh-CN" altLang="en-US" sz="1200" dirty="0">
              <a:solidFill>
                <a:prstClr val="white"/>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41" name="组合 40"/>
          <p:cNvGrpSpPr/>
          <p:nvPr/>
        </p:nvGrpSpPr>
        <p:grpSpPr>
          <a:xfrm>
            <a:off x="623758" y="1133374"/>
            <a:ext cx="1836825" cy="451498"/>
            <a:chOff x="623758" y="1131882"/>
            <a:chExt cx="1155211" cy="335693"/>
          </a:xfrm>
        </p:grpSpPr>
        <p:sp>
          <p:nvSpPr>
            <p:cNvPr id="42" name="矩形 41"/>
            <p:cNvSpPr/>
            <p:nvPr/>
          </p:nvSpPr>
          <p:spPr bwMode="auto">
            <a:xfrm>
              <a:off x="623758" y="1192797"/>
              <a:ext cx="1155211" cy="274778"/>
            </a:xfrm>
            <a:prstGeom prst="rect">
              <a:avLst/>
            </a:prstGeom>
            <a:solidFill>
              <a:srgbClr val="FFFFFF">
                <a:lumMod val="50000"/>
              </a:srgbClr>
            </a:solidFill>
          </p:spPr>
          <p:txBody>
            <a:bodyPr wrap="square" lIns="92867" tIns="46437" rIns="92867" bIns="46437" anchor="ctr">
              <a:spAutoFit/>
            </a:bodyPr>
            <a:lstStyle/>
            <a:p>
              <a:pPr algn="ctr" defTabSz="932815" eaLnBrk="0" hangingPunct="0">
                <a:defRPr/>
              </a:pPr>
              <a:endParaRPr lang="zh-CN" altLang="en-US" b="1" kern="0" spc="51" dirty="0">
                <a:ln w="0"/>
                <a:solidFill>
                  <a:srgbClr val="E7E6E6"/>
                </a:solidFill>
                <a:effectLst>
                  <a:innerShdw blurRad="63500" dist="50800" dir="13500000">
                    <a:srgbClr val="000000">
                      <a:alpha val="50000"/>
                    </a:srgbClr>
                  </a:innerShdw>
                </a:effectLst>
                <a:latin typeface="微软雅黑" panose="020B0503020204020204" pitchFamily="34" charset="-122"/>
                <a:ea typeface="微软雅黑" panose="020B0503020204020204" pitchFamily="34" charset="-122"/>
                <a:cs typeface="Helvetica"/>
              </a:endParaRPr>
            </a:p>
          </p:txBody>
        </p:sp>
        <p:sp>
          <p:nvSpPr>
            <p:cNvPr id="43" name="矩形 42"/>
            <p:cNvSpPr/>
            <p:nvPr/>
          </p:nvSpPr>
          <p:spPr bwMode="auto">
            <a:xfrm>
              <a:off x="672505" y="1131882"/>
              <a:ext cx="1030960" cy="274778"/>
            </a:xfrm>
            <a:prstGeom prst="rect">
              <a:avLst/>
            </a:prstGeom>
            <a:solidFill>
              <a:srgbClr val="D20A10"/>
            </a:solidFill>
          </p:spPr>
          <p:txBody>
            <a:bodyPr wrap="square" lIns="92867" tIns="46437" rIns="92867" bIns="46437" anchor="ctr">
              <a:spAutoFit/>
            </a:bodyPr>
            <a:lstStyle/>
            <a:p>
              <a:pPr algn="ctr" defTabSz="932815" eaLnBrk="0" hangingPunct="0">
                <a:defRPr/>
              </a:pPr>
              <a:endParaRPr lang="zh-CN" altLang="en-US" b="1" kern="0" spc="51" dirty="0">
                <a:ln w="0"/>
                <a:solidFill>
                  <a:srgbClr val="E7E6E6"/>
                </a:solidFill>
                <a:effectLst>
                  <a:innerShdw blurRad="63500" dist="50800" dir="13500000">
                    <a:srgbClr val="000000">
                      <a:alpha val="50000"/>
                    </a:srgbClr>
                  </a:innerShdw>
                </a:effectLst>
                <a:latin typeface="微软雅黑" panose="020B0503020204020204" pitchFamily="34" charset="-122"/>
                <a:ea typeface="微软雅黑" panose="020B0503020204020204" pitchFamily="34" charset="-122"/>
                <a:cs typeface="Helvetica"/>
              </a:endParaRPr>
            </a:p>
          </p:txBody>
        </p:sp>
        <p:sp>
          <p:nvSpPr>
            <p:cNvPr id="44" name="TextBox 7"/>
            <p:cNvSpPr txBox="1"/>
            <p:nvPr/>
          </p:nvSpPr>
          <p:spPr>
            <a:xfrm>
              <a:off x="721253" y="1146220"/>
              <a:ext cx="1019144" cy="250700"/>
            </a:xfrm>
            <a:prstGeom prst="rect">
              <a:avLst/>
            </a:prstGeom>
            <a:noFill/>
          </p:spPr>
          <p:txBody>
            <a:bodyPr wrap="square" rtlCol="0">
              <a:spAutoFit/>
            </a:bodyPr>
            <a:lstStyle/>
            <a:p>
              <a:r>
                <a:rPr lang="zh-CN" altLang="en-US" sz="1600" b="1" kern="0" spc="200" dirty="0" smtClean="0">
                  <a:solidFill>
                    <a:srgbClr val="FFFFFF"/>
                  </a:solidFill>
                  <a:latin typeface="微软雅黑" panose="020B0503020204020204" pitchFamily="34" charset="-122"/>
                  <a:ea typeface="微软雅黑" panose="020B0503020204020204" pitchFamily="34" charset="-122"/>
                </a:rPr>
                <a:t>当前重点工作</a:t>
              </a:r>
              <a:endParaRPr lang="zh-CN" altLang="en-US" sz="1600" b="1" kern="0" spc="200" dirty="0">
                <a:solidFill>
                  <a:srgbClr val="FFFFFF"/>
                </a:solidFill>
                <a:latin typeface="微软雅黑" panose="020B0503020204020204" pitchFamily="34" charset="-122"/>
                <a:ea typeface="微软雅黑" panose="020B0503020204020204" pitchFamily="34" charset="-122"/>
              </a:endParaRPr>
            </a:p>
          </p:txBody>
        </p:sp>
      </p:grpSp>
      <p:sp>
        <p:nvSpPr>
          <p:cNvPr id="45" name="Rectangle 53"/>
          <p:cNvSpPr/>
          <p:nvPr/>
        </p:nvSpPr>
        <p:spPr>
          <a:xfrm>
            <a:off x="4295076" y="2988210"/>
            <a:ext cx="3373175" cy="1368425"/>
          </a:xfrm>
          <a:prstGeom prst="rect">
            <a:avLst/>
          </a:prstGeom>
        </p:spPr>
        <p:txBody>
          <a:bodyPr wrap="square">
            <a:spAutoFit/>
          </a:bodyPr>
          <a:lstStyle/>
          <a:p>
            <a:pPr marL="285750" lvl="1" indent="-285750" algn="just">
              <a:lnSpc>
                <a:spcPct val="150000"/>
              </a:lnSpc>
              <a:spcAft>
                <a:spcPts val="600"/>
              </a:spcAft>
              <a:buClr>
                <a:srgbClr val="C00000"/>
              </a:buClr>
              <a:buSzPct val="100000"/>
              <a:buFont typeface="Wingdings" panose="05000000000000000000" pitchFamily="2" charset="2"/>
              <a:buChar char="Ø"/>
            </a:pPr>
            <a:r>
              <a:rPr lang="zh-CN" altLang="en-US" sz="1300" dirty="0" smtClean="0">
                <a:solidFill>
                  <a:prstClr val="black"/>
                </a:solidFill>
                <a:latin typeface="微软雅黑 Light" panose="020B0502040204020203" pitchFamily="34" charset="-122"/>
                <a:ea typeface="微软雅黑 Light" panose="020B0502040204020203" pitchFamily="34" charset="-122"/>
              </a:rPr>
              <a:t>投资</a:t>
            </a:r>
            <a:r>
              <a:rPr lang="zh-CN" altLang="en-US" sz="1300" dirty="0">
                <a:solidFill>
                  <a:prstClr val="black"/>
                </a:solidFill>
                <a:latin typeface="微软雅黑 Light" panose="020B0502040204020203" pitchFamily="34" charset="-122"/>
                <a:ea typeface="微软雅黑 Light" panose="020B0502040204020203" pitchFamily="34" charset="-122"/>
              </a:rPr>
              <a:t>级公司是指即使在不利的经济周期和商业环境下，仍具备充足偿债能力的公司</a:t>
            </a:r>
            <a:r>
              <a:rPr lang="zh-CN" altLang="en-US" sz="1300" dirty="0" smtClean="0">
                <a:solidFill>
                  <a:prstClr val="black"/>
                </a:solidFill>
                <a:latin typeface="微软雅黑 Light" panose="020B0502040204020203" pitchFamily="34" charset="-122"/>
                <a:ea typeface="微软雅黑 Light" panose="020B0502040204020203" pitchFamily="34" charset="-122"/>
              </a:rPr>
              <a:t>。</a:t>
            </a:r>
            <a:endParaRPr lang="en-US" altLang="zh-CN" sz="1300" dirty="0" smtClean="0">
              <a:solidFill>
                <a:prstClr val="black"/>
              </a:solidFill>
              <a:latin typeface="微软雅黑 Light" panose="020B0502040204020203" pitchFamily="34" charset="-122"/>
              <a:ea typeface="微软雅黑 Light" panose="020B0502040204020203" pitchFamily="34" charset="-122"/>
            </a:endParaRPr>
          </a:p>
          <a:p>
            <a:pPr marL="285750" lvl="1" indent="-285750" algn="just">
              <a:lnSpc>
                <a:spcPct val="150000"/>
              </a:lnSpc>
              <a:spcAft>
                <a:spcPts val="600"/>
              </a:spcAft>
              <a:buClr>
                <a:srgbClr val="C00000"/>
              </a:buClr>
              <a:buSzPct val="100000"/>
              <a:buFont typeface="Wingdings" panose="05000000000000000000" pitchFamily="2" charset="2"/>
              <a:buChar char="Ø"/>
            </a:pPr>
            <a:r>
              <a:rPr lang="zh-CN" altLang="en-US" sz="1300" dirty="0">
                <a:solidFill>
                  <a:prstClr val="black"/>
                </a:solidFill>
                <a:latin typeface="微软雅黑 Light" panose="020B0502040204020203" pitchFamily="34" charset="-122"/>
                <a:ea typeface="微软雅黑 Light" panose="020B0502040204020203" pitchFamily="34" charset="-122"/>
              </a:rPr>
              <a:t>风险</a:t>
            </a:r>
            <a:r>
              <a:rPr lang="zh-CN" altLang="en-US" sz="1300" dirty="0" smtClean="0">
                <a:solidFill>
                  <a:prstClr val="black"/>
                </a:solidFill>
                <a:latin typeface="微软雅黑 Light" panose="020B0502040204020203" pitchFamily="34" charset="-122"/>
                <a:ea typeface="微软雅黑 Light" panose="020B0502040204020203" pitchFamily="34" charset="-122"/>
              </a:rPr>
              <a:t>权重由</a:t>
            </a:r>
            <a:r>
              <a:rPr lang="en-US" altLang="zh-CN" sz="1300" dirty="0" smtClean="0">
                <a:solidFill>
                  <a:prstClr val="black"/>
                </a:solidFill>
                <a:latin typeface="微软雅黑 Light" panose="020B0502040204020203" pitchFamily="34" charset="-122"/>
                <a:ea typeface="微软雅黑 Light" panose="020B0502040204020203" pitchFamily="34" charset="-122"/>
              </a:rPr>
              <a:t>100%</a:t>
            </a:r>
            <a:r>
              <a:rPr lang="zh-CN" altLang="en-US" sz="1300" dirty="0" smtClean="0">
                <a:solidFill>
                  <a:prstClr val="black"/>
                </a:solidFill>
                <a:latin typeface="微软雅黑 Light" panose="020B0502040204020203" pitchFamily="34" charset="-122"/>
                <a:ea typeface="微软雅黑 Light" panose="020B0502040204020203" pitchFamily="34" charset="-122"/>
              </a:rPr>
              <a:t>降至</a:t>
            </a:r>
            <a:r>
              <a:rPr lang="en-US" altLang="zh-CN" sz="1300" dirty="0" smtClean="0">
                <a:solidFill>
                  <a:prstClr val="black"/>
                </a:solidFill>
                <a:latin typeface="微软雅黑 Light" panose="020B0502040204020203" pitchFamily="34" charset="-122"/>
                <a:ea typeface="微软雅黑 Light" panose="020B0502040204020203" pitchFamily="34" charset="-122"/>
              </a:rPr>
              <a:t>75%</a:t>
            </a:r>
            <a:endParaRPr lang="zh-CN" altLang="en-US" sz="1300" dirty="0">
              <a:solidFill>
                <a:prstClr val="black"/>
              </a:solidFill>
              <a:latin typeface="微软雅黑 Light" panose="020B0502040204020203" pitchFamily="34" charset="-122"/>
              <a:ea typeface="微软雅黑 Light" panose="020B0502040204020203" pitchFamily="34" charset="-122"/>
            </a:endParaRPr>
          </a:p>
        </p:txBody>
      </p:sp>
      <p:sp>
        <p:nvSpPr>
          <p:cNvPr id="46" name="Rectangle 55"/>
          <p:cNvSpPr/>
          <p:nvPr/>
        </p:nvSpPr>
        <p:spPr>
          <a:xfrm>
            <a:off x="7983748" y="2825845"/>
            <a:ext cx="3566414" cy="1668780"/>
          </a:xfrm>
          <a:prstGeom prst="rect">
            <a:avLst/>
          </a:prstGeom>
        </p:spPr>
        <p:txBody>
          <a:bodyPr wrap="square">
            <a:spAutoFit/>
          </a:bodyPr>
          <a:lstStyle/>
          <a:p>
            <a:pPr marL="0" lvl="1" algn="just">
              <a:lnSpc>
                <a:spcPct val="150000"/>
              </a:lnSpc>
              <a:spcAft>
                <a:spcPts val="600"/>
              </a:spcAft>
              <a:buClr>
                <a:srgbClr val="C00000"/>
              </a:buClr>
              <a:buSzPct val="100000"/>
            </a:pPr>
            <a:r>
              <a:rPr lang="zh-CN" altLang="en-US" sz="1300" dirty="0">
                <a:solidFill>
                  <a:prstClr val="black"/>
                </a:solidFill>
                <a:latin typeface="微软雅黑 Light" panose="020B0502040204020203" pitchFamily="34" charset="-122"/>
                <a:ea typeface="微软雅黑 Light" panose="020B0502040204020203" pitchFamily="34" charset="-122"/>
              </a:rPr>
              <a:t>贷款承诺函（</a:t>
            </a:r>
            <a:r>
              <a:rPr lang="en-US" altLang="zh-CN" sz="1300" dirty="0">
                <a:solidFill>
                  <a:prstClr val="black"/>
                </a:solidFill>
                <a:latin typeface="微软雅黑 Light" panose="020B0502040204020203" pitchFamily="34" charset="-122"/>
                <a:ea typeface="微软雅黑 Light" panose="020B0502040204020203" pitchFamily="34" charset="-122"/>
              </a:rPr>
              <a:t>《</a:t>
            </a:r>
            <a:r>
              <a:rPr lang="zh-CN" altLang="en-US" sz="1300" dirty="0">
                <a:solidFill>
                  <a:prstClr val="black"/>
                </a:solidFill>
                <a:latin typeface="微软雅黑 Light" panose="020B0502040204020203" pitchFamily="34" charset="-122"/>
                <a:ea typeface="微软雅黑 Light" panose="020B0502040204020203" pitchFamily="34" charset="-122"/>
              </a:rPr>
              <a:t>中信银行对公贷款承诺业务管理办法</a:t>
            </a:r>
            <a:r>
              <a:rPr lang="en-US" altLang="zh-CN" sz="1300" dirty="0">
                <a:solidFill>
                  <a:prstClr val="black"/>
                </a:solidFill>
                <a:latin typeface="微软雅黑 Light" panose="020B0502040204020203" pitchFamily="34" charset="-122"/>
                <a:ea typeface="微软雅黑 Light" panose="020B0502040204020203" pitchFamily="34" charset="-122"/>
              </a:rPr>
              <a:t>》</a:t>
            </a:r>
            <a:r>
              <a:rPr lang="zh-CN" altLang="en-US" sz="1300" dirty="0">
                <a:solidFill>
                  <a:prstClr val="black"/>
                </a:solidFill>
                <a:latin typeface="微软雅黑 Light" panose="020B0502040204020203" pitchFamily="34" charset="-122"/>
                <a:ea typeface="微软雅黑 Light" panose="020B0502040204020203" pitchFamily="34" charset="-122"/>
              </a:rPr>
              <a:t>）</a:t>
            </a:r>
            <a:endParaRPr lang="zh-CN" altLang="en-US" sz="1300" dirty="0">
              <a:solidFill>
                <a:prstClr val="black"/>
              </a:solidFill>
              <a:latin typeface="微软雅黑 Light" panose="020B0502040204020203" pitchFamily="34" charset="-122"/>
              <a:ea typeface="微软雅黑 Light" panose="020B0502040204020203" pitchFamily="34" charset="-122"/>
            </a:endParaRPr>
          </a:p>
          <a:p>
            <a:pPr marL="0" lvl="1" algn="just">
              <a:lnSpc>
                <a:spcPct val="150000"/>
              </a:lnSpc>
              <a:spcAft>
                <a:spcPts val="600"/>
              </a:spcAft>
              <a:buClr>
                <a:srgbClr val="C00000"/>
              </a:buClr>
              <a:buSzPct val="100000"/>
            </a:pPr>
            <a:r>
              <a:rPr lang="zh-CN" altLang="en-US" sz="1300" dirty="0">
                <a:solidFill>
                  <a:prstClr val="black"/>
                </a:solidFill>
                <a:latin typeface="微软雅黑 Light" panose="020B0502040204020203" pitchFamily="34" charset="-122"/>
                <a:ea typeface="微软雅黑 Light" panose="020B0502040204020203" pitchFamily="34" charset="-122"/>
              </a:rPr>
              <a:t>已与客户签订了贷款合同，但在合同约定的金额和期限内，客户尚未全部提款的贷款额度，也需纳入贷款承诺业务管理。</a:t>
            </a:r>
            <a:endParaRPr lang="zh-CN" altLang="en-US" sz="1300" dirty="0">
              <a:solidFill>
                <a:prstClr val="black"/>
              </a:solidFill>
              <a:latin typeface="微软雅黑 Light" panose="020B0502040204020203" pitchFamily="34" charset="-122"/>
              <a:ea typeface="微软雅黑 Light" panose="020B0502040204020203" pitchFamily="34" charset="-122"/>
            </a:endParaRPr>
          </a:p>
        </p:txBody>
      </p:sp>
      <p:sp>
        <p:nvSpPr>
          <p:cNvPr id="47" name="Rectangle 57"/>
          <p:cNvSpPr/>
          <p:nvPr/>
        </p:nvSpPr>
        <p:spPr>
          <a:xfrm>
            <a:off x="4972254" y="2485718"/>
            <a:ext cx="2332800" cy="337185"/>
          </a:xfrm>
          <a:prstGeom prst="rect">
            <a:avLst/>
          </a:prstGeom>
        </p:spPr>
        <p:txBody>
          <a:bodyPr wrap="square">
            <a:spAutoFit/>
          </a:bodyPr>
          <a:lstStyle/>
          <a:p>
            <a:pPr algn="ctr">
              <a:buSzPct val="100000"/>
            </a:pPr>
            <a:r>
              <a:rPr lang="zh-CN" altLang="en-US" sz="1600" b="1" dirty="0" smtClean="0">
                <a:solidFill>
                  <a:srgbClr val="C00000"/>
                </a:solidFill>
                <a:latin typeface="微软雅黑" panose="020B0503020204020204" pitchFamily="34" charset="-122"/>
                <a:ea typeface="微软雅黑" panose="020B0503020204020204" pitchFamily="34" charset="-122"/>
              </a:rPr>
              <a:t>投资级公司</a:t>
            </a:r>
            <a:endParaRPr lang="zh-CN" altLang="en-US" sz="1600" b="1" dirty="0">
              <a:solidFill>
                <a:srgbClr val="C00000"/>
              </a:solidFill>
              <a:latin typeface="微软雅黑" panose="020B0503020204020204" pitchFamily="34" charset="-122"/>
              <a:ea typeface="微软雅黑" panose="020B0503020204020204" pitchFamily="34" charset="-122"/>
            </a:endParaRPr>
          </a:p>
        </p:txBody>
      </p:sp>
      <p:sp>
        <p:nvSpPr>
          <p:cNvPr id="48" name="Rectangle 59"/>
          <p:cNvSpPr/>
          <p:nvPr/>
        </p:nvSpPr>
        <p:spPr>
          <a:xfrm>
            <a:off x="8280224" y="2470512"/>
            <a:ext cx="2332800" cy="337185"/>
          </a:xfrm>
          <a:prstGeom prst="rect">
            <a:avLst/>
          </a:prstGeom>
        </p:spPr>
        <p:txBody>
          <a:bodyPr wrap="square">
            <a:spAutoFit/>
          </a:bodyPr>
          <a:lstStyle/>
          <a:p>
            <a:pPr algn="ctr">
              <a:buSzPct val="100000"/>
            </a:pPr>
            <a:r>
              <a:rPr lang="zh-CN" altLang="en-US" sz="1600" b="1" dirty="0" smtClean="0">
                <a:solidFill>
                  <a:srgbClr val="C00000"/>
                </a:solidFill>
                <a:latin typeface="微软雅黑" panose="020B0503020204020204" pitchFamily="34" charset="-122"/>
                <a:ea typeface="微软雅黑" panose="020B0503020204020204" pitchFamily="34" charset="-122"/>
                <a:sym typeface="Trebuchet MS" panose="020B0603020202020204" pitchFamily="34" charset="0"/>
              </a:rPr>
              <a:t>贷款承诺</a:t>
            </a:r>
            <a:endParaRPr lang="zh-CN" altLang="en-US" sz="1600" b="1" dirty="0">
              <a:solidFill>
                <a:srgbClr val="C00000"/>
              </a:solidFill>
              <a:latin typeface="微软雅黑" panose="020B0503020204020204" pitchFamily="34" charset="-122"/>
              <a:ea typeface="微软雅黑" panose="020B0503020204020204" pitchFamily="34" charset="-122"/>
              <a:sym typeface="Trebuchet MS" panose="020B0603020202020204" pitchFamily="34" charset="0"/>
            </a:endParaRPr>
          </a:p>
        </p:txBody>
      </p:sp>
      <p:grpSp>
        <p:nvGrpSpPr>
          <p:cNvPr id="49" name="组合 48"/>
          <p:cNvGrpSpPr/>
          <p:nvPr/>
        </p:nvGrpSpPr>
        <p:grpSpPr>
          <a:xfrm>
            <a:off x="701266" y="1796244"/>
            <a:ext cx="3472885" cy="2553946"/>
            <a:chOff x="-107421" y="1762515"/>
            <a:chExt cx="3472885" cy="2553946"/>
          </a:xfrm>
        </p:grpSpPr>
        <p:sp>
          <p:nvSpPr>
            <p:cNvPr id="50" name="椭圆 49"/>
            <p:cNvSpPr/>
            <p:nvPr/>
          </p:nvSpPr>
          <p:spPr>
            <a:xfrm>
              <a:off x="1196627" y="1903513"/>
              <a:ext cx="552450" cy="552450"/>
            </a:xfrm>
            <a:prstGeom prst="ellipse">
              <a:avLst/>
            </a:prstGeom>
            <a:solidFill>
              <a:srgbClr val="D32F2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Rectangle 50"/>
            <p:cNvSpPr/>
            <p:nvPr/>
          </p:nvSpPr>
          <p:spPr>
            <a:xfrm>
              <a:off x="311603" y="2476475"/>
              <a:ext cx="2332800" cy="337185"/>
            </a:xfrm>
            <a:prstGeom prst="rect">
              <a:avLst/>
            </a:prstGeom>
          </p:spPr>
          <p:txBody>
            <a:bodyPr wrap="square">
              <a:spAutoFit/>
            </a:bodyPr>
            <a:lstStyle/>
            <a:p>
              <a:pPr algn="ctr">
                <a:buSzPct val="100000"/>
              </a:pPr>
              <a:r>
                <a:rPr lang="zh-CN" altLang="en-US" sz="1600" b="1" dirty="0">
                  <a:solidFill>
                    <a:srgbClr val="C00000"/>
                  </a:solidFill>
                  <a:latin typeface="微软雅黑" panose="020B0503020204020204" pitchFamily="34" charset="-122"/>
                  <a:ea typeface="微软雅黑" panose="020B0503020204020204" pitchFamily="34" charset="-122"/>
                </a:rPr>
                <a:t>中小企业</a:t>
              </a:r>
              <a:endParaRPr lang="zh-CN" altLang="en-US" sz="1600" b="1" dirty="0">
                <a:solidFill>
                  <a:srgbClr val="C00000"/>
                </a:solidFill>
                <a:latin typeface="微软雅黑" panose="020B0503020204020204" pitchFamily="34" charset="-122"/>
                <a:ea typeface="微软雅黑" panose="020B0503020204020204" pitchFamily="34" charset="-122"/>
              </a:endParaRPr>
            </a:p>
          </p:txBody>
        </p:sp>
        <p:sp>
          <p:nvSpPr>
            <p:cNvPr id="52" name="Rectangle 51"/>
            <p:cNvSpPr/>
            <p:nvPr/>
          </p:nvSpPr>
          <p:spPr>
            <a:xfrm>
              <a:off x="-107421" y="2948036"/>
              <a:ext cx="3472885" cy="1368425"/>
            </a:xfrm>
            <a:prstGeom prst="rect">
              <a:avLst/>
            </a:prstGeom>
          </p:spPr>
          <p:txBody>
            <a:bodyPr wrap="square">
              <a:spAutoFit/>
            </a:bodyPr>
            <a:lstStyle/>
            <a:p>
              <a:pPr marL="393700" lvl="1" indent="-285750" algn="just">
                <a:lnSpc>
                  <a:spcPct val="150000"/>
                </a:lnSpc>
                <a:spcAft>
                  <a:spcPts val="600"/>
                </a:spcAft>
                <a:buClr>
                  <a:srgbClr val="C00000"/>
                </a:buClr>
                <a:buSzPct val="100000"/>
                <a:buFont typeface="Wingdings" panose="05000000000000000000" pitchFamily="2" charset="2"/>
                <a:buChar char="Ø"/>
              </a:pPr>
              <a:r>
                <a:rPr lang="zh-CN" altLang="en-US" sz="1300" dirty="0">
                  <a:solidFill>
                    <a:prstClr val="black"/>
                  </a:solidFill>
                  <a:latin typeface="微软雅黑 Light" panose="020B0502040204020203" pitchFamily="34" charset="-122"/>
                  <a:ea typeface="微软雅黑 Light" panose="020B0502040204020203" pitchFamily="34" charset="-122"/>
                </a:rPr>
                <a:t>符合国家相关部门规定的中型、小型和微型企业认定</a:t>
              </a:r>
              <a:r>
                <a:rPr lang="zh-CN" altLang="en-US" sz="1300" dirty="0" smtClean="0">
                  <a:solidFill>
                    <a:prstClr val="black"/>
                  </a:solidFill>
                  <a:latin typeface="微软雅黑 Light" panose="020B0502040204020203" pitchFamily="34" charset="-122"/>
                  <a:ea typeface="微软雅黑 Light" panose="020B0502040204020203" pitchFamily="34" charset="-122"/>
                </a:rPr>
                <a:t>标准，且最近</a:t>
              </a:r>
              <a:r>
                <a:rPr lang="en-US" altLang="zh-CN" sz="1300" dirty="0">
                  <a:solidFill>
                    <a:prstClr val="black"/>
                  </a:solidFill>
                  <a:latin typeface="微软雅黑 Light" panose="020B0502040204020203" pitchFamily="34" charset="-122"/>
                  <a:ea typeface="微软雅黑 Light" panose="020B0502040204020203" pitchFamily="34" charset="-122"/>
                </a:rPr>
                <a:t>1</a:t>
              </a:r>
              <a:r>
                <a:rPr lang="zh-CN" altLang="en-US" sz="1300" dirty="0">
                  <a:solidFill>
                    <a:prstClr val="black"/>
                  </a:solidFill>
                  <a:latin typeface="微软雅黑 Light" panose="020B0502040204020203" pitchFamily="34" charset="-122"/>
                  <a:ea typeface="微软雅黑 Light" panose="020B0502040204020203" pitchFamily="34" charset="-122"/>
                </a:rPr>
                <a:t>年营业收入不超过</a:t>
              </a:r>
              <a:r>
                <a:rPr lang="en-US" altLang="zh-CN" sz="1300" dirty="0">
                  <a:solidFill>
                    <a:prstClr val="black"/>
                  </a:solidFill>
                  <a:latin typeface="微软雅黑 Light" panose="020B0502040204020203" pitchFamily="34" charset="-122"/>
                  <a:ea typeface="微软雅黑 Light" panose="020B0502040204020203" pitchFamily="34" charset="-122"/>
                </a:rPr>
                <a:t>3</a:t>
              </a:r>
              <a:r>
                <a:rPr lang="zh-CN" altLang="en-US" sz="1300" dirty="0">
                  <a:solidFill>
                    <a:prstClr val="black"/>
                  </a:solidFill>
                  <a:latin typeface="微软雅黑 Light" panose="020B0502040204020203" pitchFamily="34" charset="-122"/>
                  <a:ea typeface="微软雅黑 Light" panose="020B0502040204020203" pitchFamily="34" charset="-122"/>
                </a:rPr>
                <a:t>亿元</a:t>
              </a:r>
              <a:r>
                <a:rPr lang="zh-CN" altLang="en-US" sz="1300" dirty="0" smtClean="0">
                  <a:solidFill>
                    <a:prstClr val="black"/>
                  </a:solidFill>
                  <a:latin typeface="微软雅黑 Light" panose="020B0502040204020203" pitchFamily="34" charset="-122"/>
                  <a:ea typeface="微软雅黑 Light" panose="020B0502040204020203" pitchFamily="34" charset="-122"/>
                </a:rPr>
                <a:t>人民币。</a:t>
              </a:r>
              <a:endParaRPr lang="en-US" altLang="zh-CN" sz="1300" dirty="0" smtClean="0">
                <a:solidFill>
                  <a:prstClr val="black"/>
                </a:solidFill>
                <a:latin typeface="微软雅黑 Light" panose="020B0502040204020203" pitchFamily="34" charset="-122"/>
                <a:ea typeface="微软雅黑 Light" panose="020B0502040204020203" pitchFamily="34" charset="-122"/>
              </a:endParaRPr>
            </a:p>
            <a:p>
              <a:pPr marL="393700" lvl="1" indent="-285750" algn="just">
                <a:lnSpc>
                  <a:spcPct val="150000"/>
                </a:lnSpc>
                <a:spcAft>
                  <a:spcPts val="600"/>
                </a:spcAft>
                <a:buClr>
                  <a:srgbClr val="C00000"/>
                </a:buClr>
                <a:buSzPct val="100000"/>
                <a:buFont typeface="Wingdings" panose="05000000000000000000" pitchFamily="2" charset="2"/>
                <a:buChar char="Ø"/>
              </a:pPr>
              <a:r>
                <a:rPr lang="zh-CN" altLang="en-US" sz="1300" dirty="0" smtClean="0">
                  <a:solidFill>
                    <a:prstClr val="black"/>
                  </a:solidFill>
                  <a:latin typeface="微软雅黑 Light" panose="020B0502040204020203" pitchFamily="34" charset="-122"/>
                  <a:ea typeface="微软雅黑 Light" panose="020B0502040204020203" pitchFamily="34" charset="-122"/>
                </a:rPr>
                <a:t>风险权重由</a:t>
              </a:r>
              <a:r>
                <a:rPr lang="en-US" altLang="zh-CN" sz="1300" dirty="0" smtClean="0">
                  <a:solidFill>
                    <a:prstClr val="black"/>
                  </a:solidFill>
                  <a:latin typeface="微软雅黑 Light" panose="020B0502040204020203" pitchFamily="34" charset="-122"/>
                  <a:ea typeface="微软雅黑 Light" panose="020B0502040204020203" pitchFamily="34" charset="-122"/>
                </a:rPr>
                <a:t>100%</a:t>
              </a:r>
              <a:r>
                <a:rPr lang="zh-CN" altLang="en-US" sz="1300" dirty="0" smtClean="0">
                  <a:solidFill>
                    <a:prstClr val="black"/>
                  </a:solidFill>
                  <a:latin typeface="微软雅黑 Light" panose="020B0502040204020203" pitchFamily="34" charset="-122"/>
                  <a:ea typeface="微软雅黑 Light" panose="020B0502040204020203" pitchFamily="34" charset="-122"/>
                </a:rPr>
                <a:t>降至</a:t>
              </a:r>
              <a:r>
                <a:rPr lang="en-US" altLang="zh-CN" sz="1300" dirty="0" smtClean="0">
                  <a:solidFill>
                    <a:prstClr val="black"/>
                  </a:solidFill>
                  <a:latin typeface="微软雅黑 Light" panose="020B0502040204020203" pitchFamily="34" charset="-122"/>
                  <a:ea typeface="微软雅黑 Light" panose="020B0502040204020203" pitchFamily="34" charset="-122"/>
                </a:rPr>
                <a:t>85%</a:t>
              </a:r>
              <a:r>
                <a:rPr lang="zh-CN" altLang="en-US" sz="1300" dirty="0" smtClean="0">
                  <a:solidFill>
                    <a:prstClr val="black"/>
                  </a:solidFill>
                  <a:latin typeface="微软雅黑 Light" panose="020B0502040204020203" pitchFamily="34" charset="-122"/>
                  <a:ea typeface="微软雅黑 Light" panose="020B0502040204020203" pitchFamily="34" charset="-122"/>
                </a:rPr>
                <a:t>。</a:t>
              </a:r>
              <a:endParaRPr lang="en-US" altLang="zh-CN" sz="1300" dirty="0" smtClean="0">
                <a:solidFill>
                  <a:prstClr val="black"/>
                </a:solidFill>
                <a:latin typeface="微软雅黑 Light" panose="020B0502040204020203" pitchFamily="34" charset="-122"/>
                <a:ea typeface="微软雅黑 Light" panose="020B0502040204020203" pitchFamily="34" charset="-122"/>
              </a:endParaRPr>
            </a:p>
          </p:txBody>
        </p:sp>
        <p:sp>
          <p:nvSpPr>
            <p:cNvPr id="79" name="文本框 97"/>
            <p:cNvSpPr txBox="1"/>
            <p:nvPr/>
          </p:nvSpPr>
          <p:spPr>
            <a:xfrm>
              <a:off x="1259506" y="1762515"/>
              <a:ext cx="392390" cy="829945"/>
            </a:xfrm>
            <a:prstGeom prst="rect">
              <a:avLst/>
            </a:prstGeom>
            <a:noFill/>
          </p:spPr>
          <p:txBody>
            <a:bodyPr wrap="square" rtlCol="0">
              <a:spAutoFit/>
            </a:bodyPr>
            <a:lstStyle/>
            <a:p>
              <a:pPr marL="233680" indent="-233680" algn="ctr">
                <a:buClr>
                  <a:srgbClr val="595959"/>
                </a:buClr>
                <a:buSzPct val="75000"/>
                <a:defRPr/>
              </a:pPr>
              <a:r>
                <a:rPr lang="en-US" altLang="zh-CN" sz="4800" dirty="0">
                  <a:solidFill>
                    <a:srgbClr val="C00000"/>
                  </a:solidFill>
                  <a:latin typeface="Impact" panose="020B0806030902050204" pitchFamily="34" charset="0"/>
                  <a:cs typeface="Times New Roman" panose="02020603050405020304" pitchFamily="18" charset="0"/>
                </a:rPr>
                <a:t>1</a:t>
              </a:r>
              <a:endParaRPr lang="zh-CN" altLang="en-US" sz="4800" dirty="0">
                <a:solidFill>
                  <a:srgbClr val="C00000"/>
                </a:solidFill>
                <a:latin typeface="Impact" panose="020B0806030902050204" pitchFamily="34" charset="0"/>
                <a:cs typeface="Times New Roman" panose="02020603050405020304" pitchFamily="18" charset="0"/>
              </a:endParaRPr>
            </a:p>
          </p:txBody>
        </p:sp>
      </p:grpSp>
      <p:sp>
        <p:nvSpPr>
          <p:cNvPr id="81" name="文本框 97"/>
          <p:cNvSpPr txBox="1"/>
          <p:nvPr/>
        </p:nvSpPr>
        <p:spPr>
          <a:xfrm>
            <a:off x="5947424" y="1749059"/>
            <a:ext cx="392390" cy="829945"/>
          </a:xfrm>
          <a:prstGeom prst="rect">
            <a:avLst/>
          </a:prstGeom>
          <a:noFill/>
        </p:spPr>
        <p:txBody>
          <a:bodyPr wrap="square" rtlCol="0">
            <a:spAutoFit/>
          </a:bodyPr>
          <a:lstStyle>
            <a:defPPr>
              <a:defRPr lang="zh-CN"/>
            </a:defPPr>
            <a:lvl1pPr marL="233680" indent="-233680" algn="ctr">
              <a:buClr>
                <a:srgbClr val="595959"/>
              </a:buClr>
              <a:buSzPct val="75000"/>
              <a:defRPr sz="4800">
                <a:solidFill>
                  <a:srgbClr val="C00000"/>
                </a:solidFill>
                <a:latin typeface="Impact" panose="020B0806030902050204" pitchFamily="34" charset="0"/>
                <a:cs typeface="Times New Roman" panose="02020603050405020304" pitchFamily="18" charset="0"/>
              </a:defRPr>
            </a:lvl1pPr>
          </a:lstStyle>
          <a:p>
            <a:r>
              <a:rPr lang="en-US" altLang="zh-CN" dirty="0" smtClean="0"/>
              <a:t>2</a:t>
            </a:r>
            <a:endParaRPr lang="zh-CN" altLang="en-US" dirty="0"/>
          </a:p>
        </p:txBody>
      </p:sp>
      <p:sp>
        <p:nvSpPr>
          <p:cNvPr id="82" name="文本框 97"/>
          <p:cNvSpPr txBox="1"/>
          <p:nvPr/>
        </p:nvSpPr>
        <p:spPr>
          <a:xfrm>
            <a:off x="9245464" y="1735064"/>
            <a:ext cx="392390" cy="829945"/>
          </a:xfrm>
          <a:prstGeom prst="rect">
            <a:avLst/>
          </a:prstGeom>
          <a:noFill/>
        </p:spPr>
        <p:txBody>
          <a:bodyPr wrap="square" rtlCol="0">
            <a:spAutoFit/>
          </a:bodyPr>
          <a:lstStyle>
            <a:defPPr>
              <a:defRPr lang="zh-CN"/>
            </a:defPPr>
            <a:lvl1pPr marL="233680" indent="-233680" algn="ctr">
              <a:buClr>
                <a:srgbClr val="595959"/>
              </a:buClr>
              <a:buSzPct val="75000"/>
              <a:defRPr sz="4800">
                <a:solidFill>
                  <a:srgbClr val="C00000"/>
                </a:solidFill>
                <a:latin typeface="Impact" panose="020B0806030902050204" pitchFamily="34" charset="0"/>
                <a:cs typeface="Times New Roman" panose="02020603050405020304" pitchFamily="18" charset="0"/>
              </a:defRPr>
            </a:lvl1pPr>
          </a:lstStyle>
          <a:p>
            <a:r>
              <a:rPr lang="en-US" altLang="zh-CN" dirty="0"/>
              <a:t>3</a:t>
            </a:r>
            <a:endParaRPr lang="zh-CN" altLang="en-US" dirty="0"/>
          </a:p>
        </p:txBody>
      </p:sp>
      <p:sp>
        <p:nvSpPr>
          <p:cNvPr id="83" name="椭圆 82"/>
          <p:cNvSpPr/>
          <p:nvPr/>
        </p:nvSpPr>
        <p:spPr>
          <a:xfrm>
            <a:off x="5860381" y="1903513"/>
            <a:ext cx="552450" cy="552450"/>
          </a:xfrm>
          <a:prstGeom prst="ellipse">
            <a:avLst/>
          </a:prstGeom>
          <a:solidFill>
            <a:srgbClr val="D32F2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椭圆 83"/>
          <p:cNvSpPr/>
          <p:nvPr/>
        </p:nvSpPr>
        <p:spPr>
          <a:xfrm>
            <a:off x="9165434" y="1865041"/>
            <a:ext cx="552450" cy="552450"/>
          </a:xfrm>
          <a:prstGeom prst="ellipse">
            <a:avLst/>
          </a:prstGeom>
          <a:solidFill>
            <a:srgbClr val="D32F2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5" name="îśľïḍè"/>
          <p:cNvCxnSpPr/>
          <p:nvPr/>
        </p:nvCxnSpPr>
        <p:spPr>
          <a:xfrm>
            <a:off x="4246399" y="2372349"/>
            <a:ext cx="0" cy="2727112"/>
          </a:xfrm>
          <a:prstGeom prst="line">
            <a:avLst/>
          </a:prstGeom>
          <a:noFill/>
          <a:ln w="3175" cap="rnd" cmpd="sng" algn="ctr">
            <a:gradFill flip="none" rotWithShape="1">
              <a:gsLst>
                <a:gs pos="2655">
                  <a:srgbClr val="FFFFFF">
                    <a:alpha val="0"/>
                  </a:srgbClr>
                </a:gs>
                <a:gs pos="50000">
                  <a:srgbClr val="C00000"/>
                </a:gs>
                <a:gs pos="100000">
                  <a:srgbClr val="FFFFFF">
                    <a:alpha val="0"/>
                  </a:srgbClr>
                </a:gs>
              </a:gsLst>
              <a:lin ang="5400000" scaled="1"/>
              <a:tileRect/>
            </a:gradFill>
            <a:prstDash val="solid"/>
            <a:round/>
          </a:ln>
          <a:effectLst/>
        </p:spPr>
      </p:cxnSp>
      <p:cxnSp>
        <p:nvCxnSpPr>
          <p:cNvPr id="86" name="îśľïḍè"/>
          <p:cNvCxnSpPr/>
          <p:nvPr/>
        </p:nvCxnSpPr>
        <p:spPr>
          <a:xfrm>
            <a:off x="7861425" y="2639104"/>
            <a:ext cx="0" cy="1831276"/>
          </a:xfrm>
          <a:prstGeom prst="line">
            <a:avLst/>
          </a:prstGeom>
          <a:noFill/>
          <a:ln w="3175" cap="rnd" cmpd="sng" algn="ctr">
            <a:gradFill flip="none" rotWithShape="1">
              <a:gsLst>
                <a:gs pos="2655">
                  <a:srgbClr val="FFFFFF">
                    <a:alpha val="0"/>
                  </a:srgbClr>
                </a:gs>
                <a:gs pos="50000">
                  <a:srgbClr val="C00000"/>
                </a:gs>
                <a:gs pos="100000">
                  <a:srgbClr val="FFFFFF">
                    <a:alpha val="0"/>
                  </a:srgbClr>
                </a:gs>
              </a:gsLst>
              <a:lin ang="5400000" scaled="1"/>
              <a:tileRect/>
            </a:gradFill>
            <a:prstDash val="solid"/>
            <a:round/>
          </a:ln>
          <a:effectLst/>
        </p:spPr>
      </p:cxnSp>
      <p:cxnSp>
        <p:nvCxnSpPr>
          <p:cNvPr id="87" name="直接连接符 86"/>
          <p:cNvCxnSpPr/>
          <p:nvPr/>
        </p:nvCxnSpPr>
        <p:spPr>
          <a:xfrm>
            <a:off x="2511978" y="1582717"/>
            <a:ext cx="7954686" cy="0"/>
          </a:xfrm>
          <a:prstGeom prst="line">
            <a:avLst/>
          </a:prstGeom>
          <a:ln>
            <a:solidFill>
              <a:srgbClr val="7F7F7F"/>
            </a:solidFill>
            <a:prstDash val="dash"/>
          </a:ln>
        </p:spPr>
        <p:style>
          <a:lnRef idx="1">
            <a:schemeClr val="accent1"/>
          </a:lnRef>
          <a:fillRef idx="0">
            <a:schemeClr val="accent1"/>
          </a:fillRef>
          <a:effectRef idx="0">
            <a:schemeClr val="accent1"/>
          </a:effectRef>
          <a:fontRef idx="minor">
            <a:schemeClr val="tx1"/>
          </a:fontRef>
        </p:style>
      </p:cxnSp>
      <p:sp>
        <p:nvSpPr>
          <p:cNvPr id="88" name="文本框 87"/>
          <p:cNvSpPr txBox="1"/>
          <p:nvPr/>
        </p:nvSpPr>
        <p:spPr>
          <a:xfrm>
            <a:off x="2511978" y="1242424"/>
            <a:ext cx="7732989" cy="321945"/>
          </a:xfrm>
          <a:prstGeom prst="rect">
            <a:avLst/>
          </a:prstGeom>
          <a:noFill/>
        </p:spPr>
        <p:txBody>
          <a:bodyPr wrap="square" rtlCol="0">
            <a:spAutoFit/>
          </a:bodyPr>
          <a:lstStyle/>
          <a:p>
            <a:pPr algn="just">
              <a:lnSpc>
                <a:spcPts val="1800"/>
              </a:lnSpc>
            </a:pPr>
            <a:r>
              <a:rPr lang="zh-CN" altLang="en-US" sz="1600" b="1" spc="100" dirty="0" smtClean="0">
                <a:solidFill>
                  <a:schemeClr val="bg1">
                    <a:lumMod val="50000"/>
                  </a:schemeClr>
                </a:solidFill>
                <a:latin typeface="微软雅黑" panose="020B0503020204020204" pitchFamily="34" charset="-122"/>
                <a:ea typeface="微软雅黑" panose="020B0503020204020204" pitchFamily="34" charset="-122"/>
              </a:rPr>
              <a:t>中小企业、投资级公司、对公贷款承诺三</a:t>
            </a:r>
            <a:r>
              <a:rPr lang="zh-CN" altLang="en-US" sz="1600" b="1" spc="100" dirty="0">
                <a:solidFill>
                  <a:schemeClr val="bg1">
                    <a:lumMod val="50000"/>
                  </a:schemeClr>
                </a:solidFill>
                <a:latin typeface="微软雅黑" panose="020B0503020204020204" pitchFamily="34" charset="-122"/>
                <a:ea typeface="微软雅黑" panose="020B0503020204020204" pitchFamily="34" charset="-122"/>
              </a:rPr>
              <a:t>项信用风险权重法项目基础数据</a:t>
            </a:r>
            <a:r>
              <a:rPr lang="zh-CN" altLang="en-US" sz="1600" b="1" spc="100" dirty="0" smtClean="0">
                <a:solidFill>
                  <a:schemeClr val="bg1">
                    <a:lumMod val="50000"/>
                  </a:schemeClr>
                </a:solidFill>
                <a:latin typeface="微软雅黑" panose="020B0503020204020204" pitchFamily="34" charset="-122"/>
                <a:ea typeface="微软雅黑" panose="020B0503020204020204" pitchFamily="34" charset="-122"/>
              </a:rPr>
              <a:t>治理</a:t>
            </a:r>
            <a:endParaRPr lang="zh-CN" altLang="en-US" sz="1600" b="1" spc="1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89" name="矩形: 剪去对角 46"/>
          <p:cNvSpPr/>
          <p:nvPr/>
        </p:nvSpPr>
        <p:spPr>
          <a:xfrm>
            <a:off x="460261" y="5163332"/>
            <a:ext cx="11411007" cy="992515"/>
          </a:xfrm>
          <a:prstGeom prst="snip2DiagRect">
            <a:avLst>
              <a:gd name="adj1" fmla="val 7616"/>
              <a:gd name="adj2" fmla="val 11959"/>
            </a:avLst>
          </a:prstGeom>
          <a:gradFill>
            <a:gsLst>
              <a:gs pos="25000">
                <a:srgbClr val="D32F2F">
                  <a:alpha val="12000"/>
                </a:srgbClr>
              </a:gs>
              <a:gs pos="100000">
                <a:srgbClr val="D32F2F">
                  <a:alpha val="0"/>
                </a:srgbClr>
              </a:gs>
            </a:gsLst>
            <a:lin ang="5400000" scaled="1"/>
          </a:gradFill>
          <a:ln w="12700" cap="flat" cmpd="sng" algn="ctr">
            <a:noFill/>
            <a:prstDash val="solid"/>
            <a:miter lim="800000"/>
          </a:ln>
          <a:effectLst/>
        </p:spPr>
        <p:txBody>
          <a:bodyPr rtlCol="0" anchor="ctr"/>
          <a:lstStyle/>
          <a:p>
            <a:pPr algn="ctr">
              <a:defRPr/>
            </a:pPr>
            <a:endParaRPr lang="zh-CN" altLang="en-US" kern="0">
              <a:solidFill>
                <a:prstClr val="white"/>
              </a:solidFill>
              <a:latin typeface="Hans Kendrick V4"/>
              <a:ea typeface="华文细黑" panose="02010600040101010101" charset="-122"/>
            </a:endParaRPr>
          </a:p>
        </p:txBody>
      </p:sp>
      <p:sp>
        <p:nvSpPr>
          <p:cNvPr id="90" name="文本框 89"/>
          <p:cNvSpPr txBox="1"/>
          <p:nvPr/>
        </p:nvSpPr>
        <p:spPr>
          <a:xfrm>
            <a:off x="526210" y="5230321"/>
            <a:ext cx="10999666" cy="737235"/>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sz="1400" b="1" spc="100" dirty="0">
                <a:solidFill>
                  <a:srgbClr val="25313D"/>
                </a:solidFill>
                <a:latin typeface="微软雅黑" panose="020B0503020204020204" pitchFamily="34" charset="-122"/>
                <a:ea typeface="微软雅黑" panose="020B0503020204020204" pitchFamily="34" charset="-122"/>
                <a:sym typeface="+mn-ea"/>
              </a:rPr>
              <a:t>总行近期印发</a:t>
            </a:r>
            <a:r>
              <a:rPr lang="en-US" altLang="zh-CN" sz="1400" b="1" spc="100" dirty="0">
                <a:solidFill>
                  <a:srgbClr val="25313D"/>
                </a:solidFill>
                <a:latin typeface="微软雅黑" panose="020B0503020204020204" pitchFamily="34" charset="-122"/>
                <a:ea typeface="微软雅黑" panose="020B0503020204020204" pitchFamily="34" charset="-122"/>
                <a:sym typeface="+mn-ea"/>
              </a:rPr>
              <a:t>《</a:t>
            </a:r>
            <a:r>
              <a:rPr lang="zh-CN" altLang="en-US" sz="1400" b="1" spc="100" dirty="0">
                <a:solidFill>
                  <a:srgbClr val="25313D"/>
                </a:solidFill>
                <a:latin typeface="微软雅黑" panose="020B0503020204020204" pitchFamily="34" charset="-122"/>
                <a:ea typeface="微软雅黑" panose="020B0503020204020204" pitchFamily="34" charset="-122"/>
                <a:sym typeface="+mn-ea"/>
              </a:rPr>
              <a:t>关于开展资本新规信用风险权重法项目基础数据补录及治理工作的通知</a:t>
            </a:r>
            <a:r>
              <a:rPr lang="en-US" altLang="zh-CN" sz="1400" b="1" spc="100" dirty="0">
                <a:solidFill>
                  <a:srgbClr val="25313D"/>
                </a:solidFill>
                <a:latin typeface="微软雅黑" panose="020B0503020204020204" pitchFamily="34" charset="-122"/>
                <a:ea typeface="微软雅黑" panose="020B0503020204020204" pitchFamily="34" charset="-122"/>
                <a:sym typeface="+mn-ea"/>
              </a:rPr>
              <a:t>》</a:t>
            </a:r>
            <a:r>
              <a:rPr lang="zh-CN" altLang="en-US" sz="1400" b="1" spc="100" dirty="0">
                <a:solidFill>
                  <a:srgbClr val="25313D"/>
                </a:solidFill>
                <a:latin typeface="微软雅黑" panose="020B0503020204020204" pitchFamily="34" charset="-122"/>
                <a:ea typeface="微软雅黑" panose="020B0503020204020204" pitchFamily="34" charset="-122"/>
                <a:sym typeface="+mn-ea"/>
              </a:rPr>
              <a:t>（信银办发</a:t>
            </a:r>
            <a:r>
              <a:rPr lang="en-US" altLang="zh-CN" sz="1400" b="1" spc="100" dirty="0">
                <a:solidFill>
                  <a:srgbClr val="25313D"/>
                </a:solidFill>
                <a:latin typeface="微软雅黑" panose="020B0503020204020204" pitchFamily="34" charset="-122"/>
                <a:ea typeface="微软雅黑" panose="020B0503020204020204" pitchFamily="34" charset="-122"/>
                <a:sym typeface="+mn-ea"/>
              </a:rPr>
              <a:t>[2023]990</a:t>
            </a:r>
            <a:r>
              <a:rPr lang="zh-CN" altLang="en-US" sz="1400" b="1" spc="100" dirty="0">
                <a:solidFill>
                  <a:srgbClr val="25313D"/>
                </a:solidFill>
                <a:latin typeface="微软雅黑" panose="020B0503020204020204" pitchFamily="34" charset="-122"/>
                <a:ea typeface="微软雅黑" panose="020B0503020204020204" pitchFamily="34" charset="-122"/>
                <a:sym typeface="+mn-ea"/>
              </a:rPr>
              <a:t>号），要求于</a:t>
            </a:r>
            <a:r>
              <a:rPr lang="en-US" altLang="zh-CN" sz="1400" b="1" spc="100" dirty="0">
                <a:solidFill>
                  <a:srgbClr val="25313D"/>
                </a:solidFill>
                <a:latin typeface="微软雅黑" panose="020B0503020204020204" pitchFamily="34" charset="-122"/>
                <a:ea typeface="微软雅黑" panose="020B0503020204020204" pitchFamily="34" charset="-122"/>
                <a:sym typeface="+mn-ea"/>
              </a:rPr>
              <a:t>9</a:t>
            </a:r>
            <a:r>
              <a:rPr lang="zh-CN" altLang="en-US" sz="1400" b="1" spc="100" dirty="0">
                <a:solidFill>
                  <a:srgbClr val="25313D"/>
                </a:solidFill>
                <a:latin typeface="微软雅黑" panose="020B0503020204020204" pitchFamily="34" charset="-122"/>
                <a:ea typeface="微软雅黑" panose="020B0503020204020204" pitchFamily="34" charset="-122"/>
                <a:sym typeface="+mn-ea"/>
              </a:rPr>
              <a:t>月</a:t>
            </a:r>
            <a:r>
              <a:rPr lang="en-US" altLang="zh-CN" sz="1400" b="1" spc="100" dirty="0">
                <a:solidFill>
                  <a:srgbClr val="25313D"/>
                </a:solidFill>
                <a:latin typeface="微软雅黑" panose="020B0503020204020204" pitchFamily="34" charset="-122"/>
                <a:ea typeface="微软雅黑" panose="020B0503020204020204" pitchFamily="34" charset="-122"/>
                <a:sym typeface="+mn-ea"/>
              </a:rPr>
              <a:t>20</a:t>
            </a:r>
            <a:r>
              <a:rPr lang="zh-CN" altLang="en-US" sz="1400" b="1" spc="100" dirty="0">
                <a:solidFill>
                  <a:srgbClr val="25313D"/>
                </a:solidFill>
                <a:latin typeface="微软雅黑" panose="020B0503020204020204" pitchFamily="34" charset="-122"/>
                <a:ea typeface="微软雅黑" panose="020B0503020204020204" pitchFamily="34" charset="-122"/>
                <a:sym typeface="+mn-ea"/>
              </a:rPr>
              <a:t>日前完成本轮数据治理工作</a:t>
            </a:r>
            <a:r>
              <a:rPr lang="zh-CN" altLang="en-US" sz="1400" b="1" spc="100" dirty="0" smtClean="0">
                <a:solidFill>
                  <a:srgbClr val="25313D"/>
                </a:solidFill>
                <a:latin typeface="微软雅黑" panose="020B0503020204020204" pitchFamily="34" charset="-122"/>
                <a:ea typeface="微软雅黑" panose="020B0503020204020204" pitchFamily="34" charset="-122"/>
                <a:sym typeface="+mn-ea"/>
              </a:rPr>
              <a:t>。</a:t>
            </a:r>
            <a:endParaRPr lang="zh-CN" altLang="en-US" sz="1400" b="1" spc="100" dirty="0">
              <a:solidFill>
                <a:srgbClr val="25313D"/>
              </a:solidFill>
              <a:latin typeface="微软雅黑" panose="020B0503020204020204" pitchFamily="34" charset="-122"/>
              <a:ea typeface="微软雅黑" panose="020B0503020204020204" pitchFamily="34" charset="-122"/>
              <a:sym typeface="+mn-ea"/>
            </a:endParaRP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885086" y="2122548"/>
            <a:ext cx="6420409" cy="385669"/>
            <a:chOff x="496080" y="1714164"/>
            <a:chExt cx="6420409" cy="385669"/>
          </a:xfrm>
        </p:grpSpPr>
        <p:sp>
          <p:nvSpPr>
            <p:cNvPr id="19" name="矩形 18"/>
            <p:cNvSpPr/>
            <p:nvPr/>
          </p:nvSpPr>
          <p:spPr>
            <a:xfrm>
              <a:off x="866209" y="1714164"/>
              <a:ext cx="6050280" cy="368300"/>
            </a:xfrm>
            <a:prstGeom prst="rect">
              <a:avLst/>
            </a:prstGeom>
          </p:spPr>
          <p:txBody>
            <a:bodyPr wrap="square">
              <a:spAutoFit/>
            </a:bodyPr>
            <a:lstStyle/>
            <a:p>
              <a:r>
                <a:rPr lang="zh-CN" altLang="en-US" b="1" dirty="0" smtClean="0">
                  <a:solidFill>
                    <a:srgbClr val="D32F2F"/>
                  </a:solidFill>
                  <a:latin typeface="微软雅黑" panose="020B0503020204020204" pitchFamily="34" charset="-122"/>
                  <a:ea typeface="微软雅黑" panose="020B0503020204020204" pitchFamily="34" charset="-122"/>
                </a:rPr>
                <a:t>中小企业定义</a:t>
              </a:r>
              <a:r>
                <a:rPr lang="en-US" altLang="zh-CN" b="1" dirty="0" smtClean="0">
                  <a:solidFill>
                    <a:srgbClr val="D32F2F"/>
                  </a:solidFill>
                  <a:latin typeface="微软雅黑" panose="020B0503020204020204" pitchFamily="34" charset="-122"/>
                  <a:ea typeface="微软雅黑" panose="020B0503020204020204" pitchFamily="34" charset="-122"/>
                </a:rPr>
                <a:t>            </a:t>
              </a:r>
              <a:endParaRPr lang="zh-CN" altLang="en-US" b="1" dirty="0">
                <a:solidFill>
                  <a:srgbClr val="D32F2F"/>
                </a:solidFill>
                <a:latin typeface="微软雅黑" panose="020B0503020204020204" pitchFamily="34" charset="-122"/>
                <a:ea typeface="微软雅黑" panose="020B0503020204020204" pitchFamily="34" charset="-122"/>
              </a:endParaRPr>
            </a:p>
          </p:txBody>
        </p:sp>
        <p:cxnSp>
          <p:nvCxnSpPr>
            <p:cNvPr id="25" name="直接连接符 24"/>
            <p:cNvCxnSpPr/>
            <p:nvPr/>
          </p:nvCxnSpPr>
          <p:spPr>
            <a:xfrm>
              <a:off x="947651" y="2099833"/>
              <a:ext cx="311844" cy="0"/>
            </a:xfrm>
            <a:prstGeom prst="line">
              <a:avLst/>
            </a:prstGeom>
            <a:ln w="57150" cap="rnd">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30" name="组合 29"/>
            <p:cNvGrpSpPr>
              <a:grpSpLocks noChangeAspect="1"/>
            </p:cNvGrpSpPr>
            <p:nvPr/>
          </p:nvGrpSpPr>
          <p:grpSpPr>
            <a:xfrm rot="2700000">
              <a:off x="496080" y="1736756"/>
              <a:ext cx="351932" cy="351932"/>
              <a:chOff x="6755615" y="3106300"/>
              <a:chExt cx="914400" cy="914400"/>
            </a:xfrm>
          </p:grpSpPr>
          <p:sp>
            <p:nvSpPr>
              <p:cNvPr id="33" name="椭圆 32"/>
              <p:cNvSpPr>
                <a:spLocks noChangeAspect="1"/>
              </p:cNvSpPr>
              <p:nvPr/>
            </p:nvSpPr>
            <p:spPr>
              <a:xfrm>
                <a:off x="6755615" y="3106300"/>
                <a:ext cx="914400" cy="914400"/>
              </a:xfrm>
              <a:prstGeom prst="ellipse">
                <a:avLst/>
              </a:prstGeom>
              <a:solidFill>
                <a:srgbClr val="D32F2F"/>
              </a:solidFill>
              <a:ln w="38100" cap="flat" cmpd="sng" algn="ctr">
                <a:solidFill>
                  <a:srgbClr val="D32F2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rgbClr val="FFFFFF"/>
                  </a:solidFill>
                  <a:effectLst/>
                  <a:uLnTx/>
                  <a:uFillTx/>
                  <a:latin typeface="Arial" panose="020B0604020202020204"/>
                  <a:ea typeface="微软雅黑" panose="020B0503020204020204" pitchFamily="34" charset="-122"/>
                </a:endParaRPr>
              </a:p>
            </p:txBody>
          </p:sp>
          <p:sp>
            <p:nvSpPr>
              <p:cNvPr id="34" name="矩形 33"/>
              <p:cNvSpPr>
                <a:spLocks noChangeAspect="1"/>
              </p:cNvSpPr>
              <p:nvPr/>
            </p:nvSpPr>
            <p:spPr>
              <a:xfrm>
                <a:off x="7014815" y="3360984"/>
                <a:ext cx="396000" cy="396000"/>
              </a:xfrm>
              <a:prstGeom prst="rect">
                <a:avLst/>
              </a:prstGeom>
              <a:solidFill>
                <a:srgbClr val="FFFFFF"/>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rgbClr val="FFFFFF"/>
                  </a:solidFill>
                  <a:effectLst/>
                  <a:uLnTx/>
                  <a:uFillTx/>
                  <a:latin typeface="Arial" panose="020B0604020202020204"/>
                  <a:ea typeface="微软雅黑" panose="020B0503020204020204" pitchFamily="34" charset="-122"/>
                </a:endParaRPr>
              </a:p>
            </p:txBody>
          </p:sp>
        </p:grpSp>
      </p:grpSp>
      <p:sp>
        <p:nvSpPr>
          <p:cNvPr id="35" name="标题 1"/>
          <p:cNvSpPr>
            <a:spLocks noGrp="1"/>
          </p:cNvSpPr>
          <p:nvPr>
            <p:ph type="title"/>
          </p:nvPr>
        </p:nvSpPr>
        <p:spPr>
          <a:xfrm>
            <a:off x="1200152" y="308467"/>
            <a:ext cx="6996792" cy="706437"/>
          </a:xfrm>
          <a:noFill/>
          <a:ln w="9525">
            <a:noFill/>
            <a:miter lim="800000"/>
          </a:ln>
        </p:spPr>
        <p:txBody>
          <a:bodyPr vert="horz" wrap="square" lIns="91440" tIns="45720" rIns="91440" bIns="45720" numCol="1" anchor="ctr" anchorCtr="0" compatLnSpc="1"/>
          <a:lstStyle/>
          <a:p>
            <a:r>
              <a:rPr lang="en-US" altLang="zh-CN" sz="3200" b="1" dirty="0" smtClean="0">
                <a:latin typeface="微软雅黑" panose="020B0503020204020204" pitchFamily="34" charset="-122"/>
                <a:ea typeface="微软雅黑" panose="020B0503020204020204" pitchFamily="34" charset="-122"/>
                <a:cs typeface="+mj-ea"/>
                <a:sym typeface="+mn-ea"/>
              </a:rPr>
              <a:t>2.1  </a:t>
            </a:r>
            <a:r>
              <a:rPr lang="zh-CN" altLang="en-US" sz="3200" b="1" dirty="0" smtClean="0">
                <a:latin typeface="微软雅黑" panose="020B0503020204020204" pitchFamily="34" charset="-122"/>
                <a:ea typeface="微软雅黑" panose="020B0503020204020204" pitchFamily="34" charset="-122"/>
                <a:cs typeface="+mj-ea"/>
                <a:sym typeface="+mn-ea"/>
              </a:rPr>
              <a:t>中小企业数据治理</a:t>
            </a:r>
            <a:endParaRPr lang="zh-CN" altLang="en-US" sz="3200" b="1" dirty="0">
              <a:latin typeface="微软雅黑" panose="020B0503020204020204" pitchFamily="34" charset="-122"/>
              <a:ea typeface="微软雅黑" panose="020B0503020204020204" pitchFamily="34" charset="-122"/>
              <a:cs typeface="+mj-ea"/>
            </a:endParaRPr>
          </a:p>
        </p:txBody>
      </p:sp>
      <p:sp>
        <p:nvSpPr>
          <p:cNvPr id="36" name="文本框 35"/>
          <p:cNvSpPr txBox="1"/>
          <p:nvPr/>
        </p:nvSpPr>
        <p:spPr>
          <a:xfrm>
            <a:off x="3545840" y="1197610"/>
            <a:ext cx="1757680" cy="368300"/>
          </a:xfrm>
          <a:prstGeom prst="rect">
            <a:avLst/>
          </a:prstGeom>
          <a:noFill/>
        </p:spPr>
        <p:txBody>
          <a:bodyPr wrap="square" rtlCol="0">
            <a:spAutoFit/>
          </a:bodyPr>
          <a:lstStyle>
            <a:defPPr>
              <a:defRPr lang="zh-CN"/>
            </a:defPPr>
            <a:lvl1pPr>
              <a:defRPr b="1">
                <a:solidFill>
                  <a:schemeClr val="bg1">
                    <a:lumMod val="65000"/>
                  </a:schemeClr>
                </a:solidFill>
                <a:latin typeface="微软雅黑" panose="020B0503020204020204" pitchFamily="34" charset="-122"/>
                <a:ea typeface="微软雅黑" panose="020B0503020204020204" pitchFamily="34" charset="-122"/>
              </a:defRPr>
            </a:lvl1pPr>
          </a:lstStyle>
          <a:p>
            <a:r>
              <a:rPr lang="zh-CN" altLang="en-US" dirty="0" smtClean="0">
                <a:solidFill>
                  <a:srgbClr val="D32F2F"/>
                </a:solidFill>
              </a:rPr>
              <a:t>中小企业</a:t>
            </a:r>
            <a:endParaRPr lang="zh-CN" altLang="en-US" dirty="0"/>
          </a:p>
        </p:txBody>
      </p:sp>
      <p:cxnSp>
        <p:nvCxnSpPr>
          <p:cNvPr id="38" name="直接连接符 37"/>
          <p:cNvCxnSpPr/>
          <p:nvPr/>
        </p:nvCxnSpPr>
        <p:spPr>
          <a:xfrm>
            <a:off x="4651270" y="1260475"/>
            <a:ext cx="0" cy="208512"/>
          </a:xfrm>
          <a:prstGeom prst="line">
            <a:avLst/>
          </a:prstGeom>
          <a:ln w="38100" cap="rnd">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a:off x="6029008" y="1274973"/>
            <a:ext cx="0" cy="208512"/>
          </a:xfrm>
          <a:prstGeom prst="line">
            <a:avLst/>
          </a:prstGeom>
          <a:ln w="38100" cap="rnd">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1" name="文本框 40"/>
          <p:cNvSpPr txBox="1"/>
          <p:nvPr/>
        </p:nvSpPr>
        <p:spPr>
          <a:xfrm>
            <a:off x="4651256" y="1199449"/>
            <a:ext cx="1798955" cy="368300"/>
          </a:xfrm>
          <a:prstGeom prst="rect">
            <a:avLst/>
          </a:prstGeom>
          <a:noFill/>
        </p:spPr>
        <p:txBody>
          <a:bodyPr wrap="square" rtlCol="0">
            <a:spAutoFit/>
          </a:bodyPr>
          <a:lstStyle/>
          <a:p>
            <a:r>
              <a:rPr lang="zh-CN" altLang="en-US" b="1" dirty="0" smtClean="0">
                <a:solidFill>
                  <a:schemeClr val="bg1">
                    <a:lumMod val="65000"/>
                  </a:schemeClr>
                </a:solidFill>
                <a:latin typeface="微软雅黑" panose="020B0503020204020204" pitchFamily="34" charset="-122"/>
                <a:ea typeface="微软雅黑" panose="020B0503020204020204" pitchFamily="34" charset="-122"/>
                <a:sym typeface="+mn-ea"/>
              </a:rPr>
              <a:t>投资级公司</a:t>
            </a:r>
            <a:endParaRPr lang="zh-CN" altLang="en-US" b="1" dirty="0" smtClean="0">
              <a:solidFill>
                <a:srgbClr val="D32F2F"/>
              </a:solidFill>
              <a:latin typeface="微软雅黑" panose="020B0503020204020204" pitchFamily="34" charset="-122"/>
              <a:ea typeface="微软雅黑" panose="020B0503020204020204" pitchFamily="34" charset="-122"/>
            </a:endParaRPr>
          </a:p>
        </p:txBody>
      </p:sp>
      <p:sp>
        <p:nvSpPr>
          <p:cNvPr id="42" name="文本框 41"/>
          <p:cNvSpPr txBox="1"/>
          <p:nvPr/>
        </p:nvSpPr>
        <p:spPr>
          <a:xfrm>
            <a:off x="6035411" y="1198925"/>
            <a:ext cx="2337115" cy="368300"/>
          </a:xfrm>
          <a:prstGeom prst="rect">
            <a:avLst/>
          </a:prstGeom>
          <a:noFill/>
        </p:spPr>
        <p:txBody>
          <a:bodyPr wrap="square" rtlCol="0">
            <a:spAutoFit/>
          </a:bodyPr>
          <a:lstStyle/>
          <a:p>
            <a:r>
              <a:rPr lang="zh-CN" altLang="en-US" b="1" dirty="0">
                <a:solidFill>
                  <a:schemeClr val="bg1">
                    <a:lumMod val="65000"/>
                  </a:schemeClr>
                </a:solidFill>
                <a:latin typeface="微软雅黑" panose="020B0503020204020204" pitchFamily="34" charset="-122"/>
                <a:ea typeface="微软雅黑" panose="020B0503020204020204" pitchFamily="34" charset="-122"/>
              </a:rPr>
              <a:t>贷款承诺</a:t>
            </a:r>
            <a:endParaRPr lang="zh-CN" altLang="en-US" b="1" dirty="0">
              <a:solidFill>
                <a:schemeClr val="bg1">
                  <a:lumMod val="65000"/>
                </a:schemeClr>
              </a:solidFill>
              <a:latin typeface="微软雅黑" panose="020B0503020204020204" pitchFamily="34" charset="-122"/>
              <a:ea typeface="微软雅黑" panose="020B0503020204020204" pitchFamily="34" charset="-122"/>
            </a:endParaRPr>
          </a:p>
        </p:txBody>
      </p:sp>
      <p:cxnSp>
        <p:nvCxnSpPr>
          <p:cNvPr id="43" name="直接连接符 42" descr="e7d195523061f1c0600ade85ab8d19863d296bbd6d3c8047FB0A4867354E4F1E3A7DEAE3C4C4B5C9777EC9E9D7F78045DB0296A4194571101A21F67FC7D6C39966CE50B69116E2EE84E571E25F3C0CCEAB7166E0BCEAD8008941BCF46B9BD7126B75D4C085598D7BD6051DADDFF63176B0949ACF004D3D13C6FC0972F4E442A85D4C934F23360625"/>
          <p:cNvCxnSpPr/>
          <p:nvPr/>
        </p:nvCxnSpPr>
        <p:spPr>
          <a:xfrm flipH="1">
            <a:off x="2954519" y="1379745"/>
            <a:ext cx="515938" cy="0"/>
          </a:xfrm>
          <a:prstGeom prst="line">
            <a:avLst/>
          </a:prstGeom>
          <a:noFill/>
          <a:ln w="6350" cap="flat" cmpd="sng" algn="ctr">
            <a:solidFill>
              <a:sysClr val="window" lastClr="FFFFFF">
                <a:lumMod val="75000"/>
              </a:sysClr>
            </a:solidFill>
            <a:prstDash val="solid"/>
            <a:miter lim="800000"/>
          </a:ln>
          <a:effectLst/>
        </p:spPr>
      </p:cxnSp>
      <p:sp>
        <p:nvSpPr>
          <p:cNvPr id="44" name="文本框 43"/>
          <p:cNvSpPr txBox="1"/>
          <p:nvPr/>
        </p:nvSpPr>
        <p:spPr>
          <a:xfrm>
            <a:off x="1391483" y="1195079"/>
            <a:ext cx="1970841" cy="368300"/>
          </a:xfrm>
          <a:prstGeom prst="rect">
            <a:avLst/>
          </a:prstGeom>
          <a:noFill/>
        </p:spPr>
        <p:txBody>
          <a:bodyPr wrap="square" rtlCol="0">
            <a:spAutoFit/>
          </a:bodyPr>
          <a:lstStyle/>
          <a:p>
            <a:r>
              <a:rPr lang="zh-CN" altLang="en-US" b="1" dirty="0" smtClean="0">
                <a:solidFill>
                  <a:srgbClr val="25313D"/>
                </a:solidFill>
                <a:latin typeface="微软雅黑" panose="020B0503020204020204" pitchFamily="34" charset="-122"/>
                <a:ea typeface="微软雅黑" panose="020B0503020204020204" pitchFamily="34" charset="-122"/>
              </a:rPr>
              <a:t>已完成工作</a:t>
            </a:r>
            <a:endParaRPr lang="zh-CN" altLang="en-US" b="1" dirty="0">
              <a:solidFill>
                <a:srgbClr val="25313D"/>
              </a:solidFill>
              <a:latin typeface="微软雅黑" panose="020B0503020204020204" pitchFamily="34" charset="-122"/>
              <a:ea typeface="微软雅黑" panose="020B0503020204020204" pitchFamily="34" charset="-122"/>
            </a:endParaRPr>
          </a:p>
        </p:txBody>
      </p:sp>
      <p:cxnSp>
        <p:nvCxnSpPr>
          <p:cNvPr id="45" name="直接连接符 44" descr="e7d195523061f1c0600ade85ab8d19863d296bbd6d3c8047FB0A4867354E4F1E3A7DEAE3C4C4B5C9777EC9E9D7F78045DB0296A4194571101A21F67FC7D6C39966CE50B69116E2EE84E571E25F3C0CCEAB7166E0BCEAD8008941BCF46B9BD7126B75D4C085598D7BD6051DADDFF63176B0949ACF004D3D13C6FC0972F4E442A85D4C934F23360625"/>
          <p:cNvCxnSpPr/>
          <p:nvPr/>
        </p:nvCxnSpPr>
        <p:spPr>
          <a:xfrm flipH="1">
            <a:off x="637582" y="1379745"/>
            <a:ext cx="495008" cy="0"/>
          </a:xfrm>
          <a:prstGeom prst="line">
            <a:avLst/>
          </a:prstGeom>
          <a:noFill/>
          <a:ln w="6350" cap="flat" cmpd="sng" algn="ctr">
            <a:solidFill>
              <a:sysClr val="window" lastClr="FFFFFF">
                <a:lumMod val="75000"/>
              </a:sysClr>
            </a:solidFill>
            <a:prstDash val="solid"/>
            <a:miter lim="800000"/>
          </a:ln>
          <a:effectLst/>
        </p:spPr>
      </p:cxnSp>
      <p:grpSp>
        <p:nvGrpSpPr>
          <p:cNvPr id="46" name="组合 45"/>
          <p:cNvGrpSpPr/>
          <p:nvPr/>
        </p:nvGrpSpPr>
        <p:grpSpPr>
          <a:xfrm>
            <a:off x="1182327" y="1238035"/>
            <a:ext cx="209157" cy="283420"/>
            <a:chOff x="7063902" y="1357178"/>
            <a:chExt cx="209157" cy="283420"/>
          </a:xfrm>
        </p:grpSpPr>
        <p:sp>
          <p:nvSpPr>
            <p:cNvPr id="47" name="圆角矩形 46" descr="e7d195523061f1c0600ade85ab8d19863d296bbd6d3c8047FB0A4867354E4F1E3A7DEAE3C4C4B5C9777EC9E9D7F78045DB0296A4194571101A21F67FC7D6C39966CE50B69116E2EE84E571E25F3C0CCEAB7166E0BCEAD8008941BCF46B9BD7126B75D4C085598D7BD6051DADDFF63176B0949ACF004D3D13C6FC0972F4E442A85D4C934F23360625"/>
            <p:cNvSpPr/>
            <p:nvPr/>
          </p:nvSpPr>
          <p:spPr>
            <a:xfrm>
              <a:off x="7195891" y="1357178"/>
              <a:ext cx="77168" cy="283420"/>
            </a:xfrm>
            <a:prstGeom prst="roundRect">
              <a:avLst>
                <a:gd name="adj" fmla="val 14891"/>
              </a:avLst>
            </a:prstGeom>
            <a:solidFill>
              <a:schemeClr val="tx2">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prstClr val="white"/>
                </a:solidFill>
                <a:effectLst/>
                <a:uLnTx/>
                <a:uFillTx/>
                <a:latin typeface="Calibri" panose="020F0502020204030204"/>
                <a:ea typeface="宋体" panose="02010600030101010101" pitchFamily="2" charset="-122"/>
              </a:endParaRPr>
            </a:p>
          </p:txBody>
        </p:sp>
        <p:sp>
          <p:nvSpPr>
            <p:cNvPr id="48" name="圆角矩形 47" descr="e7d195523061f1c0600ade85ab8d19863d296bbd6d3c8047FB0A4867354E4F1E3A7DEAE3C4C4B5C9777EC9E9D7F78045DB0296A4194571101A21F67FC7D6C39966CE50B69116E2EE84E571E25F3C0CCEAB7166E0BCEAD8008941BCF46B9BD7126B75D4C085598D7BD6051DADDFF63176B0949ACF004D3D13C6FC0972F4E442A85D4C934F23360625"/>
            <p:cNvSpPr/>
            <p:nvPr/>
          </p:nvSpPr>
          <p:spPr>
            <a:xfrm>
              <a:off x="7063902" y="1357178"/>
              <a:ext cx="77168" cy="283420"/>
            </a:xfrm>
            <a:prstGeom prst="roundRect">
              <a:avLst>
                <a:gd name="adj" fmla="val 14891"/>
              </a:avLst>
            </a:prstGeom>
            <a:solidFill>
              <a:srgbClr val="D32F2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prstClr val="white"/>
                </a:solidFill>
                <a:effectLst/>
                <a:uLnTx/>
                <a:uFillTx/>
                <a:latin typeface="Calibri" panose="020F0502020204030204"/>
                <a:ea typeface="宋体" panose="02010600030101010101" pitchFamily="2" charset="-122"/>
              </a:endParaRPr>
            </a:p>
          </p:txBody>
        </p:sp>
      </p:grpSp>
      <p:sp>
        <p:nvSpPr>
          <p:cNvPr id="67" name="灯片编号占位符 2"/>
          <p:cNvSpPr>
            <a:spLocks noGrp="1"/>
          </p:cNvSpPr>
          <p:nvPr>
            <p:ph type="sldNum" sz="quarter" idx="12"/>
          </p:nvPr>
        </p:nvSpPr>
        <p:spPr/>
        <p:txBody>
          <a:bodyPr/>
          <a:lstStyle/>
          <a:p>
            <a:pPr>
              <a:defRPr/>
            </a:pPr>
            <a:r>
              <a:rPr lang="en-US" altLang="zh-CN" b="1" dirty="0" smtClean="0">
                <a:solidFill>
                  <a:prstClr val="black">
                    <a:tint val="75000"/>
                  </a:prstClr>
                </a:solidFill>
                <a:latin typeface="Times New Roman" panose="02020603050405020304" pitchFamily="18" charset="0"/>
                <a:cs typeface="Times New Roman" panose="02020603050405020304" pitchFamily="18" charset="0"/>
              </a:rPr>
              <a:t>19</a:t>
            </a:r>
            <a:endParaRPr lang="zh-CN" altLang="en-US" b="1" dirty="0">
              <a:solidFill>
                <a:prstClr val="black">
                  <a:tint val="75000"/>
                </a:prstClr>
              </a:solidFill>
              <a:latin typeface="Times New Roman" panose="02020603050405020304" pitchFamily="18" charset="0"/>
              <a:cs typeface="Times New Roman" panose="02020603050405020304" pitchFamily="18" charset="0"/>
            </a:endParaRPr>
          </a:p>
        </p:txBody>
      </p:sp>
      <p:sp>
        <p:nvSpPr>
          <p:cNvPr id="6" name="矩形 5"/>
          <p:cNvSpPr/>
          <p:nvPr/>
        </p:nvSpPr>
        <p:spPr>
          <a:xfrm>
            <a:off x="2819152" y="1824247"/>
            <a:ext cx="11639602" cy="1091565"/>
          </a:xfrm>
          <a:prstGeom prst="rect">
            <a:avLst/>
          </a:prstGeom>
        </p:spPr>
        <p:txBody>
          <a:bodyPr wrap="square">
            <a:spAutoFit/>
          </a:bodyPr>
          <a:lstStyle/>
          <a:p>
            <a:pPr marL="285750" indent="-285750" algn="just">
              <a:lnSpc>
                <a:spcPts val="2600"/>
              </a:lnSpc>
              <a:buClr>
                <a:srgbClr val="DF3A31"/>
              </a:buClr>
              <a:buFont typeface="Wingdings" panose="05000000000000000000" pitchFamily="2" charset="2"/>
              <a:buChar char="u"/>
            </a:pPr>
            <a:r>
              <a:rPr lang="zh-CN" altLang="zh-CN" kern="100" spc="100" dirty="0" smtClean="0">
                <a:solidFill>
                  <a:srgbClr val="25313D"/>
                </a:solidFill>
                <a:latin typeface="微软雅黑" panose="020B0503020204020204" pitchFamily="34" charset="-122"/>
                <a:ea typeface="微软雅黑" panose="020B0503020204020204" pitchFamily="34" charset="-122"/>
                <a:cs typeface="Times New Roman" panose="02020603050405020304" pitchFamily="18" charset="0"/>
              </a:rPr>
              <a:t>最近1年营业收入不超过3亿元人民币。</a:t>
            </a:r>
            <a:endParaRPr lang="en-US" altLang="zh-CN" kern="100" spc="100" dirty="0" smtClean="0">
              <a:solidFill>
                <a:srgbClr val="25313D"/>
              </a:solidFill>
              <a:latin typeface="微软雅黑" panose="020B0503020204020204" pitchFamily="34" charset="-122"/>
              <a:ea typeface="微软雅黑" panose="020B0503020204020204" pitchFamily="34" charset="-122"/>
              <a:cs typeface="Times New Roman" panose="02020603050405020304" pitchFamily="18" charset="0"/>
            </a:endParaRPr>
          </a:p>
          <a:p>
            <a:pPr marL="285750" indent="-285750" algn="just">
              <a:lnSpc>
                <a:spcPts val="2600"/>
              </a:lnSpc>
              <a:buClr>
                <a:srgbClr val="DF3A31"/>
              </a:buClr>
              <a:buFont typeface="Wingdings" panose="05000000000000000000" pitchFamily="2" charset="2"/>
              <a:buChar char="u"/>
            </a:pPr>
            <a:r>
              <a:rPr lang="zh-CN" altLang="zh-CN" kern="100" spc="100" dirty="0" smtClean="0">
                <a:solidFill>
                  <a:srgbClr val="25313D"/>
                </a:solidFill>
                <a:latin typeface="微软雅黑" panose="020B0503020204020204" pitchFamily="34" charset="-122"/>
                <a:ea typeface="微软雅黑" panose="020B0503020204020204" pitchFamily="34" charset="-122"/>
                <a:cs typeface="Times New Roman" panose="02020603050405020304" pitchFamily="18" charset="0"/>
              </a:rPr>
              <a:t>符合国家相关部门规定的中型、小型和微型企业认定标准。</a:t>
            </a:r>
            <a:endParaRPr lang="en-US" altLang="zh-CN" kern="100" spc="100" dirty="0" smtClean="0">
              <a:solidFill>
                <a:srgbClr val="25313D"/>
              </a:solidFill>
              <a:latin typeface="微软雅黑" panose="020B0503020204020204" pitchFamily="34" charset="-122"/>
              <a:ea typeface="微软雅黑" panose="020B0503020204020204" pitchFamily="34" charset="-122"/>
              <a:cs typeface="Times New Roman" panose="02020603050405020304" pitchFamily="18" charset="0"/>
            </a:endParaRPr>
          </a:p>
          <a:p>
            <a:pPr marL="285750" indent="-285750" algn="just">
              <a:lnSpc>
                <a:spcPts val="2600"/>
              </a:lnSpc>
              <a:buClr>
                <a:srgbClr val="DF3A31"/>
              </a:buClr>
              <a:buFont typeface="Wingdings" panose="05000000000000000000" pitchFamily="2" charset="2"/>
              <a:buChar char="u"/>
            </a:pPr>
            <a:r>
              <a:rPr lang="zh-CN" altLang="zh-CN" kern="100" spc="100" dirty="0" smtClean="0">
                <a:solidFill>
                  <a:srgbClr val="25313D"/>
                </a:solidFill>
                <a:latin typeface="微软雅黑" panose="020B0503020204020204" pitchFamily="34" charset="-122"/>
                <a:ea typeface="微软雅黑" panose="020B0503020204020204" pitchFamily="34" charset="-122"/>
                <a:cs typeface="Times New Roman" panose="02020603050405020304" pitchFamily="18" charset="0"/>
              </a:rPr>
              <a:t>但不包括对小微企业和投资级公司的债权。</a:t>
            </a:r>
            <a:endParaRPr lang="zh-CN" altLang="zh-CN" kern="100" spc="100" dirty="0" smtClean="0">
              <a:solidFill>
                <a:srgbClr val="25313D"/>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 name="矩形 1"/>
          <p:cNvSpPr/>
          <p:nvPr/>
        </p:nvSpPr>
        <p:spPr>
          <a:xfrm>
            <a:off x="742280" y="4865026"/>
            <a:ext cx="10299968" cy="1337945"/>
          </a:xfrm>
          <a:prstGeom prst="rect">
            <a:avLst/>
          </a:prstGeom>
        </p:spPr>
        <p:txBody>
          <a:bodyPr wrap="square">
            <a:spAutoFit/>
          </a:bodyPr>
          <a:lstStyle/>
          <a:p>
            <a:pPr marL="393700" lvl="1" indent="-285750" algn="just">
              <a:lnSpc>
                <a:spcPct val="150000"/>
              </a:lnSpc>
              <a:spcAft>
                <a:spcPts val="600"/>
              </a:spcAft>
              <a:buClr>
                <a:srgbClr val="C00000"/>
              </a:buClr>
              <a:buSzPct val="100000"/>
              <a:buFont typeface="Wingdings" panose="05000000000000000000" pitchFamily="2" charset="2"/>
              <a:buChar char="Ø"/>
            </a:pPr>
            <a:r>
              <a:rPr lang="zh-CN" altLang="en-US" kern="100" spc="100" dirty="0">
                <a:solidFill>
                  <a:srgbClr val="25313D"/>
                </a:solidFill>
                <a:latin typeface="微软雅黑" panose="020B0503020204020204" pitchFamily="34" charset="-122"/>
                <a:ea typeface="微软雅黑" panose="020B0503020204020204" pitchFamily="34" charset="-122"/>
                <a:cs typeface="Times New Roman" panose="02020603050405020304" pitchFamily="18" charset="0"/>
              </a:rPr>
              <a:t>我部前期印发</a:t>
            </a:r>
            <a:r>
              <a:rPr lang="en-US" altLang="zh-CN" kern="100" spc="100" dirty="0">
                <a:solidFill>
                  <a:srgbClr val="25313D"/>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kern="100" spc="100" dirty="0">
                <a:solidFill>
                  <a:srgbClr val="25313D"/>
                </a:solidFill>
                <a:latin typeface="微软雅黑" panose="020B0503020204020204" pitchFamily="34" charset="-122"/>
                <a:ea typeface="微软雅黑" panose="020B0503020204020204" pitchFamily="34" charset="-122"/>
                <a:cs typeface="Times New Roman" panose="02020603050405020304" pitchFamily="18" charset="0"/>
              </a:rPr>
              <a:t>关于主动加强风险资本节约型公司授信客户数据治理的通知</a:t>
            </a:r>
            <a:r>
              <a:rPr lang="en-US" altLang="zh-CN" kern="100" spc="100" dirty="0">
                <a:solidFill>
                  <a:srgbClr val="25313D"/>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kern="100" spc="100" dirty="0" smtClean="0">
                <a:solidFill>
                  <a:srgbClr val="25313D"/>
                </a:solidFill>
                <a:latin typeface="微软雅黑" panose="020B0503020204020204" pitchFamily="34" charset="-122"/>
                <a:ea typeface="微软雅黑" panose="020B0503020204020204" pitchFamily="34" charset="-122"/>
                <a:cs typeface="Times New Roman" panose="02020603050405020304" pitchFamily="18" charset="0"/>
              </a:rPr>
              <a:t>，向各分行推</a:t>
            </a:r>
            <a:r>
              <a:rPr lang="zh-CN" altLang="en-US" kern="100" spc="100" dirty="0">
                <a:solidFill>
                  <a:srgbClr val="25313D"/>
                </a:solidFill>
                <a:latin typeface="微软雅黑" panose="020B0503020204020204" pitchFamily="34" charset="-122"/>
                <a:ea typeface="微软雅黑" panose="020B0503020204020204" pitchFamily="34" charset="-122"/>
                <a:cs typeface="Times New Roman" panose="02020603050405020304" pitchFamily="18" charset="0"/>
              </a:rPr>
              <a:t>送数据存疑的中小企业客户名单，</a:t>
            </a:r>
            <a:r>
              <a:rPr lang="zh-CN" altLang="en-US" kern="100" spc="100" dirty="0" smtClean="0">
                <a:solidFill>
                  <a:srgbClr val="25313D"/>
                </a:solidFill>
                <a:latin typeface="微软雅黑" panose="020B0503020204020204" pitchFamily="34" charset="-122"/>
                <a:ea typeface="微软雅黑" panose="020B0503020204020204" pitchFamily="34" charset="-122"/>
                <a:cs typeface="Times New Roman" panose="02020603050405020304" pitchFamily="18" charset="0"/>
              </a:rPr>
              <a:t>组织全行收集</a:t>
            </a:r>
            <a:r>
              <a:rPr lang="zh-CN" altLang="en-US" kern="100" spc="100" dirty="0">
                <a:solidFill>
                  <a:srgbClr val="25313D"/>
                </a:solidFill>
                <a:latin typeface="微软雅黑" panose="020B0503020204020204" pitchFamily="34" charset="-122"/>
                <a:ea typeface="微软雅黑" panose="020B0503020204020204" pitchFamily="34" charset="-122"/>
                <a:cs typeface="Times New Roman" panose="02020603050405020304" pitchFamily="18" charset="0"/>
              </a:rPr>
              <a:t>授信客户财务报表，及时、准确在桌面作业平台系统中完善补录，推动各分行完成中小企业的数据治理。</a:t>
            </a:r>
            <a:endParaRPr lang="en-US" altLang="zh-CN" kern="100" spc="100" dirty="0">
              <a:solidFill>
                <a:srgbClr val="25313D"/>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7" name="矩形 36"/>
          <p:cNvSpPr/>
          <p:nvPr/>
        </p:nvSpPr>
        <p:spPr>
          <a:xfrm>
            <a:off x="2566807" y="3257102"/>
            <a:ext cx="9274320" cy="1198880"/>
          </a:xfrm>
          <a:prstGeom prst="rect">
            <a:avLst/>
          </a:prstGeom>
        </p:spPr>
        <p:txBody>
          <a:bodyPr wrap="square">
            <a:spAutoFit/>
          </a:bodyPr>
          <a:lstStyle/>
          <a:p>
            <a:pPr algn="just">
              <a:lnSpc>
                <a:spcPct val="150000"/>
              </a:lnSpc>
            </a:pPr>
            <a:r>
              <a:rPr lang="zh-CN" altLang="en-US" sz="1600" b="1" dirty="0" smtClean="0">
                <a:latin typeface="微软雅黑" panose="020B0503020204020204" pitchFamily="34" charset="-122"/>
                <a:ea typeface="微软雅黑" panose="020B0503020204020204" pitchFamily="34" charset="-122"/>
              </a:rPr>
              <a:t>关注数据时效</a:t>
            </a:r>
            <a:r>
              <a:rPr lang="zh-CN" altLang="en-US" sz="1600" dirty="0" smtClean="0">
                <a:latin typeface="微软雅黑" panose="020B0503020204020204" pitchFamily="34" charset="-122"/>
                <a:ea typeface="微软雅黑" panose="020B0503020204020204" pitchFamily="34" charset="-122"/>
              </a:rPr>
              <a:t>：</a:t>
            </a:r>
            <a:r>
              <a:rPr lang="en-US" altLang="zh-CN" sz="1600" dirty="0" smtClean="0">
                <a:latin typeface="微软雅黑" panose="020B0503020204020204" pitchFamily="34" charset="-122"/>
                <a:ea typeface="微软雅黑" panose="020B0503020204020204" pitchFamily="34" charset="-122"/>
              </a:rPr>
              <a:t>2023</a:t>
            </a:r>
            <a:r>
              <a:rPr lang="zh-CN" altLang="en-US" sz="1600" dirty="0" smtClean="0">
                <a:latin typeface="微软雅黑" panose="020B0503020204020204" pitchFamily="34" charset="-122"/>
                <a:ea typeface="微软雅黑" panose="020B0503020204020204" pitchFamily="34" charset="-122"/>
              </a:rPr>
              <a:t>年</a:t>
            </a:r>
            <a:r>
              <a:rPr lang="en-US" altLang="zh-CN" sz="1600" dirty="0">
                <a:latin typeface="微软雅黑" panose="020B0503020204020204" pitchFamily="34" charset="-122"/>
                <a:ea typeface="微软雅黑" panose="020B0503020204020204" pitchFamily="34" charset="-122"/>
              </a:rPr>
              <a:t>1</a:t>
            </a:r>
            <a:r>
              <a:rPr lang="zh-CN" altLang="en-US" sz="1600" dirty="0" smtClean="0">
                <a:latin typeface="微软雅黑" panose="020B0503020204020204" pitchFamily="34" charset="-122"/>
                <a:ea typeface="微软雅黑" panose="020B0503020204020204" pitchFamily="34" charset="-122"/>
              </a:rPr>
              <a:t>月</a:t>
            </a:r>
            <a:r>
              <a:rPr lang="en-US" altLang="zh-CN" sz="1600" dirty="0" smtClean="0">
                <a:latin typeface="微软雅黑" panose="020B0503020204020204" pitchFamily="34" charset="-122"/>
                <a:ea typeface="微软雅黑" panose="020B0503020204020204" pitchFamily="34" charset="-122"/>
              </a:rPr>
              <a:t>1</a:t>
            </a:r>
            <a:r>
              <a:rPr lang="zh-CN" altLang="en-US" sz="1600" dirty="0" smtClean="0">
                <a:latin typeface="微软雅黑" panose="020B0503020204020204" pitchFamily="34" charset="-122"/>
                <a:ea typeface="微软雅黑" panose="020B0503020204020204" pitchFamily="34" charset="-122"/>
              </a:rPr>
              <a:t>日</a:t>
            </a:r>
            <a:r>
              <a:rPr lang="en-US" altLang="zh-CN" sz="1600" dirty="0" smtClean="0">
                <a:latin typeface="微软雅黑" panose="020B0503020204020204" pitchFamily="34" charset="-122"/>
                <a:ea typeface="微软雅黑" panose="020B0503020204020204" pitchFamily="34" charset="-122"/>
              </a:rPr>
              <a:t>-6</a:t>
            </a:r>
            <a:r>
              <a:rPr lang="zh-CN" altLang="en-US" sz="1600" dirty="0" smtClean="0">
                <a:latin typeface="微软雅黑" panose="020B0503020204020204" pitchFamily="34" charset="-122"/>
                <a:ea typeface="微软雅黑" panose="020B0503020204020204" pitchFamily="34" charset="-122"/>
              </a:rPr>
              <a:t>月</a:t>
            </a:r>
            <a:r>
              <a:rPr lang="en-US" altLang="zh-CN" sz="1600" dirty="0" smtClean="0">
                <a:latin typeface="微软雅黑" panose="020B0503020204020204" pitchFamily="34" charset="-122"/>
                <a:ea typeface="微软雅黑" panose="020B0503020204020204" pitchFamily="34" charset="-122"/>
              </a:rPr>
              <a:t>30</a:t>
            </a:r>
            <a:r>
              <a:rPr lang="zh-CN" altLang="en-US" sz="1600" dirty="0" smtClean="0">
                <a:latin typeface="微软雅黑" panose="020B0503020204020204" pitchFamily="34" charset="-122"/>
                <a:ea typeface="微软雅黑" panose="020B0503020204020204" pitchFamily="34" charset="-122"/>
              </a:rPr>
              <a:t>日资本计量期间，要录入企业</a:t>
            </a:r>
            <a:r>
              <a:rPr lang="en-US" altLang="zh-CN" sz="1600" dirty="0" smtClean="0">
                <a:latin typeface="微软雅黑" panose="020B0503020204020204" pitchFamily="34" charset="-122"/>
                <a:ea typeface="微软雅黑" panose="020B0503020204020204" pitchFamily="34" charset="-122"/>
              </a:rPr>
              <a:t>2021</a:t>
            </a:r>
            <a:r>
              <a:rPr lang="zh-CN" altLang="en-US" sz="1600" dirty="0" smtClean="0">
                <a:latin typeface="微软雅黑" panose="020B0503020204020204" pitchFamily="34" charset="-122"/>
                <a:ea typeface="微软雅黑" panose="020B0503020204020204" pitchFamily="34" charset="-122"/>
              </a:rPr>
              <a:t>年或</a:t>
            </a:r>
            <a:r>
              <a:rPr lang="en-US" altLang="zh-CN" sz="1600" dirty="0" smtClean="0">
                <a:latin typeface="微软雅黑" panose="020B0503020204020204" pitchFamily="34" charset="-122"/>
                <a:ea typeface="微软雅黑" panose="020B0503020204020204" pitchFamily="34" charset="-122"/>
              </a:rPr>
              <a:t>2022</a:t>
            </a:r>
            <a:r>
              <a:rPr lang="zh-CN" altLang="en-US" sz="1600" dirty="0" smtClean="0">
                <a:latin typeface="微软雅黑" panose="020B0503020204020204" pitchFamily="34" charset="-122"/>
                <a:ea typeface="微软雅黑" panose="020B0503020204020204" pitchFamily="34" charset="-122"/>
              </a:rPr>
              <a:t>年年报营收数据；</a:t>
            </a:r>
            <a:r>
              <a:rPr lang="en-US" altLang="zh-CN" sz="1600" dirty="0" smtClean="0">
                <a:latin typeface="微软雅黑" panose="020B0503020204020204" pitchFamily="34" charset="-122"/>
                <a:ea typeface="微软雅黑" panose="020B0503020204020204" pitchFamily="34" charset="-122"/>
              </a:rPr>
              <a:t>7</a:t>
            </a:r>
            <a:r>
              <a:rPr lang="zh-CN" altLang="en-US" sz="1600" dirty="0" smtClean="0">
                <a:latin typeface="微软雅黑" panose="020B0503020204020204" pitchFamily="34" charset="-122"/>
                <a:ea typeface="微软雅黑" panose="020B0503020204020204" pitchFamily="34" charset="-122"/>
              </a:rPr>
              <a:t>月</a:t>
            </a:r>
            <a:r>
              <a:rPr lang="en-US" altLang="zh-CN" sz="1600" dirty="0" smtClean="0">
                <a:latin typeface="微软雅黑" panose="020B0503020204020204" pitchFamily="34" charset="-122"/>
                <a:ea typeface="微软雅黑" panose="020B0503020204020204" pitchFamily="34" charset="-122"/>
              </a:rPr>
              <a:t>1</a:t>
            </a:r>
            <a:r>
              <a:rPr lang="zh-CN" altLang="en-US" sz="1600" dirty="0" smtClean="0">
                <a:latin typeface="微软雅黑" panose="020B0503020204020204" pitchFamily="34" charset="-122"/>
                <a:ea typeface="微软雅黑" panose="020B0503020204020204" pitchFamily="34" charset="-122"/>
              </a:rPr>
              <a:t>日</a:t>
            </a:r>
            <a:r>
              <a:rPr lang="en-US" altLang="zh-CN" sz="1600" dirty="0" smtClean="0">
                <a:latin typeface="微软雅黑" panose="020B0503020204020204" pitchFamily="34" charset="-122"/>
                <a:ea typeface="微软雅黑" panose="020B0503020204020204" pitchFamily="34" charset="-122"/>
              </a:rPr>
              <a:t>-12</a:t>
            </a:r>
            <a:r>
              <a:rPr lang="zh-CN" altLang="en-US" sz="1600" dirty="0" smtClean="0">
                <a:latin typeface="微软雅黑" panose="020B0503020204020204" pitchFamily="34" charset="-122"/>
                <a:ea typeface="微软雅黑" panose="020B0503020204020204" pitchFamily="34" charset="-122"/>
              </a:rPr>
              <a:t>月</a:t>
            </a:r>
            <a:r>
              <a:rPr lang="en-US" altLang="zh-CN" sz="1600" dirty="0" smtClean="0">
                <a:latin typeface="微软雅黑" panose="020B0503020204020204" pitchFamily="34" charset="-122"/>
                <a:ea typeface="微软雅黑" panose="020B0503020204020204" pitchFamily="34" charset="-122"/>
              </a:rPr>
              <a:t>31</a:t>
            </a:r>
            <a:r>
              <a:rPr lang="zh-CN" altLang="en-US" sz="1600" dirty="0" smtClean="0">
                <a:latin typeface="微软雅黑" panose="020B0503020204020204" pitchFamily="34" charset="-122"/>
                <a:ea typeface="微软雅黑" panose="020B0503020204020204" pitchFamily="34" charset="-122"/>
              </a:rPr>
              <a:t>日资本计量期间，要录入</a:t>
            </a:r>
            <a:r>
              <a:rPr lang="en-US" altLang="zh-CN" sz="1600" dirty="0" smtClean="0">
                <a:latin typeface="微软雅黑" panose="020B0503020204020204" pitchFamily="34" charset="-122"/>
                <a:ea typeface="微软雅黑" panose="020B0503020204020204" pitchFamily="34" charset="-122"/>
              </a:rPr>
              <a:t>2022</a:t>
            </a:r>
            <a:r>
              <a:rPr lang="zh-CN" altLang="en-US" sz="1600" dirty="0" smtClean="0">
                <a:latin typeface="微软雅黑" panose="020B0503020204020204" pitchFamily="34" charset="-122"/>
                <a:ea typeface="微软雅黑" panose="020B0503020204020204" pitchFamily="34" charset="-122"/>
              </a:rPr>
              <a:t>年年报营收数据。</a:t>
            </a:r>
            <a:endParaRPr lang="en-US" altLang="zh-CN" sz="1600" dirty="0" smtClean="0">
              <a:latin typeface="微软雅黑" panose="020B0503020204020204" pitchFamily="34" charset="-122"/>
              <a:ea typeface="微软雅黑" panose="020B0503020204020204" pitchFamily="34" charset="-122"/>
            </a:endParaRPr>
          </a:p>
          <a:p>
            <a:pPr algn="just">
              <a:lnSpc>
                <a:spcPct val="150000"/>
              </a:lnSpc>
            </a:pPr>
            <a:r>
              <a:rPr lang="zh-CN" altLang="en-US" sz="1600" b="1" dirty="0">
                <a:latin typeface="微软雅黑" panose="020B0503020204020204" pitchFamily="34" charset="-122"/>
                <a:ea typeface="微软雅黑" panose="020B0503020204020204" pitchFamily="34" charset="-122"/>
              </a:rPr>
              <a:t>确保数据</a:t>
            </a:r>
            <a:r>
              <a:rPr lang="zh-CN" altLang="en-US" sz="1600" b="1" dirty="0" smtClean="0">
                <a:latin typeface="微软雅黑" panose="020B0503020204020204" pitchFamily="34" charset="-122"/>
                <a:ea typeface="微软雅黑" panose="020B0503020204020204" pitchFamily="34" charset="-122"/>
              </a:rPr>
              <a:t>准确</a:t>
            </a:r>
            <a:r>
              <a:rPr lang="zh-CN" altLang="en-US" sz="1600" dirty="0" smtClean="0">
                <a:latin typeface="微软雅黑" panose="020B0503020204020204" pitchFamily="34" charset="-122"/>
                <a:ea typeface="微软雅黑" panose="020B0503020204020204" pitchFamily="34" charset="-122"/>
              </a:rPr>
              <a:t>：重点关注营业收入为</a:t>
            </a:r>
            <a:r>
              <a:rPr lang="en-US" altLang="zh-CN" sz="1600" dirty="0" smtClean="0">
                <a:latin typeface="微软雅黑" panose="020B0503020204020204" pitchFamily="34" charset="-122"/>
                <a:ea typeface="微软雅黑" panose="020B0503020204020204" pitchFamily="34" charset="-122"/>
              </a:rPr>
              <a:t>0</a:t>
            </a:r>
            <a:r>
              <a:rPr lang="zh-CN" altLang="en-US" sz="1600" dirty="0">
                <a:latin typeface="微软雅黑" panose="020B0503020204020204" pitchFamily="34" charset="-122"/>
                <a:ea typeface="微软雅黑" panose="020B0503020204020204" pitchFamily="34" charset="-122"/>
              </a:rPr>
              <a:t>客户的数据录入</a:t>
            </a:r>
            <a:r>
              <a:rPr lang="zh-CN" altLang="en-US" sz="1600" dirty="0" smtClean="0">
                <a:latin typeface="微软雅黑" panose="020B0503020204020204" pitchFamily="34" charset="-122"/>
                <a:ea typeface="微软雅黑" panose="020B0503020204020204" pitchFamily="34" charset="-122"/>
              </a:rPr>
              <a:t>是否准确。</a:t>
            </a:r>
            <a:endParaRPr lang="en-US" altLang="zh-CN" sz="1600" dirty="0">
              <a:latin typeface="微软雅黑" panose="020B0503020204020204" pitchFamily="34" charset="-122"/>
              <a:ea typeface="微软雅黑" panose="020B0503020204020204" pitchFamily="34" charset="-122"/>
            </a:endParaRPr>
          </a:p>
        </p:txBody>
      </p:sp>
      <p:sp>
        <p:nvSpPr>
          <p:cNvPr id="39" name="矩形 38"/>
          <p:cNvSpPr/>
          <p:nvPr/>
        </p:nvSpPr>
        <p:spPr>
          <a:xfrm>
            <a:off x="2422095" y="3171344"/>
            <a:ext cx="9563745" cy="1440706"/>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微软雅黑" panose="020B0503020204020204" pitchFamily="34" charset="-122"/>
              <a:ea typeface="微软雅黑" panose="020B0503020204020204" pitchFamily="34" charset="-122"/>
            </a:endParaRPr>
          </a:p>
        </p:txBody>
      </p:sp>
      <p:sp>
        <p:nvSpPr>
          <p:cNvPr id="49" name="右箭头 48"/>
          <p:cNvSpPr/>
          <p:nvPr/>
        </p:nvSpPr>
        <p:spPr>
          <a:xfrm>
            <a:off x="812198" y="3470477"/>
            <a:ext cx="1457930" cy="773577"/>
          </a:xfrm>
          <a:prstGeom prst="rightArrow">
            <a:avLst/>
          </a:prstGeom>
          <a:solidFill>
            <a:srgbClr val="D32F2F"/>
          </a:solidFill>
          <a:ln>
            <a:solidFill>
              <a:srgbClr val="D32F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smtClean="0">
                <a:latin typeface="微软雅黑" panose="020B0503020204020204" pitchFamily="34" charset="-122"/>
                <a:ea typeface="微软雅黑" panose="020B0503020204020204" pitchFamily="34" charset="-122"/>
              </a:rPr>
              <a:t>治理重点</a:t>
            </a:r>
            <a:endParaRPr lang="zh-CN" altLang="en-US" b="1"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885086" y="2122548"/>
            <a:ext cx="6420409" cy="385669"/>
            <a:chOff x="496080" y="1714164"/>
            <a:chExt cx="6420409" cy="385669"/>
          </a:xfrm>
        </p:grpSpPr>
        <p:sp>
          <p:nvSpPr>
            <p:cNvPr id="19" name="矩形 18"/>
            <p:cNvSpPr/>
            <p:nvPr/>
          </p:nvSpPr>
          <p:spPr>
            <a:xfrm>
              <a:off x="866209" y="1714164"/>
              <a:ext cx="6050280" cy="368300"/>
            </a:xfrm>
            <a:prstGeom prst="rect">
              <a:avLst/>
            </a:prstGeom>
          </p:spPr>
          <p:txBody>
            <a:bodyPr wrap="square">
              <a:spAutoFit/>
            </a:bodyPr>
            <a:lstStyle/>
            <a:p>
              <a:r>
                <a:rPr lang="zh-CN" altLang="en-US" b="1" dirty="0" smtClean="0">
                  <a:solidFill>
                    <a:srgbClr val="D32F2F"/>
                  </a:solidFill>
                  <a:latin typeface="微软雅黑" panose="020B0503020204020204" pitchFamily="34" charset="-122"/>
                  <a:ea typeface="微软雅黑" panose="020B0503020204020204" pitchFamily="34" charset="-122"/>
                </a:rPr>
                <a:t>投资级公司</a:t>
              </a:r>
              <a:endParaRPr lang="zh-CN" altLang="en-US" b="1" dirty="0">
                <a:solidFill>
                  <a:srgbClr val="D32F2F"/>
                </a:solidFill>
                <a:latin typeface="微软雅黑" panose="020B0503020204020204" pitchFamily="34" charset="-122"/>
                <a:ea typeface="微软雅黑" panose="020B0503020204020204" pitchFamily="34" charset="-122"/>
              </a:endParaRPr>
            </a:p>
          </p:txBody>
        </p:sp>
        <p:cxnSp>
          <p:nvCxnSpPr>
            <p:cNvPr id="25" name="直接连接符 24"/>
            <p:cNvCxnSpPr/>
            <p:nvPr/>
          </p:nvCxnSpPr>
          <p:spPr>
            <a:xfrm>
              <a:off x="947651" y="2099833"/>
              <a:ext cx="311844" cy="0"/>
            </a:xfrm>
            <a:prstGeom prst="line">
              <a:avLst/>
            </a:prstGeom>
            <a:ln w="57150" cap="rnd">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30" name="组合 29"/>
            <p:cNvGrpSpPr>
              <a:grpSpLocks noChangeAspect="1"/>
            </p:cNvGrpSpPr>
            <p:nvPr/>
          </p:nvGrpSpPr>
          <p:grpSpPr>
            <a:xfrm rot="2700000">
              <a:off x="496080" y="1736756"/>
              <a:ext cx="351932" cy="351932"/>
              <a:chOff x="6755615" y="3106300"/>
              <a:chExt cx="914400" cy="914400"/>
            </a:xfrm>
          </p:grpSpPr>
          <p:sp>
            <p:nvSpPr>
              <p:cNvPr id="33" name="椭圆 32"/>
              <p:cNvSpPr>
                <a:spLocks noChangeAspect="1"/>
              </p:cNvSpPr>
              <p:nvPr/>
            </p:nvSpPr>
            <p:spPr>
              <a:xfrm>
                <a:off x="6755615" y="3106300"/>
                <a:ext cx="914400" cy="914400"/>
              </a:xfrm>
              <a:prstGeom prst="ellipse">
                <a:avLst/>
              </a:prstGeom>
              <a:solidFill>
                <a:srgbClr val="D32F2F"/>
              </a:solidFill>
              <a:ln w="38100" cap="flat" cmpd="sng" algn="ctr">
                <a:solidFill>
                  <a:srgbClr val="D32F2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rgbClr val="FFFFFF"/>
                  </a:solidFill>
                  <a:effectLst/>
                  <a:uLnTx/>
                  <a:uFillTx/>
                  <a:latin typeface="Arial" panose="020B0604020202020204"/>
                  <a:ea typeface="微软雅黑" panose="020B0503020204020204" pitchFamily="34" charset="-122"/>
                </a:endParaRPr>
              </a:p>
            </p:txBody>
          </p:sp>
          <p:sp>
            <p:nvSpPr>
              <p:cNvPr id="34" name="矩形 33"/>
              <p:cNvSpPr>
                <a:spLocks noChangeAspect="1"/>
              </p:cNvSpPr>
              <p:nvPr/>
            </p:nvSpPr>
            <p:spPr>
              <a:xfrm>
                <a:off x="7014815" y="3360984"/>
                <a:ext cx="396000" cy="396000"/>
              </a:xfrm>
              <a:prstGeom prst="rect">
                <a:avLst/>
              </a:prstGeom>
              <a:solidFill>
                <a:srgbClr val="FFFFFF"/>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rgbClr val="FFFFFF"/>
                  </a:solidFill>
                  <a:effectLst/>
                  <a:uLnTx/>
                  <a:uFillTx/>
                  <a:latin typeface="Arial" panose="020B0604020202020204"/>
                  <a:ea typeface="微软雅黑" panose="020B0503020204020204" pitchFamily="34" charset="-122"/>
                </a:endParaRPr>
              </a:p>
            </p:txBody>
          </p:sp>
        </p:grpSp>
      </p:grpSp>
      <p:sp>
        <p:nvSpPr>
          <p:cNvPr id="35" name="标题 1"/>
          <p:cNvSpPr>
            <a:spLocks noGrp="1"/>
          </p:cNvSpPr>
          <p:nvPr>
            <p:ph type="title"/>
          </p:nvPr>
        </p:nvSpPr>
        <p:spPr>
          <a:xfrm>
            <a:off x="1200152" y="308467"/>
            <a:ext cx="6996792" cy="706437"/>
          </a:xfrm>
          <a:noFill/>
          <a:ln w="9525">
            <a:noFill/>
            <a:miter lim="800000"/>
          </a:ln>
        </p:spPr>
        <p:txBody>
          <a:bodyPr vert="horz" wrap="square" lIns="91440" tIns="45720" rIns="91440" bIns="45720" numCol="1" anchor="ctr" anchorCtr="0" compatLnSpc="1"/>
          <a:lstStyle/>
          <a:p>
            <a:r>
              <a:rPr lang="en-US" altLang="zh-CN" sz="3200" b="1" dirty="0" smtClean="0">
                <a:latin typeface="微软雅黑" panose="020B0503020204020204" pitchFamily="34" charset="-122"/>
                <a:ea typeface="微软雅黑" panose="020B0503020204020204" pitchFamily="34" charset="-122"/>
                <a:cs typeface="+mj-ea"/>
                <a:sym typeface="+mn-ea"/>
              </a:rPr>
              <a:t>2.2  </a:t>
            </a:r>
            <a:r>
              <a:rPr lang="zh-CN" altLang="en-US" sz="3200" b="1" dirty="0">
                <a:latin typeface="微软雅黑" panose="020B0503020204020204" pitchFamily="34" charset="-122"/>
                <a:ea typeface="微软雅黑" panose="020B0503020204020204" pitchFamily="34" charset="-122"/>
                <a:cs typeface="+mj-ea"/>
                <a:sym typeface="+mn-ea"/>
              </a:rPr>
              <a:t>投资级公司</a:t>
            </a:r>
            <a:r>
              <a:rPr lang="zh-CN" altLang="en-US" sz="3200" b="1" dirty="0" smtClean="0">
                <a:latin typeface="微软雅黑" panose="020B0503020204020204" pitchFamily="34" charset="-122"/>
                <a:ea typeface="微软雅黑" panose="020B0503020204020204" pitchFamily="34" charset="-122"/>
                <a:cs typeface="+mj-ea"/>
                <a:sym typeface="+mn-ea"/>
              </a:rPr>
              <a:t>数据治理</a:t>
            </a:r>
            <a:endParaRPr lang="zh-CN" altLang="en-US" sz="3200" b="1" dirty="0">
              <a:latin typeface="微软雅黑" panose="020B0503020204020204" pitchFamily="34" charset="-122"/>
              <a:ea typeface="微软雅黑" panose="020B0503020204020204" pitchFamily="34" charset="-122"/>
              <a:cs typeface="+mj-ea"/>
            </a:endParaRPr>
          </a:p>
        </p:txBody>
      </p:sp>
      <p:sp>
        <p:nvSpPr>
          <p:cNvPr id="36" name="文本框 35"/>
          <p:cNvSpPr txBox="1"/>
          <p:nvPr/>
        </p:nvSpPr>
        <p:spPr>
          <a:xfrm>
            <a:off x="3545840" y="1197610"/>
            <a:ext cx="1757680" cy="368300"/>
          </a:xfrm>
          <a:prstGeom prst="rect">
            <a:avLst/>
          </a:prstGeom>
          <a:noFill/>
        </p:spPr>
        <p:txBody>
          <a:bodyPr wrap="square" rtlCol="0">
            <a:spAutoFit/>
          </a:bodyPr>
          <a:lstStyle>
            <a:defPPr>
              <a:defRPr lang="zh-CN"/>
            </a:defPPr>
            <a:lvl1pPr>
              <a:defRPr b="1">
                <a:solidFill>
                  <a:schemeClr val="bg1">
                    <a:lumMod val="65000"/>
                  </a:schemeClr>
                </a:solidFill>
                <a:latin typeface="微软雅黑" panose="020B0503020204020204" pitchFamily="34" charset="-122"/>
                <a:ea typeface="微软雅黑" panose="020B0503020204020204" pitchFamily="34" charset="-122"/>
              </a:defRPr>
            </a:lvl1pPr>
          </a:lstStyle>
          <a:p>
            <a:r>
              <a:rPr lang="zh-CN" altLang="en-US" dirty="0"/>
              <a:t>中小企业</a:t>
            </a:r>
            <a:endParaRPr lang="zh-CN" altLang="en-US" dirty="0"/>
          </a:p>
        </p:txBody>
      </p:sp>
      <p:cxnSp>
        <p:nvCxnSpPr>
          <p:cNvPr id="38" name="直接连接符 37"/>
          <p:cNvCxnSpPr/>
          <p:nvPr/>
        </p:nvCxnSpPr>
        <p:spPr>
          <a:xfrm>
            <a:off x="4651270" y="1260475"/>
            <a:ext cx="0" cy="208512"/>
          </a:xfrm>
          <a:prstGeom prst="line">
            <a:avLst/>
          </a:prstGeom>
          <a:ln w="38100" cap="rnd">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a:off x="6029008" y="1274973"/>
            <a:ext cx="0" cy="208512"/>
          </a:xfrm>
          <a:prstGeom prst="line">
            <a:avLst/>
          </a:prstGeom>
          <a:ln w="38100" cap="rnd">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1" name="文本框 40"/>
          <p:cNvSpPr txBox="1"/>
          <p:nvPr/>
        </p:nvSpPr>
        <p:spPr>
          <a:xfrm>
            <a:off x="4651256" y="1199449"/>
            <a:ext cx="1798955" cy="368300"/>
          </a:xfrm>
          <a:prstGeom prst="rect">
            <a:avLst/>
          </a:prstGeom>
          <a:noFill/>
        </p:spPr>
        <p:txBody>
          <a:bodyPr wrap="square" rtlCol="0">
            <a:spAutoFit/>
          </a:bodyPr>
          <a:lstStyle/>
          <a:p>
            <a:r>
              <a:rPr lang="zh-CN" altLang="en-US" b="1" dirty="0" smtClean="0">
                <a:solidFill>
                  <a:srgbClr val="D32F2F"/>
                </a:solidFill>
                <a:latin typeface="微软雅黑" panose="020B0503020204020204" pitchFamily="34" charset="-122"/>
                <a:ea typeface="微软雅黑" panose="020B0503020204020204" pitchFamily="34" charset="-122"/>
                <a:sym typeface="+mn-ea"/>
              </a:rPr>
              <a:t>投资级公司</a:t>
            </a:r>
            <a:endParaRPr lang="zh-CN" altLang="en-US" b="1" dirty="0" smtClean="0">
              <a:solidFill>
                <a:srgbClr val="D32F2F"/>
              </a:solidFill>
              <a:latin typeface="微软雅黑" panose="020B0503020204020204" pitchFamily="34" charset="-122"/>
              <a:ea typeface="微软雅黑" panose="020B0503020204020204" pitchFamily="34" charset="-122"/>
            </a:endParaRPr>
          </a:p>
        </p:txBody>
      </p:sp>
      <p:sp>
        <p:nvSpPr>
          <p:cNvPr id="42" name="文本框 41"/>
          <p:cNvSpPr txBox="1"/>
          <p:nvPr/>
        </p:nvSpPr>
        <p:spPr>
          <a:xfrm>
            <a:off x="6035411" y="1198925"/>
            <a:ext cx="2337115" cy="368300"/>
          </a:xfrm>
          <a:prstGeom prst="rect">
            <a:avLst/>
          </a:prstGeom>
          <a:noFill/>
        </p:spPr>
        <p:txBody>
          <a:bodyPr wrap="square" rtlCol="0">
            <a:spAutoFit/>
          </a:bodyPr>
          <a:lstStyle/>
          <a:p>
            <a:r>
              <a:rPr lang="zh-CN" altLang="en-US" b="1" dirty="0">
                <a:solidFill>
                  <a:schemeClr val="bg1">
                    <a:lumMod val="65000"/>
                  </a:schemeClr>
                </a:solidFill>
                <a:latin typeface="微软雅黑" panose="020B0503020204020204" pitchFamily="34" charset="-122"/>
                <a:ea typeface="微软雅黑" panose="020B0503020204020204" pitchFamily="34" charset="-122"/>
              </a:rPr>
              <a:t>贷款承诺</a:t>
            </a:r>
            <a:endParaRPr lang="zh-CN" altLang="en-US" b="1" dirty="0">
              <a:solidFill>
                <a:schemeClr val="bg1">
                  <a:lumMod val="65000"/>
                </a:schemeClr>
              </a:solidFill>
              <a:latin typeface="微软雅黑" panose="020B0503020204020204" pitchFamily="34" charset="-122"/>
              <a:ea typeface="微软雅黑" panose="020B0503020204020204" pitchFamily="34" charset="-122"/>
            </a:endParaRPr>
          </a:p>
        </p:txBody>
      </p:sp>
      <p:cxnSp>
        <p:nvCxnSpPr>
          <p:cNvPr id="43" name="直接连接符 42" descr="e7d195523061f1c0600ade85ab8d19863d296bbd6d3c8047FB0A4867354E4F1E3A7DEAE3C4C4B5C9777EC9E9D7F78045DB0296A4194571101A21F67FC7D6C39966CE50B69116E2EE84E571E25F3C0CCEAB7166E0BCEAD8008941BCF46B9BD7126B75D4C085598D7BD6051DADDFF63176B0949ACF004D3D13C6FC0972F4E442A85D4C934F23360625"/>
          <p:cNvCxnSpPr/>
          <p:nvPr/>
        </p:nvCxnSpPr>
        <p:spPr>
          <a:xfrm flipH="1">
            <a:off x="2954519" y="1379745"/>
            <a:ext cx="515938" cy="0"/>
          </a:xfrm>
          <a:prstGeom prst="line">
            <a:avLst/>
          </a:prstGeom>
          <a:noFill/>
          <a:ln w="6350" cap="flat" cmpd="sng" algn="ctr">
            <a:solidFill>
              <a:sysClr val="window" lastClr="FFFFFF">
                <a:lumMod val="75000"/>
              </a:sysClr>
            </a:solidFill>
            <a:prstDash val="solid"/>
            <a:miter lim="800000"/>
          </a:ln>
          <a:effectLst/>
        </p:spPr>
      </p:cxnSp>
      <p:sp>
        <p:nvSpPr>
          <p:cNvPr id="44" name="文本框 43"/>
          <p:cNvSpPr txBox="1"/>
          <p:nvPr/>
        </p:nvSpPr>
        <p:spPr>
          <a:xfrm>
            <a:off x="1391483" y="1195079"/>
            <a:ext cx="1970841" cy="368300"/>
          </a:xfrm>
          <a:prstGeom prst="rect">
            <a:avLst/>
          </a:prstGeom>
          <a:noFill/>
        </p:spPr>
        <p:txBody>
          <a:bodyPr wrap="square" rtlCol="0">
            <a:spAutoFit/>
          </a:bodyPr>
          <a:lstStyle/>
          <a:p>
            <a:r>
              <a:rPr lang="zh-CN" altLang="en-US" b="1" dirty="0" smtClean="0">
                <a:solidFill>
                  <a:srgbClr val="25313D"/>
                </a:solidFill>
                <a:latin typeface="微软雅黑" panose="020B0503020204020204" pitchFamily="34" charset="-122"/>
                <a:ea typeface="微软雅黑" panose="020B0503020204020204" pitchFamily="34" charset="-122"/>
              </a:rPr>
              <a:t>重点治理工作</a:t>
            </a:r>
            <a:endParaRPr lang="zh-CN" altLang="en-US" b="1" dirty="0">
              <a:solidFill>
                <a:srgbClr val="25313D"/>
              </a:solidFill>
              <a:latin typeface="微软雅黑" panose="020B0503020204020204" pitchFamily="34" charset="-122"/>
              <a:ea typeface="微软雅黑" panose="020B0503020204020204" pitchFamily="34" charset="-122"/>
            </a:endParaRPr>
          </a:p>
        </p:txBody>
      </p:sp>
      <p:cxnSp>
        <p:nvCxnSpPr>
          <p:cNvPr id="45" name="直接连接符 44" descr="e7d195523061f1c0600ade85ab8d19863d296bbd6d3c8047FB0A4867354E4F1E3A7DEAE3C4C4B5C9777EC9E9D7F78045DB0296A4194571101A21F67FC7D6C39966CE50B69116E2EE84E571E25F3C0CCEAB7166E0BCEAD8008941BCF46B9BD7126B75D4C085598D7BD6051DADDFF63176B0949ACF004D3D13C6FC0972F4E442A85D4C934F23360625"/>
          <p:cNvCxnSpPr/>
          <p:nvPr/>
        </p:nvCxnSpPr>
        <p:spPr>
          <a:xfrm flipH="1">
            <a:off x="637582" y="1379745"/>
            <a:ext cx="495008" cy="0"/>
          </a:xfrm>
          <a:prstGeom prst="line">
            <a:avLst/>
          </a:prstGeom>
          <a:noFill/>
          <a:ln w="6350" cap="flat" cmpd="sng" algn="ctr">
            <a:solidFill>
              <a:sysClr val="window" lastClr="FFFFFF">
                <a:lumMod val="75000"/>
              </a:sysClr>
            </a:solidFill>
            <a:prstDash val="solid"/>
            <a:miter lim="800000"/>
          </a:ln>
          <a:effectLst/>
        </p:spPr>
      </p:cxnSp>
      <p:grpSp>
        <p:nvGrpSpPr>
          <p:cNvPr id="46" name="组合 45"/>
          <p:cNvGrpSpPr/>
          <p:nvPr/>
        </p:nvGrpSpPr>
        <p:grpSpPr>
          <a:xfrm>
            <a:off x="1182327" y="1238035"/>
            <a:ext cx="209157" cy="283420"/>
            <a:chOff x="7063902" y="1357178"/>
            <a:chExt cx="209157" cy="283420"/>
          </a:xfrm>
        </p:grpSpPr>
        <p:sp>
          <p:nvSpPr>
            <p:cNvPr id="47" name="圆角矩形 46" descr="e7d195523061f1c0600ade85ab8d19863d296bbd6d3c8047FB0A4867354E4F1E3A7DEAE3C4C4B5C9777EC9E9D7F78045DB0296A4194571101A21F67FC7D6C39966CE50B69116E2EE84E571E25F3C0CCEAB7166E0BCEAD8008941BCF46B9BD7126B75D4C085598D7BD6051DADDFF63176B0949ACF004D3D13C6FC0972F4E442A85D4C934F23360625"/>
            <p:cNvSpPr/>
            <p:nvPr/>
          </p:nvSpPr>
          <p:spPr>
            <a:xfrm>
              <a:off x="7195891" y="1357178"/>
              <a:ext cx="77168" cy="283420"/>
            </a:xfrm>
            <a:prstGeom prst="roundRect">
              <a:avLst>
                <a:gd name="adj" fmla="val 14891"/>
              </a:avLst>
            </a:prstGeom>
            <a:solidFill>
              <a:schemeClr val="tx2">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prstClr val="white"/>
                </a:solidFill>
                <a:effectLst/>
                <a:uLnTx/>
                <a:uFillTx/>
                <a:latin typeface="Calibri" panose="020F0502020204030204"/>
                <a:ea typeface="宋体" panose="02010600030101010101" pitchFamily="2" charset="-122"/>
              </a:endParaRPr>
            </a:p>
          </p:txBody>
        </p:sp>
        <p:sp>
          <p:nvSpPr>
            <p:cNvPr id="48" name="圆角矩形 47" descr="e7d195523061f1c0600ade85ab8d19863d296bbd6d3c8047FB0A4867354E4F1E3A7DEAE3C4C4B5C9777EC9E9D7F78045DB0296A4194571101A21F67FC7D6C39966CE50B69116E2EE84E571E25F3C0CCEAB7166E0BCEAD8008941BCF46B9BD7126B75D4C085598D7BD6051DADDFF63176B0949ACF004D3D13C6FC0972F4E442A85D4C934F23360625"/>
            <p:cNvSpPr/>
            <p:nvPr/>
          </p:nvSpPr>
          <p:spPr>
            <a:xfrm>
              <a:off x="7063902" y="1357178"/>
              <a:ext cx="77168" cy="283420"/>
            </a:xfrm>
            <a:prstGeom prst="roundRect">
              <a:avLst>
                <a:gd name="adj" fmla="val 14891"/>
              </a:avLst>
            </a:prstGeom>
            <a:solidFill>
              <a:srgbClr val="D32F2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prstClr val="white"/>
                </a:solidFill>
                <a:effectLst/>
                <a:uLnTx/>
                <a:uFillTx/>
                <a:latin typeface="Calibri" panose="020F0502020204030204"/>
                <a:ea typeface="宋体" panose="02010600030101010101" pitchFamily="2" charset="-122"/>
              </a:endParaRPr>
            </a:p>
          </p:txBody>
        </p:sp>
      </p:grpSp>
      <p:sp>
        <p:nvSpPr>
          <p:cNvPr id="67" name="灯片编号占位符 2"/>
          <p:cNvSpPr>
            <a:spLocks noGrp="1"/>
          </p:cNvSpPr>
          <p:nvPr>
            <p:ph type="sldNum" sz="quarter" idx="12"/>
          </p:nvPr>
        </p:nvSpPr>
        <p:spPr/>
        <p:txBody>
          <a:bodyPr/>
          <a:lstStyle/>
          <a:p>
            <a:pPr>
              <a:defRPr/>
            </a:pPr>
            <a:r>
              <a:rPr lang="en-US" altLang="zh-CN" b="1" dirty="0" smtClean="0">
                <a:solidFill>
                  <a:prstClr val="black">
                    <a:tint val="75000"/>
                  </a:prstClr>
                </a:solidFill>
                <a:latin typeface="Times New Roman" panose="02020603050405020304" pitchFamily="18" charset="0"/>
                <a:cs typeface="Times New Roman" panose="02020603050405020304" pitchFamily="18" charset="0"/>
              </a:rPr>
              <a:t>19</a:t>
            </a:r>
            <a:endParaRPr lang="zh-CN" altLang="en-US" b="1" dirty="0">
              <a:solidFill>
                <a:prstClr val="black">
                  <a:tint val="75000"/>
                </a:prstClr>
              </a:solidFill>
              <a:latin typeface="Times New Roman" panose="02020603050405020304" pitchFamily="18" charset="0"/>
              <a:cs typeface="Times New Roman" panose="02020603050405020304" pitchFamily="18" charset="0"/>
            </a:endParaRPr>
          </a:p>
        </p:txBody>
      </p:sp>
      <p:sp>
        <p:nvSpPr>
          <p:cNvPr id="6" name="矩形 5"/>
          <p:cNvSpPr/>
          <p:nvPr/>
        </p:nvSpPr>
        <p:spPr>
          <a:xfrm>
            <a:off x="2819152" y="1824247"/>
            <a:ext cx="9166688" cy="1424940"/>
          </a:xfrm>
          <a:prstGeom prst="rect">
            <a:avLst/>
          </a:prstGeom>
        </p:spPr>
        <p:txBody>
          <a:bodyPr wrap="square">
            <a:spAutoFit/>
          </a:bodyPr>
          <a:lstStyle/>
          <a:p>
            <a:pPr marL="285750" indent="-285750" algn="just">
              <a:lnSpc>
                <a:spcPts val="2600"/>
              </a:lnSpc>
              <a:buClr>
                <a:srgbClr val="DF3A31"/>
              </a:buClr>
              <a:buFont typeface="Wingdings" panose="05000000000000000000" pitchFamily="2" charset="2"/>
              <a:buChar char="u"/>
            </a:pPr>
            <a:r>
              <a:rPr lang="zh-CN" altLang="en-US" b="1" dirty="0">
                <a:solidFill>
                  <a:srgbClr val="D32F2F"/>
                </a:solidFill>
                <a:latin typeface="微软雅黑" panose="020B0503020204020204" pitchFamily="34" charset="-122"/>
                <a:ea typeface="微软雅黑" panose="020B0503020204020204" pitchFamily="34" charset="-122"/>
              </a:rPr>
              <a:t>上市信息：</a:t>
            </a:r>
            <a:r>
              <a:rPr lang="zh-CN" altLang="en-US" kern="100" spc="100" dirty="0">
                <a:solidFill>
                  <a:srgbClr val="25313D"/>
                </a:solidFill>
                <a:latin typeface="微软雅黑" panose="020B0503020204020204" pitchFamily="34" charset="-122"/>
                <a:ea typeface="微软雅黑" panose="020B0503020204020204" pitchFamily="34" charset="-122"/>
                <a:cs typeface="Times New Roman" panose="02020603050405020304" pitchFamily="18" charset="0"/>
              </a:rPr>
              <a:t>在认可的证券交易所或中国银行间市场登记有在存续期内的股票或债券（不含资产证券化产品</a:t>
            </a:r>
            <a:r>
              <a:rPr lang="zh-CN" altLang="en-US" kern="100" spc="100" dirty="0" smtClean="0">
                <a:solidFill>
                  <a:srgbClr val="25313D"/>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zh-CN" kern="100" spc="100" dirty="0" smtClean="0">
                <a:solidFill>
                  <a:srgbClr val="25313D"/>
                </a:solidFill>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kern="100" spc="100" dirty="0" smtClean="0">
              <a:solidFill>
                <a:srgbClr val="25313D"/>
              </a:solidFill>
              <a:latin typeface="微软雅黑" panose="020B0503020204020204" pitchFamily="34" charset="-122"/>
              <a:ea typeface="微软雅黑" panose="020B0503020204020204" pitchFamily="34" charset="-122"/>
              <a:cs typeface="Times New Roman" panose="02020603050405020304" pitchFamily="18" charset="0"/>
            </a:endParaRPr>
          </a:p>
          <a:p>
            <a:pPr marL="285750" indent="-285750" algn="just">
              <a:lnSpc>
                <a:spcPts val="2600"/>
              </a:lnSpc>
              <a:buClr>
                <a:srgbClr val="DF3A31"/>
              </a:buClr>
              <a:buFont typeface="Wingdings" panose="05000000000000000000" pitchFamily="2" charset="2"/>
              <a:buChar char="u"/>
            </a:pPr>
            <a:r>
              <a:rPr lang="zh-CN" altLang="en-US" b="1" dirty="0">
                <a:solidFill>
                  <a:srgbClr val="D32F2F"/>
                </a:solidFill>
                <a:latin typeface="微软雅黑" panose="020B0503020204020204" pitchFamily="34" charset="-122"/>
                <a:ea typeface="微软雅黑" panose="020B0503020204020204" pitchFamily="34" charset="-122"/>
              </a:rPr>
              <a:t>财务信息</a:t>
            </a:r>
            <a:r>
              <a:rPr lang="zh-CN" altLang="en-US" kern="100" spc="100" dirty="0" smtClean="0">
                <a:solidFill>
                  <a:srgbClr val="25313D"/>
                </a:solidFill>
                <a:latin typeface="微软雅黑" panose="020B0503020204020204" pitchFamily="34" charset="-122"/>
                <a:ea typeface="微软雅黑" panose="020B0503020204020204" pitchFamily="34" charset="-122"/>
                <a:cs typeface="Times New Roman" panose="02020603050405020304" pitchFamily="18" charset="0"/>
              </a:rPr>
              <a:t>：本部、合并两口径下客户最近三个年度和最新一期的财务报表</a:t>
            </a:r>
            <a:r>
              <a:rPr lang="zh-CN" altLang="zh-CN" kern="100" spc="100" dirty="0" smtClean="0">
                <a:solidFill>
                  <a:srgbClr val="25313D"/>
                </a:solidFill>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kern="100" spc="100" dirty="0" smtClean="0">
              <a:solidFill>
                <a:srgbClr val="25313D"/>
              </a:solidFill>
              <a:latin typeface="微软雅黑" panose="020B0503020204020204" pitchFamily="34" charset="-122"/>
              <a:ea typeface="微软雅黑" panose="020B0503020204020204" pitchFamily="34" charset="-122"/>
              <a:cs typeface="Times New Roman" panose="02020603050405020304" pitchFamily="18" charset="0"/>
            </a:endParaRPr>
          </a:p>
          <a:p>
            <a:pPr marL="285750" indent="-285750" algn="just">
              <a:lnSpc>
                <a:spcPts val="2600"/>
              </a:lnSpc>
              <a:buClr>
                <a:srgbClr val="DF3A31"/>
              </a:buClr>
              <a:buFont typeface="Wingdings" panose="05000000000000000000" pitchFamily="2" charset="2"/>
              <a:buChar char="u"/>
            </a:pPr>
            <a:r>
              <a:rPr lang="zh-CN" altLang="en-US" b="1" kern="100" spc="100" dirty="0" smtClean="0">
                <a:solidFill>
                  <a:srgbClr val="D32F2F"/>
                </a:solidFill>
                <a:latin typeface="微软雅黑" panose="020B0503020204020204" pitchFamily="34" charset="-122"/>
                <a:ea typeface="微软雅黑" panose="020B0503020204020204" pitchFamily="34" charset="-122"/>
                <a:cs typeface="Times New Roman" panose="02020603050405020304" pitchFamily="18" charset="0"/>
              </a:rPr>
              <a:t>风险信息</a:t>
            </a:r>
            <a:r>
              <a:rPr lang="zh-CN" altLang="en-US" kern="100" spc="100" dirty="0">
                <a:solidFill>
                  <a:srgbClr val="25313D"/>
                </a:solidFill>
                <a:latin typeface="微软雅黑" panose="020B0503020204020204" pitchFamily="34" charset="-122"/>
                <a:ea typeface="微软雅黑" panose="020B0503020204020204" pitchFamily="34" charset="-122"/>
                <a:cs typeface="Times New Roman" panose="02020603050405020304" pitchFamily="18" charset="0"/>
              </a:rPr>
              <a:t>：最近三年无债务违约或者迟延支付本息的</a:t>
            </a:r>
            <a:r>
              <a:rPr lang="zh-CN" altLang="en-US" kern="100" spc="100" dirty="0" smtClean="0">
                <a:solidFill>
                  <a:srgbClr val="25313D"/>
                </a:solidFill>
                <a:latin typeface="微软雅黑" panose="020B0503020204020204" pitchFamily="34" charset="-122"/>
                <a:ea typeface="微软雅黑" panose="020B0503020204020204" pitchFamily="34" charset="-122"/>
                <a:cs typeface="Times New Roman" panose="02020603050405020304" pitchFamily="18" charset="0"/>
              </a:rPr>
              <a:t>事实</a:t>
            </a:r>
            <a:r>
              <a:rPr lang="zh-CN" altLang="zh-CN" kern="100" spc="100" dirty="0" smtClean="0">
                <a:solidFill>
                  <a:srgbClr val="25313D"/>
                </a:solidFill>
                <a:latin typeface="微软雅黑" panose="020B0503020204020204" pitchFamily="34" charset="-122"/>
                <a:ea typeface="微软雅黑" panose="020B0503020204020204" pitchFamily="34" charset="-122"/>
                <a:cs typeface="Times New Roman" panose="02020603050405020304" pitchFamily="18" charset="0"/>
              </a:rPr>
              <a:t>。</a:t>
            </a:r>
            <a:endParaRPr lang="zh-CN" altLang="zh-CN" kern="100" spc="100" dirty="0" smtClean="0">
              <a:solidFill>
                <a:srgbClr val="25313D"/>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7" name="矩形 36"/>
          <p:cNvSpPr/>
          <p:nvPr/>
        </p:nvSpPr>
        <p:spPr>
          <a:xfrm>
            <a:off x="2270128" y="3926754"/>
            <a:ext cx="9525807" cy="2061210"/>
          </a:xfrm>
          <a:prstGeom prst="rect">
            <a:avLst/>
          </a:prstGeom>
        </p:spPr>
        <p:txBody>
          <a:bodyPr wrap="square">
            <a:spAutoFit/>
          </a:bodyPr>
          <a:lstStyle/>
          <a:p>
            <a:pPr algn="just">
              <a:lnSpc>
                <a:spcPct val="200000"/>
              </a:lnSpc>
            </a:pPr>
            <a:r>
              <a:rPr lang="en-US" altLang="zh-CN" sz="1600" b="1" dirty="0" smtClean="0">
                <a:latin typeface="微软雅黑" panose="020B0503020204020204" pitchFamily="34" charset="-122"/>
                <a:ea typeface="微软雅黑" panose="020B0503020204020204" pitchFamily="34" charset="-122"/>
              </a:rPr>
              <a:t>2023</a:t>
            </a:r>
            <a:r>
              <a:rPr lang="zh-CN" altLang="en-US" sz="1600" b="1" dirty="0" smtClean="0">
                <a:latin typeface="微软雅黑" panose="020B0503020204020204" pitchFamily="34" charset="-122"/>
                <a:ea typeface="微软雅黑" panose="020B0503020204020204" pitchFamily="34" charset="-122"/>
              </a:rPr>
              <a:t>年</a:t>
            </a:r>
            <a:r>
              <a:rPr lang="en-US" altLang="zh-CN" sz="1600" b="1" dirty="0" smtClean="0">
                <a:latin typeface="微软雅黑" panose="020B0503020204020204" pitchFamily="34" charset="-122"/>
                <a:ea typeface="微软雅黑" panose="020B0503020204020204" pitchFamily="34" charset="-122"/>
              </a:rPr>
              <a:t>3</a:t>
            </a:r>
            <a:r>
              <a:rPr lang="zh-CN" altLang="en-US" sz="1600" b="1" dirty="0" smtClean="0">
                <a:latin typeface="微软雅黑" panose="020B0503020204020204" pitchFamily="34" charset="-122"/>
                <a:ea typeface="微软雅黑" panose="020B0503020204020204" pitchFamily="34" charset="-122"/>
              </a:rPr>
              <a:t>月</a:t>
            </a:r>
            <a:r>
              <a:rPr lang="en-US" altLang="zh-CN" sz="1600" b="1" dirty="0" smtClean="0">
                <a:latin typeface="微软雅黑" panose="020B0503020204020204" pitchFamily="34" charset="-122"/>
                <a:ea typeface="微软雅黑" panose="020B0503020204020204" pitchFamily="34" charset="-122"/>
              </a:rPr>
              <a:t>31</a:t>
            </a:r>
            <a:r>
              <a:rPr lang="zh-CN" altLang="en-US" sz="1600" b="1" dirty="0" smtClean="0">
                <a:latin typeface="微软雅黑" panose="020B0503020204020204" pitchFamily="34" charset="-122"/>
                <a:ea typeface="微软雅黑" panose="020B0503020204020204" pitchFamily="34" charset="-122"/>
              </a:rPr>
              <a:t>日前</a:t>
            </a:r>
            <a:r>
              <a:rPr lang="zh-CN" altLang="en-US" sz="1600" dirty="0" smtClean="0">
                <a:latin typeface="微软雅黑" panose="020B0503020204020204" pitchFamily="34" charset="-122"/>
                <a:ea typeface="微软雅黑" panose="020B0503020204020204" pitchFamily="34" charset="-122"/>
              </a:rPr>
              <a:t>，要录入企业</a:t>
            </a:r>
            <a:r>
              <a:rPr lang="en-US" altLang="zh-CN" sz="1600" dirty="0" smtClean="0">
                <a:latin typeface="微软雅黑" panose="020B0503020204020204" pitchFamily="34" charset="-122"/>
                <a:ea typeface="微软雅黑" panose="020B0503020204020204" pitchFamily="34" charset="-122"/>
              </a:rPr>
              <a:t>2019-2021</a:t>
            </a:r>
            <a:r>
              <a:rPr lang="zh-CN" altLang="en-US" sz="1600" dirty="0" smtClean="0">
                <a:latin typeface="微软雅黑" panose="020B0503020204020204" pitchFamily="34" charset="-122"/>
                <a:ea typeface="微软雅黑" panose="020B0503020204020204" pitchFamily="34" charset="-122"/>
              </a:rPr>
              <a:t>年本部口径、合并口径财务报表；</a:t>
            </a:r>
            <a:r>
              <a:rPr lang="en-US" altLang="zh-CN" sz="1600" dirty="0">
                <a:latin typeface="微软雅黑" panose="020B0503020204020204" pitchFamily="34" charset="-122"/>
                <a:ea typeface="微软雅黑" panose="020B0503020204020204" pitchFamily="34" charset="-122"/>
              </a:rPr>
              <a:t> </a:t>
            </a:r>
            <a:r>
              <a:rPr lang="en-US" altLang="zh-CN" sz="1600" dirty="0" smtClean="0">
                <a:latin typeface="微软雅黑" panose="020B0503020204020204" pitchFamily="34" charset="-122"/>
                <a:ea typeface="微软雅黑" panose="020B0503020204020204" pitchFamily="34" charset="-122"/>
              </a:rPr>
              <a:t>2022</a:t>
            </a:r>
            <a:r>
              <a:rPr lang="zh-CN" altLang="en-US" sz="1600" dirty="0" smtClean="0">
                <a:latin typeface="微软雅黑" panose="020B0503020204020204" pitchFamily="34" charset="-122"/>
                <a:ea typeface="微软雅黑" panose="020B0503020204020204" pitchFamily="34" charset="-122"/>
              </a:rPr>
              <a:t>年三季度</a:t>
            </a:r>
            <a:r>
              <a:rPr lang="zh-CN" altLang="en-US" sz="1600" dirty="0">
                <a:latin typeface="微软雅黑" panose="020B0503020204020204" pitchFamily="34" charset="-122"/>
                <a:ea typeface="微软雅黑" panose="020B0503020204020204" pitchFamily="34" charset="-122"/>
              </a:rPr>
              <a:t>财务报表。</a:t>
            </a:r>
            <a:endParaRPr lang="en-US" altLang="zh-CN" sz="1600" dirty="0" smtClean="0">
              <a:latin typeface="微软雅黑" panose="020B0503020204020204" pitchFamily="34" charset="-122"/>
              <a:ea typeface="微软雅黑" panose="020B0503020204020204" pitchFamily="34" charset="-122"/>
            </a:endParaRPr>
          </a:p>
          <a:p>
            <a:pPr algn="just">
              <a:lnSpc>
                <a:spcPct val="200000"/>
              </a:lnSpc>
            </a:pPr>
            <a:r>
              <a:rPr lang="en-US" altLang="zh-CN" sz="1600" b="1" dirty="0" smtClean="0">
                <a:latin typeface="微软雅黑" panose="020B0503020204020204" pitchFamily="34" charset="-122"/>
                <a:ea typeface="微软雅黑" panose="020B0503020204020204" pitchFamily="34" charset="-122"/>
              </a:rPr>
              <a:t>2023</a:t>
            </a:r>
            <a:r>
              <a:rPr lang="zh-CN" altLang="en-US" sz="1600" b="1" dirty="0" smtClean="0">
                <a:latin typeface="微软雅黑" panose="020B0503020204020204" pitchFamily="34" charset="-122"/>
                <a:ea typeface="微软雅黑" panose="020B0503020204020204" pitchFamily="34" charset="-122"/>
              </a:rPr>
              <a:t>年</a:t>
            </a:r>
            <a:r>
              <a:rPr lang="en-US" altLang="zh-CN" sz="1600" b="1" dirty="0" smtClean="0">
                <a:latin typeface="微软雅黑" panose="020B0503020204020204" pitchFamily="34" charset="-122"/>
                <a:ea typeface="微软雅黑" panose="020B0503020204020204" pitchFamily="34" charset="-122"/>
              </a:rPr>
              <a:t>6</a:t>
            </a:r>
            <a:r>
              <a:rPr lang="zh-CN" altLang="en-US" sz="1600" b="1" dirty="0" smtClean="0">
                <a:latin typeface="微软雅黑" panose="020B0503020204020204" pitchFamily="34" charset="-122"/>
                <a:ea typeface="微软雅黑" panose="020B0503020204020204" pitchFamily="34" charset="-122"/>
              </a:rPr>
              <a:t>月</a:t>
            </a:r>
            <a:r>
              <a:rPr lang="en-US" altLang="zh-CN" sz="1600" b="1" dirty="0" smtClean="0">
                <a:latin typeface="微软雅黑" panose="020B0503020204020204" pitchFamily="34" charset="-122"/>
                <a:ea typeface="微软雅黑" panose="020B0503020204020204" pitchFamily="34" charset="-122"/>
              </a:rPr>
              <a:t>30</a:t>
            </a:r>
            <a:r>
              <a:rPr lang="zh-CN" altLang="en-US" sz="1600" b="1" dirty="0" smtClean="0">
                <a:latin typeface="微软雅黑" panose="020B0503020204020204" pitchFamily="34" charset="-122"/>
                <a:ea typeface="微软雅黑" panose="020B0503020204020204" pitchFamily="34" charset="-122"/>
              </a:rPr>
              <a:t>日前</a:t>
            </a:r>
            <a:r>
              <a:rPr lang="zh-CN" altLang="en-US" sz="1600" dirty="0" smtClean="0">
                <a:latin typeface="微软雅黑" panose="020B0503020204020204" pitchFamily="34" charset="-122"/>
                <a:ea typeface="微软雅黑" panose="020B0503020204020204" pitchFamily="34" charset="-122"/>
              </a:rPr>
              <a:t>，要录入</a:t>
            </a:r>
            <a:r>
              <a:rPr lang="zh-CN" altLang="en-US" sz="1600" dirty="0">
                <a:latin typeface="微软雅黑" panose="020B0503020204020204" pitchFamily="34" charset="-122"/>
                <a:ea typeface="微软雅黑" panose="020B0503020204020204" pitchFamily="34" charset="-122"/>
              </a:rPr>
              <a:t>企业</a:t>
            </a:r>
            <a:r>
              <a:rPr lang="en-US" altLang="zh-CN" sz="1600" dirty="0" smtClean="0">
                <a:latin typeface="微软雅黑" panose="020B0503020204020204" pitchFamily="34" charset="-122"/>
                <a:ea typeface="微软雅黑" panose="020B0503020204020204" pitchFamily="34" charset="-122"/>
              </a:rPr>
              <a:t>2020-2022</a:t>
            </a:r>
            <a:r>
              <a:rPr lang="zh-CN" altLang="en-US" sz="1600" dirty="0" smtClean="0">
                <a:latin typeface="微软雅黑" panose="020B0503020204020204" pitchFamily="34" charset="-122"/>
                <a:ea typeface="微软雅黑" panose="020B0503020204020204" pitchFamily="34" charset="-122"/>
              </a:rPr>
              <a:t>年</a:t>
            </a:r>
            <a:r>
              <a:rPr lang="zh-CN" altLang="en-US" sz="1600" dirty="0">
                <a:latin typeface="微软雅黑" panose="020B0503020204020204" pitchFamily="34" charset="-122"/>
                <a:ea typeface="微软雅黑" panose="020B0503020204020204" pitchFamily="34" charset="-122"/>
              </a:rPr>
              <a:t>本部口径、合并口径财务</a:t>
            </a:r>
            <a:r>
              <a:rPr lang="zh-CN" altLang="en-US" sz="1600" dirty="0" smtClean="0">
                <a:latin typeface="微软雅黑" panose="020B0503020204020204" pitchFamily="34" charset="-122"/>
                <a:ea typeface="微软雅黑" panose="020B0503020204020204" pitchFamily="34" charset="-122"/>
              </a:rPr>
              <a:t>报表。</a:t>
            </a:r>
            <a:endParaRPr lang="en-US" altLang="zh-CN" sz="1600" dirty="0">
              <a:latin typeface="微软雅黑" panose="020B0503020204020204" pitchFamily="34" charset="-122"/>
              <a:ea typeface="微软雅黑" panose="020B0503020204020204" pitchFamily="34" charset="-122"/>
            </a:endParaRPr>
          </a:p>
          <a:p>
            <a:pPr algn="just">
              <a:lnSpc>
                <a:spcPct val="200000"/>
              </a:lnSpc>
            </a:pPr>
            <a:r>
              <a:rPr lang="en-US" altLang="zh-CN" sz="1600" b="1" dirty="0" smtClean="0">
                <a:latin typeface="微软雅黑" panose="020B0503020204020204" pitchFamily="34" charset="-122"/>
                <a:ea typeface="微软雅黑" panose="020B0503020204020204" pitchFamily="34" charset="-122"/>
              </a:rPr>
              <a:t>2023</a:t>
            </a:r>
            <a:r>
              <a:rPr lang="zh-CN" altLang="en-US" sz="1600" b="1" dirty="0" smtClean="0">
                <a:latin typeface="微软雅黑" panose="020B0503020204020204" pitchFamily="34" charset="-122"/>
                <a:ea typeface="微软雅黑" panose="020B0503020204020204" pitchFamily="34" charset="-122"/>
              </a:rPr>
              <a:t>年</a:t>
            </a:r>
            <a:r>
              <a:rPr lang="en-US" altLang="zh-CN" sz="1600" b="1" dirty="0" smtClean="0">
                <a:latin typeface="微软雅黑" panose="020B0503020204020204" pitchFamily="34" charset="-122"/>
                <a:ea typeface="微软雅黑" panose="020B0503020204020204" pitchFamily="34" charset="-122"/>
              </a:rPr>
              <a:t>9</a:t>
            </a:r>
            <a:r>
              <a:rPr lang="zh-CN" altLang="en-US" sz="1600" b="1" dirty="0" smtClean="0">
                <a:latin typeface="微软雅黑" panose="020B0503020204020204" pitchFamily="34" charset="-122"/>
                <a:ea typeface="微软雅黑" panose="020B0503020204020204" pitchFamily="34" charset="-122"/>
              </a:rPr>
              <a:t>月</a:t>
            </a:r>
            <a:r>
              <a:rPr lang="en-US" altLang="zh-CN" sz="1600" b="1" dirty="0">
                <a:latin typeface="微软雅黑" panose="020B0503020204020204" pitchFamily="34" charset="-122"/>
                <a:ea typeface="微软雅黑" panose="020B0503020204020204" pitchFamily="34" charset="-122"/>
              </a:rPr>
              <a:t>30</a:t>
            </a:r>
            <a:r>
              <a:rPr lang="zh-CN" altLang="en-US" sz="1600" b="1" dirty="0" smtClean="0">
                <a:latin typeface="微软雅黑" panose="020B0503020204020204" pitchFamily="34" charset="-122"/>
                <a:ea typeface="微软雅黑" panose="020B0503020204020204" pitchFamily="34" charset="-122"/>
              </a:rPr>
              <a:t>日前</a:t>
            </a:r>
            <a:r>
              <a:rPr lang="zh-CN" altLang="en-US" sz="1600" dirty="0" smtClean="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要录入企业</a:t>
            </a:r>
            <a:r>
              <a:rPr lang="en-US" altLang="zh-CN" sz="1600" dirty="0">
                <a:latin typeface="微软雅黑" panose="020B0503020204020204" pitchFamily="34" charset="-122"/>
                <a:ea typeface="微软雅黑" panose="020B0503020204020204" pitchFamily="34" charset="-122"/>
              </a:rPr>
              <a:t>2020-2022</a:t>
            </a:r>
            <a:r>
              <a:rPr lang="zh-CN" altLang="en-US" sz="1600" dirty="0">
                <a:latin typeface="微软雅黑" panose="020B0503020204020204" pitchFamily="34" charset="-122"/>
                <a:ea typeface="微软雅黑" panose="020B0503020204020204" pitchFamily="34" charset="-122"/>
              </a:rPr>
              <a:t>年本部口径、合并口径财务</a:t>
            </a:r>
            <a:r>
              <a:rPr lang="zh-CN" altLang="en-US" sz="1600" dirty="0" smtClean="0">
                <a:latin typeface="微软雅黑" panose="020B0503020204020204" pitchFamily="34" charset="-122"/>
                <a:ea typeface="微软雅黑" panose="020B0503020204020204" pitchFamily="34" charset="-122"/>
              </a:rPr>
              <a:t>报表；</a:t>
            </a:r>
            <a:r>
              <a:rPr lang="en-US" altLang="zh-CN" sz="1600" dirty="0">
                <a:latin typeface="微软雅黑" panose="020B0503020204020204" pitchFamily="34" charset="-122"/>
                <a:ea typeface="微软雅黑" panose="020B0503020204020204" pitchFamily="34" charset="-122"/>
              </a:rPr>
              <a:t> 2023</a:t>
            </a:r>
            <a:r>
              <a:rPr lang="zh-CN" altLang="en-US" sz="1600" dirty="0">
                <a:latin typeface="微软雅黑" panose="020B0503020204020204" pitchFamily="34" charset="-122"/>
                <a:ea typeface="微软雅黑" panose="020B0503020204020204" pitchFamily="34" charset="-122"/>
              </a:rPr>
              <a:t>年</a:t>
            </a:r>
            <a:r>
              <a:rPr lang="zh-CN" altLang="en-US" sz="1600" dirty="0" smtClean="0">
                <a:latin typeface="微软雅黑" panose="020B0503020204020204" pitchFamily="34" charset="-122"/>
                <a:ea typeface="微软雅黑" panose="020B0503020204020204" pitchFamily="34" charset="-122"/>
              </a:rPr>
              <a:t>一季度财务报表。</a:t>
            </a:r>
            <a:endParaRPr lang="en-US" altLang="zh-CN" sz="1600" dirty="0" smtClean="0">
              <a:latin typeface="微软雅黑" panose="020B0503020204020204" pitchFamily="34" charset="-122"/>
              <a:ea typeface="微软雅黑" panose="020B0503020204020204" pitchFamily="34" charset="-122"/>
            </a:endParaRPr>
          </a:p>
          <a:p>
            <a:pPr algn="just">
              <a:lnSpc>
                <a:spcPct val="200000"/>
              </a:lnSpc>
            </a:pPr>
            <a:r>
              <a:rPr lang="en-US" altLang="zh-CN" sz="1600" b="1" dirty="0" smtClean="0">
                <a:latin typeface="微软雅黑" panose="020B0503020204020204" pitchFamily="34" charset="-122"/>
                <a:ea typeface="微软雅黑" panose="020B0503020204020204" pitchFamily="34" charset="-122"/>
              </a:rPr>
              <a:t>2023</a:t>
            </a:r>
            <a:r>
              <a:rPr lang="zh-CN" altLang="en-US" sz="1600" b="1" dirty="0" smtClean="0">
                <a:latin typeface="微软雅黑" panose="020B0503020204020204" pitchFamily="34" charset="-122"/>
                <a:ea typeface="微软雅黑" panose="020B0503020204020204" pitchFamily="34" charset="-122"/>
              </a:rPr>
              <a:t>年</a:t>
            </a:r>
            <a:r>
              <a:rPr lang="en-US" altLang="zh-CN" sz="1600" b="1" dirty="0" smtClean="0">
                <a:latin typeface="微软雅黑" panose="020B0503020204020204" pitchFamily="34" charset="-122"/>
                <a:ea typeface="微软雅黑" panose="020B0503020204020204" pitchFamily="34" charset="-122"/>
              </a:rPr>
              <a:t>12</a:t>
            </a:r>
            <a:r>
              <a:rPr lang="zh-CN" altLang="en-US" sz="1600" b="1" dirty="0" smtClean="0">
                <a:latin typeface="微软雅黑" panose="020B0503020204020204" pitchFamily="34" charset="-122"/>
                <a:ea typeface="微软雅黑" panose="020B0503020204020204" pitchFamily="34" charset="-122"/>
              </a:rPr>
              <a:t>月</a:t>
            </a:r>
            <a:r>
              <a:rPr lang="en-US" altLang="zh-CN" sz="1600" b="1" dirty="0" smtClean="0">
                <a:latin typeface="微软雅黑" panose="020B0503020204020204" pitchFamily="34" charset="-122"/>
                <a:ea typeface="微软雅黑" panose="020B0503020204020204" pitchFamily="34" charset="-122"/>
              </a:rPr>
              <a:t>31</a:t>
            </a:r>
            <a:r>
              <a:rPr lang="zh-CN" altLang="en-US" sz="1600" b="1" dirty="0" smtClean="0">
                <a:latin typeface="微软雅黑" panose="020B0503020204020204" pitchFamily="34" charset="-122"/>
                <a:ea typeface="微软雅黑" panose="020B0503020204020204" pitchFamily="34" charset="-122"/>
              </a:rPr>
              <a:t>日前</a:t>
            </a:r>
            <a:r>
              <a:rPr lang="zh-CN" altLang="en-US" sz="1600" dirty="0" smtClean="0">
                <a:latin typeface="微软雅黑" panose="020B0503020204020204" pitchFamily="34" charset="-122"/>
                <a:ea typeface="微软雅黑" panose="020B0503020204020204" pitchFamily="34" charset="-122"/>
              </a:rPr>
              <a:t>，要录入企业</a:t>
            </a:r>
            <a:r>
              <a:rPr lang="en-US" altLang="zh-CN" sz="1600" dirty="0" smtClean="0">
                <a:latin typeface="微软雅黑" panose="020B0503020204020204" pitchFamily="34" charset="-122"/>
                <a:ea typeface="微软雅黑" panose="020B0503020204020204" pitchFamily="34" charset="-122"/>
              </a:rPr>
              <a:t>2020-2022</a:t>
            </a:r>
            <a:r>
              <a:rPr lang="zh-CN" altLang="en-US" sz="1600" dirty="0" smtClean="0">
                <a:latin typeface="微软雅黑" panose="020B0503020204020204" pitchFamily="34" charset="-122"/>
                <a:ea typeface="微软雅黑" panose="020B0503020204020204" pitchFamily="34" charset="-122"/>
              </a:rPr>
              <a:t>年本部口径、合并口径财务报表；</a:t>
            </a:r>
            <a:r>
              <a:rPr lang="en-US" altLang="zh-CN" sz="1600" dirty="0" smtClean="0">
                <a:latin typeface="微软雅黑" panose="020B0503020204020204" pitchFamily="34" charset="-122"/>
                <a:ea typeface="微软雅黑" panose="020B0503020204020204" pitchFamily="34" charset="-122"/>
              </a:rPr>
              <a:t> 2023</a:t>
            </a:r>
            <a:r>
              <a:rPr lang="zh-CN" altLang="en-US" sz="1600" dirty="0" smtClean="0">
                <a:latin typeface="微软雅黑" panose="020B0503020204020204" pitchFamily="34" charset="-122"/>
                <a:ea typeface="微软雅黑" panose="020B0503020204020204" pitchFamily="34" charset="-122"/>
              </a:rPr>
              <a:t>年二季度</a:t>
            </a:r>
            <a:r>
              <a:rPr lang="zh-CN" altLang="en-US" sz="1600" dirty="0">
                <a:latin typeface="微软雅黑" panose="020B0503020204020204" pitchFamily="34" charset="-122"/>
                <a:ea typeface="微软雅黑" panose="020B0503020204020204" pitchFamily="34" charset="-122"/>
              </a:rPr>
              <a:t>财务</a:t>
            </a:r>
            <a:r>
              <a:rPr lang="zh-CN" altLang="en-US" sz="1600" dirty="0" smtClean="0">
                <a:latin typeface="微软雅黑" panose="020B0503020204020204" pitchFamily="34" charset="-122"/>
                <a:ea typeface="微软雅黑" panose="020B0503020204020204" pitchFamily="34" charset="-122"/>
              </a:rPr>
              <a:t>报表。</a:t>
            </a:r>
            <a:endParaRPr lang="en-US" altLang="zh-CN" sz="1600" dirty="0" smtClean="0">
              <a:latin typeface="微软雅黑" panose="020B0503020204020204" pitchFamily="34" charset="-122"/>
              <a:ea typeface="微软雅黑" panose="020B0503020204020204" pitchFamily="34" charset="-122"/>
            </a:endParaRPr>
          </a:p>
        </p:txBody>
      </p:sp>
      <p:sp>
        <p:nvSpPr>
          <p:cNvPr id="49" name="右箭头 48"/>
          <p:cNvSpPr/>
          <p:nvPr/>
        </p:nvSpPr>
        <p:spPr>
          <a:xfrm>
            <a:off x="812198" y="4438313"/>
            <a:ext cx="1457930" cy="773577"/>
          </a:xfrm>
          <a:prstGeom prst="rightArrow">
            <a:avLst/>
          </a:prstGeom>
          <a:solidFill>
            <a:srgbClr val="D32F2F"/>
          </a:solidFill>
          <a:ln>
            <a:solidFill>
              <a:srgbClr val="D32F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smtClean="0">
                <a:latin typeface="微软雅黑" panose="020B0503020204020204" pitchFamily="34" charset="-122"/>
                <a:ea typeface="微软雅黑" panose="020B0503020204020204" pitchFamily="34" charset="-122"/>
              </a:rPr>
              <a:t>数据时效</a:t>
            </a:r>
            <a:endParaRPr lang="zh-CN" altLang="en-US" b="1"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标题 1"/>
          <p:cNvSpPr>
            <a:spLocks noGrp="1"/>
          </p:cNvSpPr>
          <p:nvPr>
            <p:ph type="title"/>
          </p:nvPr>
        </p:nvSpPr>
        <p:spPr>
          <a:xfrm>
            <a:off x="1200152" y="308467"/>
            <a:ext cx="6996792" cy="706437"/>
          </a:xfrm>
          <a:noFill/>
          <a:ln w="9525">
            <a:noFill/>
            <a:miter lim="800000"/>
          </a:ln>
        </p:spPr>
        <p:txBody>
          <a:bodyPr vert="horz" wrap="square" lIns="91440" tIns="45720" rIns="91440" bIns="45720" numCol="1" anchor="ctr" anchorCtr="0" compatLnSpc="1"/>
          <a:lstStyle/>
          <a:p>
            <a:r>
              <a:rPr lang="en-US" altLang="zh-CN" sz="3200" b="1" dirty="0" smtClean="0">
                <a:latin typeface="微软雅黑" panose="020B0503020204020204" pitchFamily="34" charset="-122"/>
                <a:ea typeface="微软雅黑" panose="020B0503020204020204" pitchFamily="34" charset="-122"/>
                <a:cs typeface="+mj-ea"/>
              </a:rPr>
              <a:t>2.2  </a:t>
            </a:r>
            <a:r>
              <a:rPr lang="zh-CN" altLang="en-US" sz="3200" b="1" dirty="0" smtClean="0">
                <a:latin typeface="微软雅黑" panose="020B0503020204020204" pitchFamily="34" charset="-122"/>
                <a:ea typeface="微软雅黑" panose="020B0503020204020204" pitchFamily="34" charset="-122"/>
                <a:cs typeface="+mj-ea"/>
              </a:rPr>
              <a:t>投资级公司数据治理</a:t>
            </a:r>
            <a:endParaRPr lang="zh-CN" altLang="en-US" sz="3200" b="1" dirty="0">
              <a:latin typeface="微软雅黑" panose="020B0503020204020204" pitchFamily="34" charset="-122"/>
              <a:ea typeface="微软雅黑" panose="020B0503020204020204" pitchFamily="34" charset="-122"/>
              <a:cs typeface="+mj-ea"/>
            </a:endParaRPr>
          </a:p>
        </p:txBody>
      </p:sp>
      <p:cxnSp>
        <p:nvCxnSpPr>
          <p:cNvPr id="11" name="直接连接符 10" descr="e7d195523061f1c0600ade85ab8d19863d296bbd6d3c8047FB0A4867354E4F1E3A7DEAE3C4C4B5C9777EC9E9D7F78045DB0296A4194571101A21F67FC7D6C39966CE50B69116E2EE84E571E25F3C0CCEAB7166E0BCEAD8008941BCF46B9BD7126B75D4C085598D7BD6051DADDFF63176B0949ACF004D3D13C6FC0972F4E442A85D4C934F23360625"/>
          <p:cNvCxnSpPr/>
          <p:nvPr/>
        </p:nvCxnSpPr>
        <p:spPr>
          <a:xfrm flipH="1">
            <a:off x="2954519" y="1214645"/>
            <a:ext cx="515938" cy="0"/>
          </a:xfrm>
          <a:prstGeom prst="line">
            <a:avLst/>
          </a:prstGeom>
          <a:noFill/>
          <a:ln w="6350" cap="flat" cmpd="sng" algn="ctr">
            <a:solidFill>
              <a:sysClr val="window" lastClr="FFFFFF">
                <a:lumMod val="75000"/>
              </a:sysClr>
            </a:solidFill>
            <a:prstDash val="solid"/>
            <a:miter lim="800000"/>
          </a:ln>
          <a:effectLst/>
        </p:spPr>
      </p:cxnSp>
      <p:sp>
        <p:nvSpPr>
          <p:cNvPr id="12" name="文本框 11"/>
          <p:cNvSpPr txBox="1"/>
          <p:nvPr/>
        </p:nvSpPr>
        <p:spPr>
          <a:xfrm>
            <a:off x="1401008" y="1055379"/>
            <a:ext cx="1970841" cy="368300"/>
          </a:xfrm>
          <a:prstGeom prst="rect">
            <a:avLst/>
          </a:prstGeom>
          <a:noFill/>
        </p:spPr>
        <p:txBody>
          <a:bodyPr wrap="square" rtlCol="0">
            <a:spAutoFit/>
          </a:bodyPr>
          <a:lstStyle/>
          <a:p>
            <a:r>
              <a:rPr lang="zh-CN" altLang="en-US" b="1" dirty="0" smtClean="0">
                <a:solidFill>
                  <a:srgbClr val="25313D"/>
                </a:solidFill>
                <a:latin typeface="微软雅黑" panose="020B0503020204020204" pitchFamily="34" charset="-122"/>
                <a:ea typeface="微软雅黑" panose="020B0503020204020204" pitchFamily="34" charset="-122"/>
              </a:rPr>
              <a:t>政策发布</a:t>
            </a:r>
            <a:endParaRPr lang="zh-CN" altLang="en-US" b="1" dirty="0">
              <a:solidFill>
                <a:srgbClr val="25313D"/>
              </a:solidFill>
              <a:latin typeface="微软雅黑" panose="020B0503020204020204" pitchFamily="34" charset="-122"/>
              <a:ea typeface="微软雅黑" panose="020B0503020204020204" pitchFamily="34" charset="-122"/>
            </a:endParaRPr>
          </a:p>
        </p:txBody>
      </p:sp>
      <p:cxnSp>
        <p:nvCxnSpPr>
          <p:cNvPr id="13" name="直接连接符 12" descr="e7d195523061f1c0600ade85ab8d19863d296bbd6d3c8047FB0A4867354E4F1E3A7DEAE3C4C4B5C9777EC9E9D7F78045DB0296A4194571101A21F67FC7D6C39966CE50B69116E2EE84E571E25F3C0CCEAB7166E0BCEAD8008941BCF46B9BD7126B75D4C085598D7BD6051DADDFF63176B0949ACF004D3D13C6FC0972F4E442A85D4C934F23360625"/>
          <p:cNvCxnSpPr/>
          <p:nvPr/>
        </p:nvCxnSpPr>
        <p:spPr>
          <a:xfrm flipH="1">
            <a:off x="624882" y="1214645"/>
            <a:ext cx="495008" cy="0"/>
          </a:xfrm>
          <a:prstGeom prst="line">
            <a:avLst/>
          </a:prstGeom>
          <a:noFill/>
          <a:ln w="6350" cap="flat" cmpd="sng" algn="ctr">
            <a:solidFill>
              <a:sysClr val="window" lastClr="FFFFFF">
                <a:lumMod val="75000"/>
              </a:sysClr>
            </a:solidFill>
            <a:prstDash val="solid"/>
            <a:miter lim="800000"/>
          </a:ln>
          <a:effectLst/>
        </p:spPr>
      </p:cxnSp>
      <p:grpSp>
        <p:nvGrpSpPr>
          <p:cNvPr id="14" name="组合 13"/>
          <p:cNvGrpSpPr/>
          <p:nvPr/>
        </p:nvGrpSpPr>
        <p:grpSpPr>
          <a:xfrm>
            <a:off x="1182327" y="1085635"/>
            <a:ext cx="209157" cy="283420"/>
            <a:chOff x="7063902" y="1357178"/>
            <a:chExt cx="209157" cy="283420"/>
          </a:xfrm>
        </p:grpSpPr>
        <p:sp>
          <p:nvSpPr>
            <p:cNvPr id="15" name="圆角矩形 14" descr="e7d195523061f1c0600ade85ab8d19863d296bbd6d3c8047FB0A4867354E4F1E3A7DEAE3C4C4B5C9777EC9E9D7F78045DB0296A4194571101A21F67FC7D6C39966CE50B69116E2EE84E571E25F3C0CCEAB7166E0BCEAD8008941BCF46B9BD7126B75D4C085598D7BD6051DADDFF63176B0949ACF004D3D13C6FC0972F4E442A85D4C934F23360625"/>
            <p:cNvSpPr/>
            <p:nvPr/>
          </p:nvSpPr>
          <p:spPr>
            <a:xfrm>
              <a:off x="7195891" y="1357178"/>
              <a:ext cx="77168" cy="283420"/>
            </a:xfrm>
            <a:prstGeom prst="roundRect">
              <a:avLst>
                <a:gd name="adj" fmla="val 14891"/>
              </a:avLst>
            </a:prstGeom>
            <a:solidFill>
              <a:schemeClr val="tx2">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prstClr val="white"/>
                </a:solidFill>
                <a:effectLst/>
                <a:uLnTx/>
                <a:uFillTx/>
                <a:latin typeface="Calibri" panose="020F0502020204030204"/>
                <a:ea typeface="宋体" panose="02010600030101010101" pitchFamily="2" charset="-122"/>
              </a:endParaRPr>
            </a:p>
          </p:txBody>
        </p:sp>
        <p:sp>
          <p:nvSpPr>
            <p:cNvPr id="16" name="圆角矩形 15" descr="e7d195523061f1c0600ade85ab8d19863d296bbd6d3c8047FB0A4867354E4F1E3A7DEAE3C4C4B5C9777EC9E9D7F78045DB0296A4194571101A21F67FC7D6C39966CE50B69116E2EE84E571E25F3C0CCEAB7166E0BCEAD8008941BCF46B9BD7126B75D4C085598D7BD6051DADDFF63176B0949ACF004D3D13C6FC0972F4E442A85D4C934F23360625"/>
            <p:cNvSpPr/>
            <p:nvPr/>
          </p:nvSpPr>
          <p:spPr>
            <a:xfrm>
              <a:off x="7063902" y="1357178"/>
              <a:ext cx="77168" cy="283420"/>
            </a:xfrm>
            <a:prstGeom prst="roundRect">
              <a:avLst>
                <a:gd name="adj" fmla="val 14891"/>
              </a:avLst>
            </a:prstGeom>
            <a:solidFill>
              <a:srgbClr val="D32F2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prstClr val="white"/>
                </a:solidFill>
                <a:effectLst/>
                <a:uLnTx/>
                <a:uFillTx/>
                <a:latin typeface="Calibri" panose="020F0502020204030204"/>
                <a:ea typeface="宋体" panose="02010600030101010101" pitchFamily="2" charset="-122"/>
              </a:endParaRPr>
            </a:p>
          </p:txBody>
        </p:sp>
      </p:grpSp>
      <p:sp>
        <p:nvSpPr>
          <p:cNvPr id="18" name="灯片编号占位符 2"/>
          <p:cNvSpPr>
            <a:spLocks noGrp="1"/>
          </p:cNvSpPr>
          <p:nvPr>
            <p:ph type="sldNum" sz="quarter" idx="12"/>
          </p:nvPr>
        </p:nvSpPr>
        <p:spPr/>
        <p:txBody>
          <a:bodyPr/>
          <a:lstStyle/>
          <a:p>
            <a:pPr>
              <a:defRPr/>
            </a:pPr>
            <a:r>
              <a:rPr lang="en-US" altLang="zh-CN" b="1" dirty="0" smtClean="0">
                <a:solidFill>
                  <a:prstClr val="black">
                    <a:tint val="75000"/>
                  </a:prstClr>
                </a:solidFill>
                <a:latin typeface="Times New Roman" panose="02020603050405020304" pitchFamily="18" charset="0"/>
                <a:cs typeface="Times New Roman" panose="02020603050405020304" pitchFamily="18" charset="0"/>
              </a:rPr>
              <a:t>2</a:t>
            </a:r>
            <a:endParaRPr lang="zh-CN" altLang="en-US" b="1" dirty="0">
              <a:solidFill>
                <a:prstClr val="black">
                  <a:tint val="75000"/>
                </a:prstClr>
              </a:solidFill>
              <a:latin typeface="Times New Roman" panose="02020603050405020304" pitchFamily="18" charset="0"/>
              <a:cs typeface="Times New Roman" panose="02020603050405020304" pitchFamily="18" charset="0"/>
            </a:endParaRPr>
          </a:p>
        </p:txBody>
      </p:sp>
      <p:sp>
        <p:nvSpPr>
          <p:cNvPr id="73" name="iconfont-11253-5327488"/>
          <p:cNvSpPr/>
          <p:nvPr/>
        </p:nvSpPr>
        <p:spPr>
          <a:xfrm>
            <a:off x="781683" y="1903594"/>
            <a:ext cx="412137" cy="411280"/>
          </a:xfrm>
          <a:custGeom>
            <a:avLst/>
            <a:gdLst>
              <a:gd name="T0" fmla="*/ 9959 w 10021"/>
              <a:gd name="T1" fmla="*/ 662 h 10000"/>
              <a:gd name="T2" fmla="*/ 5414 w 10021"/>
              <a:gd name="T3" fmla="*/ 9752 h 10000"/>
              <a:gd name="T4" fmla="*/ 5009 w 10021"/>
              <a:gd name="T5" fmla="*/ 10000 h 10000"/>
              <a:gd name="T6" fmla="*/ 4902 w 10021"/>
              <a:gd name="T7" fmla="*/ 9985 h 10000"/>
              <a:gd name="T8" fmla="*/ 4650 w 10021"/>
              <a:gd name="T9" fmla="*/ 9825 h 10000"/>
              <a:gd name="T10" fmla="*/ 4555 w 10021"/>
              <a:gd name="T11" fmla="*/ 9544 h 10000"/>
              <a:gd name="T12" fmla="*/ 4555 w 10021"/>
              <a:gd name="T13" fmla="*/ 5455 h 10000"/>
              <a:gd name="T14" fmla="*/ 465 w 10021"/>
              <a:gd name="T15" fmla="*/ 5455 h 10000"/>
              <a:gd name="T16" fmla="*/ 184 w 10021"/>
              <a:gd name="T17" fmla="*/ 5360 h 10000"/>
              <a:gd name="T18" fmla="*/ 24 w 10021"/>
              <a:gd name="T19" fmla="*/ 5107 h 10000"/>
              <a:gd name="T20" fmla="*/ 52 w 10021"/>
              <a:gd name="T21" fmla="*/ 4808 h 10000"/>
              <a:gd name="T22" fmla="*/ 259 w 10021"/>
              <a:gd name="T23" fmla="*/ 4595 h 10000"/>
              <a:gd name="T24" fmla="*/ 9349 w 10021"/>
              <a:gd name="T25" fmla="*/ 50 h 10000"/>
              <a:gd name="T26" fmla="*/ 9555 w 10021"/>
              <a:gd name="T27" fmla="*/ 0 h 10000"/>
              <a:gd name="T28" fmla="*/ 9874 w 10021"/>
              <a:gd name="T29" fmla="*/ 135 h 10000"/>
              <a:gd name="T30" fmla="*/ 10005 w 10021"/>
              <a:gd name="T31" fmla="*/ 380 h 10000"/>
              <a:gd name="T32" fmla="*/ 9959 w 10021"/>
              <a:gd name="T33" fmla="*/ 662 h 10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021" h="10000">
                <a:moveTo>
                  <a:pt x="9959" y="662"/>
                </a:moveTo>
                <a:lnTo>
                  <a:pt x="5414" y="9752"/>
                </a:lnTo>
                <a:cubicBezTo>
                  <a:pt x="5334" y="9919"/>
                  <a:pt x="5199" y="10000"/>
                  <a:pt x="5009" y="10000"/>
                </a:cubicBezTo>
                <a:cubicBezTo>
                  <a:pt x="4985" y="10000"/>
                  <a:pt x="4949" y="9995"/>
                  <a:pt x="4902" y="9985"/>
                </a:cubicBezTo>
                <a:cubicBezTo>
                  <a:pt x="4799" y="9961"/>
                  <a:pt x="4714" y="9907"/>
                  <a:pt x="4650" y="9825"/>
                </a:cubicBezTo>
                <a:cubicBezTo>
                  <a:pt x="4586" y="9744"/>
                  <a:pt x="4555" y="9649"/>
                  <a:pt x="4555" y="9544"/>
                </a:cubicBezTo>
                <a:lnTo>
                  <a:pt x="4555" y="5455"/>
                </a:lnTo>
                <a:lnTo>
                  <a:pt x="465" y="5455"/>
                </a:lnTo>
                <a:cubicBezTo>
                  <a:pt x="361" y="5455"/>
                  <a:pt x="269" y="5423"/>
                  <a:pt x="184" y="5360"/>
                </a:cubicBezTo>
                <a:cubicBezTo>
                  <a:pt x="102" y="5296"/>
                  <a:pt x="47" y="5212"/>
                  <a:pt x="24" y="5107"/>
                </a:cubicBezTo>
                <a:cubicBezTo>
                  <a:pt x="0" y="5003"/>
                  <a:pt x="9" y="4905"/>
                  <a:pt x="52" y="4808"/>
                </a:cubicBezTo>
                <a:cubicBezTo>
                  <a:pt x="96" y="4715"/>
                  <a:pt x="162" y="4642"/>
                  <a:pt x="259" y="4595"/>
                </a:cubicBezTo>
                <a:lnTo>
                  <a:pt x="9349" y="50"/>
                </a:lnTo>
                <a:cubicBezTo>
                  <a:pt x="9410" y="16"/>
                  <a:pt x="9479" y="0"/>
                  <a:pt x="9555" y="0"/>
                </a:cubicBezTo>
                <a:cubicBezTo>
                  <a:pt x="9684" y="0"/>
                  <a:pt x="9789" y="45"/>
                  <a:pt x="9874" y="135"/>
                </a:cubicBezTo>
                <a:cubicBezTo>
                  <a:pt x="9945" y="200"/>
                  <a:pt x="9989" y="282"/>
                  <a:pt x="10005" y="380"/>
                </a:cubicBezTo>
                <a:cubicBezTo>
                  <a:pt x="10021" y="480"/>
                  <a:pt x="10006" y="572"/>
                  <a:pt x="9959" y="662"/>
                </a:cubicBezTo>
                <a:close/>
              </a:path>
            </a:pathLst>
          </a:custGeom>
          <a:solidFill>
            <a:srgbClr val="D20A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20A10"/>
              </a:solidFill>
            </a:endParaRPr>
          </a:p>
        </p:txBody>
      </p:sp>
      <p:sp>
        <p:nvSpPr>
          <p:cNvPr id="74" name="矩形 73"/>
          <p:cNvSpPr/>
          <p:nvPr/>
        </p:nvSpPr>
        <p:spPr>
          <a:xfrm>
            <a:off x="1193820" y="1484306"/>
            <a:ext cx="9475005" cy="2061210"/>
          </a:xfrm>
          <a:prstGeom prst="rect">
            <a:avLst/>
          </a:prstGeom>
        </p:spPr>
        <p:txBody>
          <a:bodyPr wrap="square">
            <a:spAutoFit/>
          </a:bodyPr>
          <a:lstStyle/>
          <a:p>
            <a:pPr marL="400050" indent="-400050">
              <a:lnSpc>
                <a:spcPct val="200000"/>
              </a:lnSpc>
              <a:buFont typeface="+mj-lt"/>
              <a:buAutoNum type="romanUcPeriod"/>
            </a:pPr>
            <a:r>
              <a:rPr lang="en-US" altLang="zh-CN" sz="1600" b="1" dirty="0">
                <a:solidFill>
                  <a:srgbClr val="25313D"/>
                </a:solidFill>
                <a:latin typeface="微软雅黑" panose="020B0503020204020204" pitchFamily="34" charset="-122"/>
                <a:ea typeface="微软雅黑" panose="020B0503020204020204" pitchFamily="34" charset="-122"/>
              </a:rPr>
              <a:t>5</a:t>
            </a:r>
            <a:r>
              <a:rPr lang="zh-CN" altLang="en-US" sz="1600" b="1" dirty="0">
                <a:solidFill>
                  <a:srgbClr val="25313D"/>
                </a:solidFill>
                <a:latin typeface="微软雅黑" panose="020B0503020204020204" pitchFamily="34" charset="-122"/>
                <a:ea typeface="微软雅黑" panose="020B0503020204020204" pitchFamily="34" charset="-122"/>
              </a:rPr>
              <a:t>月印发</a:t>
            </a:r>
            <a:r>
              <a:rPr lang="en-US" altLang="zh-CN" sz="1600" b="1" dirty="0">
                <a:solidFill>
                  <a:srgbClr val="25313D"/>
                </a:solidFill>
                <a:latin typeface="微软雅黑" panose="020B0503020204020204" pitchFamily="34" charset="-122"/>
                <a:ea typeface="微软雅黑" panose="020B0503020204020204" pitchFamily="34" charset="-122"/>
              </a:rPr>
              <a:t>《</a:t>
            </a:r>
            <a:r>
              <a:rPr lang="zh-CN" altLang="en-US" sz="1600" b="1" dirty="0">
                <a:solidFill>
                  <a:srgbClr val="25313D"/>
                </a:solidFill>
                <a:latin typeface="微软雅黑" panose="020B0503020204020204" pitchFamily="34" charset="-122"/>
                <a:ea typeface="微软雅黑" panose="020B0503020204020204" pitchFamily="34" charset="-122"/>
              </a:rPr>
              <a:t>关于开展投资级公司相关客户数据补录工作的通知</a:t>
            </a:r>
            <a:r>
              <a:rPr lang="en-US" altLang="zh-CN" sz="1600" b="1" dirty="0">
                <a:solidFill>
                  <a:srgbClr val="25313D"/>
                </a:solidFill>
                <a:latin typeface="微软雅黑" panose="020B0503020204020204" pitchFamily="34" charset="-122"/>
                <a:ea typeface="微软雅黑" panose="020B0503020204020204" pitchFamily="34" charset="-122"/>
              </a:rPr>
              <a:t>》</a:t>
            </a:r>
            <a:r>
              <a:rPr lang="zh-CN" altLang="en-US" sz="1600" b="1" dirty="0">
                <a:solidFill>
                  <a:srgbClr val="25313D"/>
                </a:solidFill>
                <a:latin typeface="微软雅黑" panose="020B0503020204020204" pitchFamily="34" charset="-122"/>
                <a:ea typeface="微软雅黑" panose="020B0503020204020204" pitchFamily="34" charset="-122"/>
              </a:rPr>
              <a:t>，编制</a:t>
            </a:r>
            <a:r>
              <a:rPr lang="en-US" altLang="zh-CN" sz="1600" b="1" dirty="0">
                <a:solidFill>
                  <a:srgbClr val="25313D"/>
                </a:solidFill>
                <a:latin typeface="微软雅黑" panose="020B0503020204020204" pitchFamily="34" charset="-122"/>
                <a:ea typeface="微软雅黑" panose="020B0503020204020204" pitchFamily="34" charset="-122"/>
              </a:rPr>
              <a:t>《</a:t>
            </a:r>
            <a:r>
              <a:rPr lang="zh-CN" altLang="en-US" sz="1600" b="1" dirty="0">
                <a:solidFill>
                  <a:srgbClr val="25313D"/>
                </a:solidFill>
                <a:latin typeface="微软雅黑" panose="020B0503020204020204" pitchFamily="34" charset="-122"/>
                <a:ea typeface="微软雅黑" panose="020B0503020204020204" pitchFamily="34" charset="-122"/>
              </a:rPr>
              <a:t>投资级公司系统维护操作指引</a:t>
            </a:r>
            <a:r>
              <a:rPr lang="en-US" altLang="zh-CN" sz="1600" b="1" dirty="0">
                <a:solidFill>
                  <a:srgbClr val="25313D"/>
                </a:solidFill>
                <a:latin typeface="微软雅黑" panose="020B0503020204020204" pitchFamily="34" charset="-122"/>
                <a:ea typeface="微软雅黑" panose="020B0503020204020204" pitchFamily="34" charset="-122"/>
              </a:rPr>
              <a:t>》</a:t>
            </a:r>
            <a:r>
              <a:rPr lang="zh-CN" altLang="en-US" sz="1600" b="1" dirty="0">
                <a:solidFill>
                  <a:srgbClr val="25313D"/>
                </a:solidFill>
                <a:latin typeface="微软雅黑" panose="020B0503020204020204" pitchFamily="34" charset="-122"/>
                <a:ea typeface="微软雅黑" panose="020B0503020204020204" pitchFamily="34" charset="-122"/>
              </a:rPr>
              <a:t>，组织各分行筛选投资级公司客户</a:t>
            </a:r>
            <a:r>
              <a:rPr lang="zh-CN" altLang="en-US" sz="1600" b="1" dirty="0" smtClean="0">
                <a:solidFill>
                  <a:srgbClr val="25313D"/>
                </a:solidFill>
                <a:latin typeface="微软雅黑" panose="020B0503020204020204" pitchFamily="34" charset="-122"/>
                <a:ea typeface="微软雅黑" panose="020B0503020204020204" pitchFamily="34" charset="-122"/>
              </a:rPr>
              <a:t>清单。</a:t>
            </a:r>
            <a:endParaRPr lang="en-US" altLang="zh-CN" sz="1600" b="1" dirty="0" smtClean="0">
              <a:solidFill>
                <a:srgbClr val="25313D"/>
              </a:solidFill>
              <a:latin typeface="微软雅黑" panose="020B0503020204020204" pitchFamily="34" charset="-122"/>
              <a:ea typeface="微软雅黑" panose="020B0503020204020204" pitchFamily="34" charset="-122"/>
            </a:endParaRPr>
          </a:p>
          <a:p>
            <a:pPr marL="400050" indent="-400050">
              <a:lnSpc>
                <a:spcPct val="200000"/>
              </a:lnSpc>
              <a:buFont typeface="+mj-lt"/>
              <a:buAutoNum type="romanUcPeriod"/>
            </a:pPr>
            <a:r>
              <a:rPr lang="en-US" altLang="zh-CN" sz="1600" b="1" dirty="0" smtClean="0">
                <a:solidFill>
                  <a:srgbClr val="25313D"/>
                </a:solidFill>
                <a:latin typeface="微软雅黑" panose="020B0503020204020204" pitchFamily="34" charset="-122"/>
                <a:ea typeface="微软雅黑" panose="020B0503020204020204" pitchFamily="34" charset="-122"/>
                <a:sym typeface="+mn-ea"/>
              </a:rPr>
              <a:t>8</a:t>
            </a:r>
            <a:r>
              <a:rPr lang="zh-CN" altLang="en-US" sz="1600" b="1" dirty="0" smtClean="0">
                <a:solidFill>
                  <a:srgbClr val="25313D"/>
                </a:solidFill>
                <a:latin typeface="微软雅黑" panose="020B0503020204020204" pitchFamily="34" charset="-122"/>
                <a:ea typeface="微软雅黑" panose="020B0503020204020204" pitchFamily="34" charset="-122"/>
                <a:sym typeface="+mn-ea"/>
              </a:rPr>
              <a:t>月印发</a:t>
            </a:r>
            <a:r>
              <a:rPr lang="en-US" altLang="zh-CN" sz="1600" b="1" dirty="0" smtClean="0">
                <a:solidFill>
                  <a:srgbClr val="25313D"/>
                </a:solidFill>
                <a:latin typeface="微软雅黑" panose="020B0503020204020204" pitchFamily="34" charset="-122"/>
                <a:ea typeface="微软雅黑" panose="020B0503020204020204" pitchFamily="34" charset="-122"/>
                <a:sym typeface="+mn-ea"/>
              </a:rPr>
              <a:t>《</a:t>
            </a:r>
            <a:r>
              <a:rPr lang="zh-CN" altLang="en-US" sz="1600" b="1" dirty="0">
                <a:solidFill>
                  <a:srgbClr val="25313D"/>
                </a:solidFill>
                <a:latin typeface="微软雅黑" panose="020B0503020204020204" pitchFamily="34" charset="-122"/>
                <a:ea typeface="微软雅黑" panose="020B0503020204020204" pitchFamily="34" charset="-122"/>
                <a:sym typeface="+mn-ea"/>
              </a:rPr>
              <a:t>关于开展投资级公司名单梳理和数据补录专项工作的通知</a:t>
            </a:r>
            <a:r>
              <a:rPr lang="en-US" altLang="zh-CN" sz="1600" b="1" dirty="0" smtClean="0">
                <a:solidFill>
                  <a:srgbClr val="25313D"/>
                </a:solidFill>
                <a:latin typeface="微软雅黑" panose="020B0503020204020204" pitchFamily="34" charset="-122"/>
                <a:ea typeface="微软雅黑" panose="020B0503020204020204" pitchFamily="34" charset="-122"/>
                <a:sym typeface="+mn-ea"/>
              </a:rPr>
              <a:t>》</a:t>
            </a:r>
            <a:r>
              <a:rPr lang="zh-CN" altLang="en-US" sz="1600" b="1" dirty="0" smtClean="0">
                <a:solidFill>
                  <a:srgbClr val="25313D"/>
                </a:solidFill>
                <a:latin typeface="微软雅黑" panose="020B0503020204020204" pitchFamily="34" charset="-122"/>
                <a:ea typeface="微软雅黑" panose="020B0503020204020204" pitchFamily="34" charset="-122"/>
                <a:sym typeface="+mn-ea"/>
              </a:rPr>
              <a:t>，</a:t>
            </a:r>
            <a:r>
              <a:rPr lang="zh-CN" altLang="en-US" sz="1600" b="1" dirty="0">
                <a:solidFill>
                  <a:srgbClr val="25313D"/>
                </a:solidFill>
                <a:latin typeface="微软雅黑" panose="020B0503020204020204" pitchFamily="34" charset="-122"/>
                <a:ea typeface="微软雅黑" panose="020B0503020204020204" pitchFamily="34" charset="-122"/>
              </a:rPr>
              <a:t>推动辖内经营机构收集符合标准的客户财务报表，及时、准确在对公</a:t>
            </a:r>
            <a:r>
              <a:rPr lang="en-US" altLang="zh-CN" sz="1600" b="1" dirty="0">
                <a:solidFill>
                  <a:srgbClr val="25313D"/>
                </a:solidFill>
                <a:latin typeface="微软雅黑" panose="020B0503020204020204" pitchFamily="34" charset="-122"/>
                <a:ea typeface="微软雅黑" panose="020B0503020204020204" pitchFamily="34" charset="-122"/>
              </a:rPr>
              <a:t>CRM</a:t>
            </a:r>
            <a:r>
              <a:rPr lang="zh-CN" altLang="en-US" sz="1600" b="1" dirty="0">
                <a:solidFill>
                  <a:srgbClr val="25313D"/>
                </a:solidFill>
                <a:latin typeface="微软雅黑" panose="020B0503020204020204" pitchFamily="34" charset="-122"/>
                <a:ea typeface="微软雅黑" panose="020B0503020204020204" pitchFamily="34" charset="-122"/>
              </a:rPr>
              <a:t>系统中完善各项</a:t>
            </a:r>
            <a:r>
              <a:rPr lang="zh-CN" altLang="en-US" sz="1600" b="1" dirty="0" smtClean="0">
                <a:solidFill>
                  <a:srgbClr val="25313D"/>
                </a:solidFill>
                <a:latin typeface="微软雅黑" panose="020B0503020204020204" pitchFamily="34" charset="-122"/>
                <a:ea typeface="微软雅黑" panose="020B0503020204020204" pitchFamily="34" charset="-122"/>
              </a:rPr>
              <a:t>数据。</a:t>
            </a:r>
            <a:endParaRPr lang="zh-CN" altLang="en-US" sz="1600" b="1" dirty="0">
              <a:solidFill>
                <a:srgbClr val="25313D"/>
              </a:solidFill>
              <a:latin typeface="微软雅黑" panose="020B0503020204020204" pitchFamily="34" charset="-122"/>
              <a:ea typeface="微软雅黑" panose="020B0503020204020204" pitchFamily="34" charset="-122"/>
            </a:endParaRPr>
          </a:p>
        </p:txBody>
      </p:sp>
      <p:sp>
        <p:nvSpPr>
          <p:cNvPr id="104" name="矩形 9"/>
          <p:cNvSpPr>
            <a:spLocks noChangeArrowheads="1"/>
          </p:cNvSpPr>
          <p:nvPr/>
        </p:nvSpPr>
        <p:spPr bwMode="auto">
          <a:xfrm>
            <a:off x="493249" y="4037833"/>
            <a:ext cx="1628160" cy="393590"/>
          </a:xfrm>
          <a:prstGeom prst="rect">
            <a:avLst/>
          </a:prstGeom>
          <a:solidFill>
            <a:srgbClr val="D7000F"/>
          </a:solidFill>
          <a:ln>
            <a:noFill/>
          </a:ln>
          <a:effectLst>
            <a:outerShdw blurRad="50800" dist="38100" dir="2700000" algn="tl" rotWithShape="0">
              <a:prstClr val="black">
                <a:alpha val="40000"/>
              </a:prstClr>
            </a:outerShdw>
          </a:effec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Calibri" panose="020F0502020204030204" pitchFamily="34" charset="0"/>
              <a:ea typeface="宋体" panose="02010600030101010101" pitchFamily="2" charset="-122"/>
            </a:endParaRPr>
          </a:p>
        </p:txBody>
      </p:sp>
      <p:sp>
        <p:nvSpPr>
          <p:cNvPr id="105" name="直角三角形 10"/>
          <p:cNvSpPr>
            <a:spLocks noChangeArrowheads="1"/>
          </p:cNvSpPr>
          <p:nvPr/>
        </p:nvSpPr>
        <p:spPr bwMode="auto">
          <a:xfrm rot="10800000">
            <a:off x="493217" y="4431423"/>
            <a:ext cx="157370" cy="164255"/>
          </a:xfrm>
          <a:prstGeom prst="rtTriangle">
            <a:avLst/>
          </a:prstGeom>
          <a:solidFill>
            <a:srgbClr val="FFFFFF">
              <a:lumMod val="50000"/>
            </a:srgbClr>
          </a:solidFill>
          <a:ln>
            <a:noFill/>
          </a:ln>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Calibri" panose="020F0502020204030204" pitchFamily="34" charset="0"/>
              <a:ea typeface="宋体" panose="02010600030101010101" pitchFamily="2" charset="-122"/>
            </a:endParaRPr>
          </a:p>
        </p:txBody>
      </p:sp>
      <p:sp>
        <p:nvSpPr>
          <p:cNvPr id="106" name="文本框 105"/>
          <p:cNvSpPr txBox="1"/>
          <p:nvPr/>
        </p:nvSpPr>
        <p:spPr>
          <a:xfrm>
            <a:off x="844118" y="4049962"/>
            <a:ext cx="1322862" cy="368300"/>
          </a:xfrm>
          <a:prstGeom prst="rect">
            <a:avLst/>
          </a:prstGeom>
          <a:noFill/>
        </p:spPr>
        <p:txBody>
          <a:bodyPr wrap="square" rtlCol="0">
            <a:spAutoFit/>
          </a:bodyPr>
          <a:lstStyle/>
          <a:p>
            <a:pPr>
              <a:spcBef>
                <a:spcPct val="0"/>
              </a:spcBef>
            </a:pPr>
            <a:r>
              <a:rPr lang="zh-CN" altLang="en-US" b="1" dirty="0">
                <a:solidFill>
                  <a:srgbClr val="FFFFFF"/>
                </a:solidFill>
                <a:latin typeface="Arial" panose="020B0604020202020204"/>
                <a:ea typeface="微软雅黑" panose="020B0503020204020204" pitchFamily="34" charset="-122"/>
              </a:rPr>
              <a:t>认定</a:t>
            </a:r>
            <a:r>
              <a:rPr lang="zh-CN" altLang="en-US" b="1" dirty="0" smtClean="0">
                <a:solidFill>
                  <a:srgbClr val="FFFFFF"/>
                </a:solidFill>
                <a:latin typeface="Arial" panose="020B0604020202020204"/>
                <a:ea typeface="微软雅黑" panose="020B0503020204020204" pitchFamily="34" charset="-122"/>
              </a:rPr>
              <a:t>现状</a:t>
            </a:r>
            <a:endParaRPr lang="zh-CN" altLang="en-US" b="1" dirty="0">
              <a:solidFill>
                <a:srgbClr val="FFFFFF"/>
              </a:solidFill>
              <a:latin typeface="Arial" panose="020B0604020202020204"/>
              <a:ea typeface="微软雅黑" panose="020B0503020204020204" pitchFamily="34" charset="-122"/>
            </a:endParaRPr>
          </a:p>
        </p:txBody>
      </p:sp>
      <p:grpSp>
        <p:nvGrpSpPr>
          <p:cNvPr id="107" name="组合 106"/>
          <p:cNvGrpSpPr>
            <a:grpSpLocks noChangeAspect="1"/>
          </p:cNvGrpSpPr>
          <p:nvPr/>
        </p:nvGrpSpPr>
        <p:grpSpPr>
          <a:xfrm>
            <a:off x="577525" y="4089237"/>
            <a:ext cx="214632" cy="260326"/>
            <a:chOff x="4377984" y="2077690"/>
            <a:chExt cx="2765151" cy="3353843"/>
          </a:xfrm>
        </p:grpSpPr>
        <p:sp>
          <p:nvSpPr>
            <p:cNvPr id="108" name="îśľiḑé"/>
            <p:cNvSpPr/>
            <p:nvPr/>
          </p:nvSpPr>
          <p:spPr bwMode="auto">
            <a:xfrm>
              <a:off x="4377984" y="2077690"/>
              <a:ext cx="2765151" cy="3353843"/>
            </a:xfrm>
            <a:custGeom>
              <a:avLst/>
              <a:gdLst>
                <a:gd name="T0" fmla="*/ 893 w 940"/>
                <a:gd name="T1" fmla="*/ 1142 h 1142"/>
                <a:gd name="T2" fmla="*/ 42 w 940"/>
                <a:gd name="T3" fmla="*/ 1138 h 1142"/>
                <a:gd name="T4" fmla="*/ 0 w 940"/>
                <a:gd name="T5" fmla="*/ 1096 h 1142"/>
                <a:gd name="T6" fmla="*/ 5 w 940"/>
                <a:gd name="T7" fmla="*/ 42 h 1142"/>
                <a:gd name="T8" fmla="*/ 47 w 940"/>
                <a:gd name="T9" fmla="*/ 0 h 1142"/>
                <a:gd name="T10" fmla="*/ 898 w 940"/>
                <a:gd name="T11" fmla="*/ 4 h 1142"/>
                <a:gd name="T12" fmla="*/ 940 w 940"/>
                <a:gd name="T13" fmla="*/ 46 h 1142"/>
                <a:gd name="T14" fmla="*/ 935 w 940"/>
                <a:gd name="T15" fmla="*/ 1100 h 1142"/>
                <a:gd name="T16" fmla="*/ 893 w 940"/>
                <a:gd name="T17" fmla="*/ 1142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0" h="1142">
                  <a:moveTo>
                    <a:pt x="893" y="1142"/>
                  </a:moveTo>
                  <a:cubicBezTo>
                    <a:pt x="42" y="1138"/>
                    <a:pt x="42" y="1138"/>
                    <a:pt x="42" y="1138"/>
                  </a:cubicBezTo>
                  <a:cubicBezTo>
                    <a:pt x="19" y="1138"/>
                    <a:pt x="0" y="1119"/>
                    <a:pt x="0" y="1096"/>
                  </a:cubicBezTo>
                  <a:cubicBezTo>
                    <a:pt x="5" y="42"/>
                    <a:pt x="5" y="42"/>
                    <a:pt x="5" y="42"/>
                  </a:cubicBezTo>
                  <a:cubicBezTo>
                    <a:pt x="5" y="18"/>
                    <a:pt x="24" y="0"/>
                    <a:pt x="47" y="0"/>
                  </a:cubicBezTo>
                  <a:cubicBezTo>
                    <a:pt x="898" y="4"/>
                    <a:pt x="898" y="4"/>
                    <a:pt x="898" y="4"/>
                  </a:cubicBezTo>
                  <a:cubicBezTo>
                    <a:pt x="921" y="4"/>
                    <a:pt x="940" y="23"/>
                    <a:pt x="940" y="46"/>
                  </a:cubicBezTo>
                  <a:cubicBezTo>
                    <a:pt x="935" y="1100"/>
                    <a:pt x="935" y="1100"/>
                    <a:pt x="935" y="1100"/>
                  </a:cubicBezTo>
                  <a:cubicBezTo>
                    <a:pt x="935" y="1123"/>
                    <a:pt x="916" y="1142"/>
                    <a:pt x="893" y="1142"/>
                  </a:cubicBezTo>
                  <a:close/>
                </a:path>
              </a:pathLst>
            </a:custGeom>
            <a:solidFill>
              <a:srgbClr val="D20A10"/>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60000" lnSpcReduction="20000"/>
            </a:bodyPr>
            <a:lstStyle/>
            <a:p>
              <a:pPr algn="ctr"/>
            </a:p>
          </p:txBody>
        </p:sp>
        <p:sp>
          <p:nvSpPr>
            <p:cNvPr id="109" name="íṧḷîďê"/>
            <p:cNvSpPr/>
            <p:nvPr/>
          </p:nvSpPr>
          <p:spPr bwMode="auto">
            <a:xfrm>
              <a:off x="4490184" y="2213711"/>
              <a:ext cx="2528827" cy="3135915"/>
            </a:xfrm>
            <a:custGeom>
              <a:avLst/>
              <a:gdLst>
                <a:gd name="T0" fmla="*/ 1777 w 1787"/>
                <a:gd name="T1" fmla="*/ 2216 h 2216"/>
                <a:gd name="T2" fmla="*/ 0 w 1787"/>
                <a:gd name="T3" fmla="*/ 2207 h 2216"/>
                <a:gd name="T4" fmla="*/ 10 w 1787"/>
                <a:gd name="T5" fmla="*/ 0 h 2216"/>
                <a:gd name="T6" fmla="*/ 1787 w 1787"/>
                <a:gd name="T7" fmla="*/ 9 h 2216"/>
                <a:gd name="T8" fmla="*/ 1777 w 1787"/>
                <a:gd name="T9" fmla="*/ 2216 h 2216"/>
              </a:gdLst>
              <a:ahLst/>
              <a:cxnLst>
                <a:cxn ang="0">
                  <a:pos x="T0" y="T1"/>
                </a:cxn>
                <a:cxn ang="0">
                  <a:pos x="T2" y="T3"/>
                </a:cxn>
                <a:cxn ang="0">
                  <a:pos x="T4" y="T5"/>
                </a:cxn>
                <a:cxn ang="0">
                  <a:pos x="T6" y="T7"/>
                </a:cxn>
                <a:cxn ang="0">
                  <a:pos x="T8" y="T9"/>
                </a:cxn>
              </a:cxnLst>
              <a:rect l="0" t="0" r="r" b="b"/>
              <a:pathLst>
                <a:path w="1787" h="2216">
                  <a:moveTo>
                    <a:pt x="1777" y="2216"/>
                  </a:moveTo>
                  <a:lnTo>
                    <a:pt x="0" y="2207"/>
                  </a:lnTo>
                  <a:lnTo>
                    <a:pt x="10" y="0"/>
                  </a:lnTo>
                  <a:lnTo>
                    <a:pt x="1787" y="9"/>
                  </a:lnTo>
                  <a:lnTo>
                    <a:pt x="1777" y="2216"/>
                  </a:ln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52500" lnSpcReduction="20000"/>
            </a:bodyPr>
            <a:lstStyle/>
            <a:p>
              <a:pPr algn="ctr"/>
            </a:p>
          </p:txBody>
        </p:sp>
        <p:sp>
          <p:nvSpPr>
            <p:cNvPr id="110" name="î$1iḓe"/>
            <p:cNvSpPr/>
            <p:nvPr/>
          </p:nvSpPr>
          <p:spPr bwMode="auto">
            <a:xfrm>
              <a:off x="4531727" y="2213707"/>
              <a:ext cx="2476470" cy="3135918"/>
            </a:xfrm>
            <a:custGeom>
              <a:avLst/>
              <a:gdLst>
                <a:gd name="T0" fmla="*/ 1740 w 1750"/>
                <a:gd name="T1" fmla="*/ 2216 h 2216"/>
                <a:gd name="T2" fmla="*/ 0 w 1750"/>
                <a:gd name="T3" fmla="*/ 2209 h 2216"/>
                <a:gd name="T4" fmla="*/ 11 w 1750"/>
                <a:gd name="T5" fmla="*/ 0 h 2216"/>
                <a:gd name="T6" fmla="*/ 1750 w 1750"/>
                <a:gd name="T7" fmla="*/ 9 h 2216"/>
                <a:gd name="T8" fmla="*/ 1740 w 1750"/>
                <a:gd name="T9" fmla="*/ 2216 h 2216"/>
              </a:gdLst>
              <a:ahLst/>
              <a:cxnLst>
                <a:cxn ang="0">
                  <a:pos x="T0" y="T1"/>
                </a:cxn>
                <a:cxn ang="0">
                  <a:pos x="T2" y="T3"/>
                </a:cxn>
                <a:cxn ang="0">
                  <a:pos x="T4" y="T5"/>
                </a:cxn>
                <a:cxn ang="0">
                  <a:pos x="T6" y="T7"/>
                </a:cxn>
                <a:cxn ang="0">
                  <a:pos x="T8" y="T9"/>
                </a:cxn>
              </a:cxnLst>
              <a:rect l="0" t="0" r="r" b="b"/>
              <a:pathLst>
                <a:path w="1750" h="2216">
                  <a:moveTo>
                    <a:pt x="1740" y="2216"/>
                  </a:moveTo>
                  <a:lnTo>
                    <a:pt x="0" y="2209"/>
                  </a:lnTo>
                  <a:lnTo>
                    <a:pt x="11" y="0"/>
                  </a:lnTo>
                  <a:lnTo>
                    <a:pt x="1750" y="9"/>
                  </a:lnTo>
                  <a:lnTo>
                    <a:pt x="1740" y="2216"/>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52500" lnSpcReduction="20000"/>
            </a:bodyPr>
            <a:lstStyle/>
            <a:p>
              <a:pPr algn="ctr"/>
            </a:p>
          </p:txBody>
        </p:sp>
        <p:sp>
          <p:nvSpPr>
            <p:cNvPr id="111" name="íşļíḓè"/>
            <p:cNvSpPr/>
            <p:nvPr/>
          </p:nvSpPr>
          <p:spPr bwMode="auto">
            <a:xfrm>
              <a:off x="6387459" y="2788078"/>
              <a:ext cx="346705" cy="346705"/>
            </a:xfrm>
            <a:custGeom>
              <a:avLst/>
              <a:gdLst>
                <a:gd name="T0" fmla="*/ 245 w 245"/>
                <a:gd name="T1" fmla="*/ 245 h 245"/>
                <a:gd name="T2" fmla="*/ 0 w 245"/>
                <a:gd name="T3" fmla="*/ 245 h 245"/>
                <a:gd name="T4" fmla="*/ 0 w 245"/>
                <a:gd name="T5" fmla="*/ 0 h 245"/>
                <a:gd name="T6" fmla="*/ 245 w 245"/>
                <a:gd name="T7" fmla="*/ 0 h 245"/>
                <a:gd name="T8" fmla="*/ 245 w 245"/>
                <a:gd name="T9" fmla="*/ 245 h 245"/>
                <a:gd name="T10" fmla="*/ 14 w 245"/>
                <a:gd name="T11" fmla="*/ 230 h 245"/>
                <a:gd name="T12" fmla="*/ 230 w 245"/>
                <a:gd name="T13" fmla="*/ 230 h 245"/>
                <a:gd name="T14" fmla="*/ 230 w 245"/>
                <a:gd name="T15" fmla="*/ 12 h 245"/>
                <a:gd name="T16" fmla="*/ 14 w 245"/>
                <a:gd name="T17" fmla="*/ 12 h 245"/>
                <a:gd name="T18" fmla="*/ 14 w 245"/>
                <a:gd name="T19" fmla="*/ 23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5" h="245">
                  <a:moveTo>
                    <a:pt x="245" y="245"/>
                  </a:moveTo>
                  <a:lnTo>
                    <a:pt x="0" y="245"/>
                  </a:lnTo>
                  <a:lnTo>
                    <a:pt x="0" y="0"/>
                  </a:lnTo>
                  <a:lnTo>
                    <a:pt x="245" y="0"/>
                  </a:lnTo>
                  <a:lnTo>
                    <a:pt x="245" y="245"/>
                  </a:lnTo>
                  <a:close/>
                  <a:moveTo>
                    <a:pt x="14" y="230"/>
                  </a:moveTo>
                  <a:lnTo>
                    <a:pt x="230" y="230"/>
                  </a:lnTo>
                  <a:lnTo>
                    <a:pt x="230" y="12"/>
                  </a:lnTo>
                  <a:lnTo>
                    <a:pt x="14" y="12"/>
                  </a:lnTo>
                  <a:lnTo>
                    <a:pt x="14" y="230"/>
                  </a:lnTo>
                  <a:close/>
                </a:path>
              </a:pathLst>
            </a:custGeom>
            <a:solidFill>
              <a:srgbClr val="D1DBDB"/>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25000" lnSpcReduction="20000"/>
            </a:bodyPr>
            <a:lstStyle/>
            <a:p>
              <a:pPr algn="ctr"/>
            </a:p>
          </p:txBody>
        </p:sp>
        <p:sp>
          <p:nvSpPr>
            <p:cNvPr id="112" name="ïSlîḑe"/>
            <p:cNvSpPr/>
            <p:nvPr/>
          </p:nvSpPr>
          <p:spPr bwMode="auto">
            <a:xfrm>
              <a:off x="4808181" y="2788078"/>
              <a:ext cx="720299" cy="67926"/>
            </a:xfrm>
            <a:prstGeom prst="rect">
              <a:avLst/>
            </a:prstGeom>
            <a:solidFill>
              <a:srgbClr val="D20A1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fontScale="25000" lnSpcReduction="20000"/>
            </a:bodyPr>
            <a:lstStyle/>
            <a:p>
              <a:pPr algn="ctr"/>
            </a:p>
          </p:txBody>
        </p:sp>
        <p:sp>
          <p:nvSpPr>
            <p:cNvPr id="113" name="iṣḷíḋê"/>
            <p:cNvSpPr/>
            <p:nvPr/>
          </p:nvSpPr>
          <p:spPr bwMode="auto">
            <a:xfrm>
              <a:off x="4808181" y="2926760"/>
              <a:ext cx="1378330" cy="22642"/>
            </a:xfrm>
            <a:prstGeom prst="rect">
              <a:avLst/>
            </a:prstGeom>
            <a:solidFill>
              <a:srgbClr val="D1DBDB"/>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fontScale="25000" lnSpcReduction="20000"/>
            </a:bodyPr>
            <a:lstStyle/>
            <a:p>
              <a:pPr algn="ctr"/>
            </a:p>
          </p:txBody>
        </p:sp>
        <p:sp>
          <p:nvSpPr>
            <p:cNvPr id="114" name="ïṣḷiďe"/>
            <p:cNvSpPr/>
            <p:nvPr/>
          </p:nvSpPr>
          <p:spPr bwMode="auto">
            <a:xfrm>
              <a:off x="4808181" y="3017328"/>
              <a:ext cx="1378330" cy="24057"/>
            </a:xfrm>
            <a:prstGeom prst="rect">
              <a:avLst/>
            </a:prstGeom>
            <a:solidFill>
              <a:srgbClr val="D1DBDB"/>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fontScale="25000" lnSpcReduction="20000"/>
            </a:bodyPr>
            <a:lstStyle/>
            <a:p>
              <a:pPr algn="ctr"/>
            </a:p>
          </p:txBody>
        </p:sp>
        <p:sp>
          <p:nvSpPr>
            <p:cNvPr id="115" name="îślïḓè"/>
            <p:cNvSpPr/>
            <p:nvPr/>
          </p:nvSpPr>
          <p:spPr bwMode="auto">
            <a:xfrm>
              <a:off x="4808181" y="3110726"/>
              <a:ext cx="1378330" cy="24057"/>
            </a:xfrm>
            <a:prstGeom prst="rect">
              <a:avLst/>
            </a:prstGeom>
            <a:solidFill>
              <a:srgbClr val="D1DBDB"/>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fontScale="25000" lnSpcReduction="20000"/>
            </a:bodyPr>
            <a:lstStyle/>
            <a:p>
              <a:pPr algn="ctr"/>
            </a:p>
          </p:txBody>
        </p:sp>
        <p:sp>
          <p:nvSpPr>
            <p:cNvPr id="116" name="íṧľíďè"/>
            <p:cNvSpPr/>
            <p:nvPr/>
          </p:nvSpPr>
          <p:spPr bwMode="auto">
            <a:xfrm>
              <a:off x="6387459" y="3467338"/>
              <a:ext cx="346705" cy="346705"/>
            </a:xfrm>
            <a:custGeom>
              <a:avLst/>
              <a:gdLst>
                <a:gd name="T0" fmla="*/ 245 w 245"/>
                <a:gd name="T1" fmla="*/ 245 h 245"/>
                <a:gd name="T2" fmla="*/ 0 w 245"/>
                <a:gd name="T3" fmla="*/ 245 h 245"/>
                <a:gd name="T4" fmla="*/ 0 w 245"/>
                <a:gd name="T5" fmla="*/ 0 h 245"/>
                <a:gd name="T6" fmla="*/ 245 w 245"/>
                <a:gd name="T7" fmla="*/ 0 h 245"/>
                <a:gd name="T8" fmla="*/ 245 w 245"/>
                <a:gd name="T9" fmla="*/ 245 h 245"/>
                <a:gd name="T10" fmla="*/ 14 w 245"/>
                <a:gd name="T11" fmla="*/ 230 h 245"/>
                <a:gd name="T12" fmla="*/ 230 w 245"/>
                <a:gd name="T13" fmla="*/ 230 h 245"/>
                <a:gd name="T14" fmla="*/ 230 w 245"/>
                <a:gd name="T15" fmla="*/ 14 h 245"/>
                <a:gd name="T16" fmla="*/ 14 w 245"/>
                <a:gd name="T17" fmla="*/ 14 h 245"/>
                <a:gd name="T18" fmla="*/ 14 w 245"/>
                <a:gd name="T19" fmla="*/ 23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5" h="245">
                  <a:moveTo>
                    <a:pt x="245" y="245"/>
                  </a:moveTo>
                  <a:lnTo>
                    <a:pt x="0" y="245"/>
                  </a:lnTo>
                  <a:lnTo>
                    <a:pt x="0" y="0"/>
                  </a:lnTo>
                  <a:lnTo>
                    <a:pt x="245" y="0"/>
                  </a:lnTo>
                  <a:lnTo>
                    <a:pt x="245" y="245"/>
                  </a:lnTo>
                  <a:close/>
                  <a:moveTo>
                    <a:pt x="14" y="230"/>
                  </a:moveTo>
                  <a:lnTo>
                    <a:pt x="230" y="230"/>
                  </a:lnTo>
                  <a:lnTo>
                    <a:pt x="230" y="14"/>
                  </a:lnTo>
                  <a:lnTo>
                    <a:pt x="14" y="14"/>
                  </a:lnTo>
                  <a:lnTo>
                    <a:pt x="14" y="230"/>
                  </a:lnTo>
                  <a:close/>
                </a:path>
              </a:pathLst>
            </a:custGeom>
            <a:solidFill>
              <a:srgbClr val="D1DBDB"/>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25000" lnSpcReduction="20000"/>
            </a:bodyPr>
            <a:lstStyle/>
            <a:p>
              <a:pPr algn="ctr"/>
            </a:p>
          </p:txBody>
        </p:sp>
        <p:sp>
          <p:nvSpPr>
            <p:cNvPr id="117" name="îS1íḓê"/>
            <p:cNvSpPr/>
            <p:nvPr/>
          </p:nvSpPr>
          <p:spPr bwMode="auto">
            <a:xfrm>
              <a:off x="4808181" y="3467338"/>
              <a:ext cx="720299" cy="66512"/>
            </a:xfrm>
            <a:prstGeom prst="rect">
              <a:avLst/>
            </a:prstGeom>
            <a:solidFill>
              <a:srgbClr val="D20A1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fontScale="25000" lnSpcReduction="20000"/>
            </a:bodyPr>
            <a:lstStyle/>
            <a:p>
              <a:pPr algn="ctr"/>
            </a:p>
          </p:txBody>
        </p:sp>
        <p:sp>
          <p:nvSpPr>
            <p:cNvPr id="118" name="íşḻide"/>
            <p:cNvSpPr/>
            <p:nvPr/>
          </p:nvSpPr>
          <p:spPr bwMode="auto">
            <a:xfrm>
              <a:off x="4808181" y="3607435"/>
              <a:ext cx="1378330" cy="24057"/>
            </a:xfrm>
            <a:prstGeom prst="rect">
              <a:avLst/>
            </a:prstGeom>
            <a:solidFill>
              <a:srgbClr val="D1DBDB"/>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fontScale="25000" lnSpcReduction="20000"/>
            </a:bodyPr>
            <a:lstStyle/>
            <a:p>
              <a:pPr algn="ctr"/>
            </a:p>
          </p:txBody>
        </p:sp>
        <p:sp>
          <p:nvSpPr>
            <p:cNvPr id="119" name="íš1ïḑe"/>
            <p:cNvSpPr/>
            <p:nvPr/>
          </p:nvSpPr>
          <p:spPr bwMode="auto">
            <a:xfrm>
              <a:off x="4808181" y="3699418"/>
              <a:ext cx="1378330" cy="22642"/>
            </a:xfrm>
            <a:prstGeom prst="rect">
              <a:avLst/>
            </a:prstGeom>
            <a:solidFill>
              <a:srgbClr val="D1DBDB"/>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fontScale="25000" lnSpcReduction="20000"/>
            </a:bodyPr>
            <a:lstStyle/>
            <a:p>
              <a:pPr algn="ctr"/>
            </a:p>
          </p:txBody>
        </p:sp>
        <p:sp>
          <p:nvSpPr>
            <p:cNvPr id="120" name="iślïdé"/>
            <p:cNvSpPr/>
            <p:nvPr/>
          </p:nvSpPr>
          <p:spPr bwMode="auto">
            <a:xfrm>
              <a:off x="4808181" y="3792816"/>
              <a:ext cx="1378330" cy="21227"/>
            </a:xfrm>
            <a:prstGeom prst="rect">
              <a:avLst/>
            </a:prstGeom>
            <a:solidFill>
              <a:srgbClr val="D1DBDB"/>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fontScale="25000" lnSpcReduction="20000"/>
            </a:bodyPr>
            <a:lstStyle/>
            <a:p>
              <a:pPr algn="ctr"/>
            </a:p>
          </p:txBody>
        </p:sp>
        <p:sp>
          <p:nvSpPr>
            <p:cNvPr id="121" name="îSľíḍé"/>
            <p:cNvSpPr/>
            <p:nvPr/>
          </p:nvSpPr>
          <p:spPr bwMode="auto">
            <a:xfrm>
              <a:off x="6387459" y="4148012"/>
              <a:ext cx="346705" cy="346705"/>
            </a:xfrm>
            <a:custGeom>
              <a:avLst/>
              <a:gdLst>
                <a:gd name="T0" fmla="*/ 245 w 245"/>
                <a:gd name="T1" fmla="*/ 245 h 245"/>
                <a:gd name="T2" fmla="*/ 0 w 245"/>
                <a:gd name="T3" fmla="*/ 245 h 245"/>
                <a:gd name="T4" fmla="*/ 0 w 245"/>
                <a:gd name="T5" fmla="*/ 0 h 245"/>
                <a:gd name="T6" fmla="*/ 245 w 245"/>
                <a:gd name="T7" fmla="*/ 0 h 245"/>
                <a:gd name="T8" fmla="*/ 245 w 245"/>
                <a:gd name="T9" fmla="*/ 245 h 245"/>
                <a:gd name="T10" fmla="*/ 14 w 245"/>
                <a:gd name="T11" fmla="*/ 231 h 245"/>
                <a:gd name="T12" fmla="*/ 230 w 245"/>
                <a:gd name="T13" fmla="*/ 231 h 245"/>
                <a:gd name="T14" fmla="*/ 230 w 245"/>
                <a:gd name="T15" fmla="*/ 15 h 245"/>
                <a:gd name="T16" fmla="*/ 14 w 245"/>
                <a:gd name="T17" fmla="*/ 15 h 245"/>
                <a:gd name="T18" fmla="*/ 14 w 245"/>
                <a:gd name="T19" fmla="*/ 23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5" h="245">
                  <a:moveTo>
                    <a:pt x="245" y="245"/>
                  </a:moveTo>
                  <a:lnTo>
                    <a:pt x="0" y="245"/>
                  </a:lnTo>
                  <a:lnTo>
                    <a:pt x="0" y="0"/>
                  </a:lnTo>
                  <a:lnTo>
                    <a:pt x="245" y="0"/>
                  </a:lnTo>
                  <a:lnTo>
                    <a:pt x="245" y="245"/>
                  </a:lnTo>
                  <a:close/>
                  <a:moveTo>
                    <a:pt x="14" y="231"/>
                  </a:moveTo>
                  <a:lnTo>
                    <a:pt x="230" y="231"/>
                  </a:lnTo>
                  <a:lnTo>
                    <a:pt x="230" y="15"/>
                  </a:lnTo>
                  <a:lnTo>
                    <a:pt x="14" y="15"/>
                  </a:lnTo>
                  <a:lnTo>
                    <a:pt x="14" y="231"/>
                  </a:lnTo>
                  <a:close/>
                </a:path>
              </a:pathLst>
            </a:custGeom>
            <a:solidFill>
              <a:srgbClr val="D1DBDB"/>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25000" lnSpcReduction="20000"/>
            </a:bodyPr>
            <a:lstStyle/>
            <a:p>
              <a:pPr algn="ctr"/>
            </a:p>
          </p:txBody>
        </p:sp>
        <p:sp>
          <p:nvSpPr>
            <p:cNvPr id="122" name="ïṡlîḑé"/>
            <p:cNvSpPr/>
            <p:nvPr/>
          </p:nvSpPr>
          <p:spPr bwMode="auto">
            <a:xfrm>
              <a:off x="4808181" y="4148012"/>
              <a:ext cx="720299" cy="67926"/>
            </a:xfrm>
            <a:prstGeom prst="rect">
              <a:avLst/>
            </a:prstGeom>
            <a:solidFill>
              <a:srgbClr val="D20A1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fontScale="25000" lnSpcReduction="20000"/>
            </a:bodyPr>
            <a:lstStyle/>
            <a:p>
              <a:pPr algn="ctr"/>
            </a:p>
          </p:txBody>
        </p:sp>
        <p:sp>
          <p:nvSpPr>
            <p:cNvPr id="123" name="íṩḷíďê"/>
            <p:cNvSpPr/>
            <p:nvPr/>
          </p:nvSpPr>
          <p:spPr bwMode="auto">
            <a:xfrm>
              <a:off x="4808181" y="4289525"/>
              <a:ext cx="1378330" cy="19811"/>
            </a:xfrm>
            <a:prstGeom prst="rect">
              <a:avLst/>
            </a:prstGeom>
            <a:solidFill>
              <a:srgbClr val="D1DBDB"/>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fontScale="25000" lnSpcReduction="20000"/>
            </a:bodyPr>
            <a:lstStyle/>
            <a:p>
              <a:pPr algn="ctr"/>
            </a:p>
          </p:txBody>
        </p:sp>
        <p:sp>
          <p:nvSpPr>
            <p:cNvPr id="124" name="ï$liḑê"/>
            <p:cNvSpPr/>
            <p:nvPr/>
          </p:nvSpPr>
          <p:spPr bwMode="auto">
            <a:xfrm>
              <a:off x="4808181" y="4380092"/>
              <a:ext cx="1378330" cy="24057"/>
            </a:xfrm>
            <a:prstGeom prst="rect">
              <a:avLst/>
            </a:prstGeom>
            <a:solidFill>
              <a:srgbClr val="D1DBDB"/>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fontScale="25000" lnSpcReduction="20000"/>
            </a:bodyPr>
            <a:lstStyle/>
            <a:p>
              <a:pPr algn="ctr"/>
            </a:p>
          </p:txBody>
        </p:sp>
        <p:sp>
          <p:nvSpPr>
            <p:cNvPr id="125" name="íşḻîdê"/>
            <p:cNvSpPr/>
            <p:nvPr/>
          </p:nvSpPr>
          <p:spPr bwMode="auto">
            <a:xfrm>
              <a:off x="4808181" y="4472076"/>
              <a:ext cx="1378330" cy="22642"/>
            </a:xfrm>
            <a:prstGeom prst="rect">
              <a:avLst/>
            </a:prstGeom>
            <a:solidFill>
              <a:srgbClr val="D1DBDB"/>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fontScale="25000" lnSpcReduction="20000"/>
            </a:bodyPr>
            <a:lstStyle/>
            <a:p>
              <a:pPr algn="ctr"/>
            </a:p>
          </p:txBody>
        </p:sp>
        <p:sp>
          <p:nvSpPr>
            <p:cNvPr id="126" name="iS1iḍè"/>
            <p:cNvSpPr/>
            <p:nvPr/>
          </p:nvSpPr>
          <p:spPr bwMode="auto">
            <a:xfrm>
              <a:off x="6374723" y="2706001"/>
              <a:ext cx="500954" cy="360857"/>
            </a:xfrm>
            <a:custGeom>
              <a:avLst/>
              <a:gdLst>
                <a:gd name="T0" fmla="*/ 0 w 170"/>
                <a:gd name="T1" fmla="*/ 56 h 123"/>
                <a:gd name="T2" fmla="*/ 61 w 170"/>
                <a:gd name="T3" fmla="*/ 123 h 123"/>
                <a:gd name="T4" fmla="*/ 170 w 170"/>
                <a:gd name="T5" fmla="*/ 20 h 123"/>
                <a:gd name="T6" fmla="*/ 155 w 170"/>
                <a:gd name="T7" fmla="*/ 0 h 123"/>
                <a:gd name="T8" fmla="*/ 63 w 170"/>
                <a:gd name="T9" fmla="*/ 104 h 123"/>
                <a:gd name="T10" fmla="*/ 16 w 170"/>
                <a:gd name="T11" fmla="*/ 37 h 123"/>
                <a:gd name="T12" fmla="*/ 0 w 170"/>
                <a:gd name="T13" fmla="*/ 56 h 123"/>
              </a:gdLst>
              <a:ahLst/>
              <a:cxnLst>
                <a:cxn ang="0">
                  <a:pos x="T0" y="T1"/>
                </a:cxn>
                <a:cxn ang="0">
                  <a:pos x="T2" y="T3"/>
                </a:cxn>
                <a:cxn ang="0">
                  <a:pos x="T4" y="T5"/>
                </a:cxn>
                <a:cxn ang="0">
                  <a:pos x="T6" y="T7"/>
                </a:cxn>
                <a:cxn ang="0">
                  <a:pos x="T8" y="T9"/>
                </a:cxn>
                <a:cxn ang="0">
                  <a:pos x="T10" y="T11"/>
                </a:cxn>
                <a:cxn ang="0">
                  <a:pos x="T12" y="T13"/>
                </a:cxn>
              </a:cxnLst>
              <a:rect l="0" t="0" r="r" b="b"/>
              <a:pathLst>
                <a:path w="170" h="123">
                  <a:moveTo>
                    <a:pt x="0" y="56"/>
                  </a:moveTo>
                  <a:cubicBezTo>
                    <a:pt x="0" y="56"/>
                    <a:pt x="39" y="79"/>
                    <a:pt x="61" y="123"/>
                  </a:cubicBezTo>
                  <a:cubicBezTo>
                    <a:pt x="61" y="123"/>
                    <a:pt x="113" y="40"/>
                    <a:pt x="170" y="20"/>
                  </a:cubicBezTo>
                  <a:cubicBezTo>
                    <a:pt x="155" y="0"/>
                    <a:pt x="155" y="0"/>
                    <a:pt x="155" y="0"/>
                  </a:cubicBezTo>
                  <a:cubicBezTo>
                    <a:pt x="155" y="0"/>
                    <a:pt x="106" y="30"/>
                    <a:pt x="63" y="104"/>
                  </a:cubicBezTo>
                  <a:cubicBezTo>
                    <a:pt x="63" y="104"/>
                    <a:pt x="47" y="62"/>
                    <a:pt x="16" y="37"/>
                  </a:cubicBezTo>
                  <a:lnTo>
                    <a:pt x="0" y="56"/>
                  </a:lnTo>
                  <a:close/>
                </a:path>
              </a:pathLst>
            </a:custGeom>
            <a:solidFill>
              <a:srgbClr val="D20A10"/>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25000" lnSpcReduction="20000"/>
            </a:bodyPr>
            <a:lstStyle/>
            <a:p>
              <a:pPr algn="ctr"/>
            </a:p>
          </p:txBody>
        </p:sp>
        <p:sp>
          <p:nvSpPr>
            <p:cNvPr id="127" name="î$ḷîḍê"/>
            <p:cNvSpPr/>
            <p:nvPr/>
          </p:nvSpPr>
          <p:spPr bwMode="auto">
            <a:xfrm>
              <a:off x="6393827" y="3443987"/>
              <a:ext cx="499539" cy="358027"/>
            </a:xfrm>
            <a:custGeom>
              <a:avLst/>
              <a:gdLst>
                <a:gd name="T0" fmla="*/ 0 w 170"/>
                <a:gd name="T1" fmla="*/ 55 h 122"/>
                <a:gd name="T2" fmla="*/ 61 w 170"/>
                <a:gd name="T3" fmla="*/ 122 h 122"/>
                <a:gd name="T4" fmla="*/ 170 w 170"/>
                <a:gd name="T5" fmla="*/ 19 h 122"/>
                <a:gd name="T6" fmla="*/ 155 w 170"/>
                <a:gd name="T7" fmla="*/ 0 h 122"/>
                <a:gd name="T8" fmla="*/ 64 w 170"/>
                <a:gd name="T9" fmla="*/ 103 h 122"/>
                <a:gd name="T10" fmla="*/ 17 w 170"/>
                <a:gd name="T11" fmla="*/ 36 h 122"/>
                <a:gd name="T12" fmla="*/ 0 w 170"/>
                <a:gd name="T13" fmla="*/ 55 h 122"/>
              </a:gdLst>
              <a:ahLst/>
              <a:cxnLst>
                <a:cxn ang="0">
                  <a:pos x="T0" y="T1"/>
                </a:cxn>
                <a:cxn ang="0">
                  <a:pos x="T2" y="T3"/>
                </a:cxn>
                <a:cxn ang="0">
                  <a:pos x="T4" y="T5"/>
                </a:cxn>
                <a:cxn ang="0">
                  <a:pos x="T6" y="T7"/>
                </a:cxn>
                <a:cxn ang="0">
                  <a:pos x="T8" y="T9"/>
                </a:cxn>
                <a:cxn ang="0">
                  <a:pos x="T10" y="T11"/>
                </a:cxn>
                <a:cxn ang="0">
                  <a:pos x="T12" y="T13"/>
                </a:cxn>
              </a:cxnLst>
              <a:rect l="0" t="0" r="r" b="b"/>
              <a:pathLst>
                <a:path w="170" h="122">
                  <a:moveTo>
                    <a:pt x="0" y="55"/>
                  </a:moveTo>
                  <a:cubicBezTo>
                    <a:pt x="0" y="55"/>
                    <a:pt x="39" y="78"/>
                    <a:pt x="61" y="122"/>
                  </a:cubicBezTo>
                  <a:cubicBezTo>
                    <a:pt x="61" y="122"/>
                    <a:pt x="113" y="40"/>
                    <a:pt x="170" y="19"/>
                  </a:cubicBezTo>
                  <a:cubicBezTo>
                    <a:pt x="155" y="0"/>
                    <a:pt x="155" y="0"/>
                    <a:pt x="155" y="0"/>
                  </a:cubicBezTo>
                  <a:cubicBezTo>
                    <a:pt x="155" y="0"/>
                    <a:pt x="106" y="29"/>
                    <a:pt x="64" y="103"/>
                  </a:cubicBezTo>
                  <a:cubicBezTo>
                    <a:pt x="64" y="103"/>
                    <a:pt x="47" y="61"/>
                    <a:pt x="17" y="36"/>
                  </a:cubicBezTo>
                  <a:lnTo>
                    <a:pt x="0" y="55"/>
                  </a:lnTo>
                  <a:close/>
                </a:path>
              </a:pathLst>
            </a:custGeom>
            <a:solidFill>
              <a:srgbClr val="D20A10"/>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25000" lnSpcReduction="20000"/>
            </a:bodyPr>
            <a:lstStyle/>
            <a:p>
              <a:pPr algn="ctr"/>
            </a:p>
          </p:txBody>
        </p:sp>
        <p:sp>
          <p:nvSpPr>
            <p:cNvPr id="128" name="íśļiḓé"/>
            <p:cNvSpPr/>
            <p:nvPr/>
          </p:nvSpPr>
          <p:spPr bwMode="auto">
            <a:xfrm>
              <a:off x="5422345" y="5094731"/>
              <a:ext cx="97644" cy="96228"/>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25000" lnSpcReduction="20000"/>
            </a:bodyPr>
            <a:lstStyle/>
            <a:p>
              <a:pPr algn="ctr"/>
            </a:p>
          </p:txBody>
        </p:sp>
        <p:sp>
          <p:nvSpPr>
            <p:cNvPr id="129" name="íSḻïḑe"/>
            <p:cNvSpPr/>
            <p:nvPr/>
          </p:nvSpPr>
          <p:spPr bwMode="auto">
            <a:xfrm>
              <a:off x="6365154" y="4178645"/>
              <a:ext cx="496708" cy="358027"/>
            </a:xfrm>
            <a:custGeom>
              <a:avLst/>
              <a:gdLst>
                <a:gd name="T0" fmla="*/ 0 w 169"/>
                <a:gd name="T1" fmla="*/ 55 h 122"/>
                <a:gd name="T2" fmla="*/ 60 w 169"/>
                <a:gd name="T3" fmla="*/ 122 h 122"/>
                <a:gd name="T4" fmla="*/ 169 w 169"/>
                <a:gd name="T5" fmla="*/ 19 h 122"/>
                <a:gd name="T6" fmla="*/ 154 w 169"/>
                <a:gd name="T7" fmla="*/ 0 h 122"/>
                <a:gd name="T8" fmla="*/ 63 w 169"/>
                <a:gd name="T9" fmla="*/ 103 h 122"/>
                <a:gd name="T10" fmla="*/ 16 w 169"/>
                <a:gd name="T11" fmla="*/ 36 h 122"/>
                <a:gd name="T12" fmla="*/ 0 w 169"/>
                <a:gd name="T13" fmla="*/ 55 h 122"/>
              </a:gdLst>
              <a:ahLst/>
              <a:cxnLst>
                <a:cxn ang="0">
                  <a:pos x="T0" y="T1"/>
                </a:cxn>
                <a:cxn ang="0">
                  <a:pos x="T2" y="T3"/>
                </a:cxn>
                <a:cxn ang="0">
                  <a:pos x="T4" y="T5"/>
                </a:cxn>
                <a:cxn ang="0">
                  <a:pos x="T6" y="T7"/>
                </a:cxn>
                <a:cxn ang="0">
                  <a:pos x="T8" y="T9"/>
                </a:cxn>
                <a:cxn ang="0">
                  <a:pos x="T10" y="T11"/>
                </a:cxn>
                <a:cxn ang="0">
                  <a:pos x="T12" y="T13"/>
                </a:cxn>
              </a:cxnLst>
              <a:rect l="0" t="0" r="r" b="b"/>
              <a:pathLst>
                <a:path w="169" h="122">
                  <a:moveTo>
                    <a:pt x="0" y="55"/>
                  </a:moveTo>
                  <a:cubicBezTo>
                    <a:pt x="0" y="55"/>
                    <a:pt x="38" y="78"/>
                    <a:pt x="60" y="122"/>
                  </a:cubicBezTo>
                  <a:cubicBezTo>
                    <a:pt x="60" y="122"/>
                    <a:pt x="112" y="40"/>
                    <a:pt x="169" y="19"/>
                  </a:cubicBezTo>
                  <a:cubicBezTo>
                    <a:pt x="154" y="0"/>
                    <a:pt x="154" y="0"/>
                    <a:pt x="154" y="0"/>
                  </a:cubicBezTo>
                  <a:cubicBezTo>
                    <a:pt x="154" y="0"/>
                    <a:pt x="105" y="29"/>
                    <a:pt x="63" y="103"/>
                  </a:cubicBezTo>
                  <a:cubicBezTo>
                    <a:pt x="63" y="103"/>
                    <a:pt x="46" y="61"/>
                    <a:pt x="16" y="36"/>
                  </a:cubicBezTo>
                  <a:lnTo>
                    <a:pt x="0" y="55"/>
                  </a:lnTo>
                  <a:close/>
                </a:path>
              </a:pathLst>
            </a:custGeom>
            <a:solidFill>
              <a:srgbClr val="D20A10"/>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25000" lnSpcReduction="20000"/>
            </a:bodyPr>
            <a:lstStyle/>
            <a:p>
              <a:pPr algn="ctr"/>
            </a:p>
          </p:txBody>
        </p:sp>
      </p:grpSp>
      <p:sp>
        <p:nvSpPr>
          <p:cNvPr id="87" name="矩形 86"/>
          <p:cNvSpPr/>
          <p:nvPr/>
        </p:nvSpPr>
        <p:spPr>
          <a:xfrm>
            <a:off x="2337661" y="3853371"/>
            <a:ext cx="9803794" cy="1797050"/>
          </a:xfrm>
          <a:prstGeom prst="rect">
            <a:avLst/>
          </a:prstGeom>
        </p:spPr>
        <p:txBody>
          <a:bodyPr wrap="square">
            <a:spAutoFit/>
          </a:bodyPr>
          <a:lstStyle/>
          <a:p>
            <a:pPr>
              <a:lnSpc>
                <a:spcPct val="150000"/>
              </a:lnSpc>
              <a:spcAft>
                <a:spcPts val="300"/>
              </a:spcAft>
            </a:pPr>
            <a:r>
              <a:rPr lang="zh-CN" altLang="en-US" sz="2000" dirty="0">
                <a:solidFill>
                  <a:srgbClr val="25313D"/>
                </a:solidFill>
                <a:latin typeface="微软雅黑" panose="020B0503020204020204" pitchFamily="34" charset="-122"/>
                <a:ea typeface="微软雅黑" panose="020B0503020204020204" pitchFamily="34" charset="-122"/>
              </a:rPr>
              <a:t>当前全行统计的投资级公司初筛名单客户接近</a:t>
            </a:r>
            <a:r>
              <a:rPr lang="en-US" altLang="zh-CN" sz="2000" dirty="0">
                <a:solidFill>
                  <a:srgbClr val="25313D"/>
                </a:solidFill>
                <a:latin typeface="微软雅黑" panose="020B0503020204020204" pitchFamily="34" charset="-122"/>
                <a:ea typeface="微软雅黑" panose="020B0503020204020204" pitchFamily="34" charset="-122"/>
              </a:rPr>
              <a:t>1900</a:t>
            </a:r>
            <a:r>
              <a:rPr lang="zh-CN" altLang="en-US" sz="2000" dirty="0">
                <a:solidFill>
                  <a:srgbClr val="25313D"/>
                </a:solidFill>
                <a:latin typeface="微软雅黑" panose="020B0503020204020204" pitchFamily="34" charset="-122"/>
                <a:ea typeface="微软雅黑" panose="020B0503020204020204" pitchFamily="34" charset="-122"/>
              </a:rPr>
              <a:t>户，分行已完成</a:t>
            </a:r>
            <a:r>
              <a:rPr lang="en-US" altLang="zh-CN" sz="2000" dirty="0">
                <a:solidFill>
                  <a:srgbClr val="25313D"/>
                </a:solidFill>
                <a:latin typeface="微软雅黑" panose="020B0503020204020204" pitchFamily="34" charset="-122"/>
                <a:ea typeface="微软雅黑" panose="020B0503020204020204" pitchFamily="34" charset="-122"/>
              </a:rPr>
              <a:t>954</a:t>
            </a:r>
            <a:r>
              <a:rPr lang="zh-CN" altLang="en-US" sz="2000" dirty="0">
                <a:solidFill>
                  <a:srgbClr val="25313D"/>
                </a:solidFill>
                <a:latin typeface="微软雅黑" panose="020B0503020204020204" pitchFamily="34" charset="-122"/>
                <a:ea typeface="微软雅黑" panose="020B0503020204020204" pitchFamily="34" charset="-122"/>
              </a:rPr>
              <a:t>户的数据维护，但均未在系统中判定为投资级</a:t>
            </a:r>
            <a:r>
              <a:rPr lang="zh-CN" altLang="en-US" sz="2000" dirty="0" smtClean="0">
                <a:solidFill>
                  <a:srgbClr val="25313D"/>
                </a:solidFill>
                <a:latin typeface="微软雅黑" panose="020B0503020204020204" pitchFamily="34" charset="-122"/>
                <a:ea typeface="微软雅黑" panose="020B0503020204020204" pitchFamily="34" charset="-122"/>
              </a:rPr>
              <a:t>公司，</a:t>
            </a:r>
            <a:r>
              <a:rPr lang="zh-CN" altLang="zh-CN" sz="2000" dirty="0">
                <a:solidFill>
                  <a:srgbClr val="25313D"/>
                </a:solidFill>
                <a:latin typeface="微软雅黑" panose="020B0503020204020204" pitchFamily="34" charset="-122"/>
                <a:ea typeface="微软雅黑" panose="020B0503020204020204" pitchFamily="34" charset="-122"/>
              </a:rPr>
              <a:t>投资级公司认定工作进展极其缓慢，</a:t>
            </a:r>
            <a:r>
              <a:rPr lang="zh-CN" altLang="zh-CN" sz="2000" b="1" dirty="0">
                <a:solidFill>
                  <a:srgbClr val="25313D"/>
                </a:solidFill>
                <a:latin typeface="微软雅黑" panose="020B0503020204020204" pitchFamily="34" charset="-122"/>
                <a:ea typeface="微软雅黑" panose="020B0503020204020204" pitchFamily="34" charset="-122"/>
              </a:rPr>
              <a:t>与我行客户结构实际严重</a:t>
            </a:r>
            <a:r>
              <a:rPr lang="zh-CN" altLang="zh-CN" sz="2000" b="1" dirty="0" smtClean="0">
                <a:solidFill>
                  <a:srgbClr val="25313D"/>
                </a:solidFill>
                <a:latin typeface="微软雅黑" panose="020B0503020204020204" pitchFamily="34" charset="-122"/>
                <a:ea typeface="微软雅黑" panose="020B0503020204020204" pitchFamily="34" charset="-122"/>
              </a:rPr>
              <a:t>不符</a:t>
            </a:r>
            <a:r>
              <a:rPr lang="zh-CN" altLang="en-US" sz="2000" b="1" dirty="0" smtClean="0">
                <a:solidFill>
                  <a:srgbClr val="25313D"/>
                </a:solidFill>
                <a:latin typeface="微软雅黑" panose="020B0503020204020204" pitchFamily="34" charset="-122"/>
                <a:ea typeface="微软雅黑" panose="020B0503020204020204" pitchFamily="34" charset="-122"/>
              </a:rPr>
              <a:t>。</a:t>
            </a:r>
            <a:endParaRPr lang="zh-CN" altLang="en-US" sz="2000" b="1" dirty="0">
              <a:solidFill>
                <a:srgbClr val="25313D"/>
              </a:solidFill>
              <a:latin typeface="微软雅黑" panose="020B0503020204020204" pitchFamily="34" charset="-122"/>
              <a:ea typeface="微软雅黑" panose="020B0503020204020204" pitchFamily="34" charset="-122"/>
            </a:endParaRPr>
          </a:p>
          <a:p>
            <a:pPr marL="285750" indent="-285750" algn="just">
              <a:lnSpc>
                <a:spcPts val="2200"/>
              </a:lnSpc>
              <a:spcAft>
                <a:spcPts val="300"/>
              </a:spcAft>
              <a:buFont typeface="Arial" panose="020B0604020202020204" pitchFamily="34" charset="0"/>
              <a:buChar char="•"/>
            </a:pPr>
            <a:endParaRPr lang="zh-CN" altLang="en-US" spc="100" dirty="0">
              <a:solidFill>
                <a:srgbClr val="25313D"/>
              </a:solidFill>
              <a:latin typeface="微软雅黑" panose="020B0503020204020204" pitchFamily="34" charset="-122"/>
              <a:ea typeface="微软雅黑" panose="020B0503020204020204" pitchFamily="34" charset="-122"/>
            </a:endParaRPr>
          </a:p>
        </p:txBody>
      </p:sp>
      <p:sp>
        <p:nvSpPr>
          <p:cNvPr id="52" name="矩形 9"/>
          <p:cNvSpPr>
            <a:spLocks noChangeArrowheads="1"/>
          </p:cNvSpPr>
          <p:nvPr/>
        </p:nvSpPr>
        <p:spPr bwMode="auto">
          <a:xfrm>
            <a:off x="538820" y="5628709"/>
            <a:ext cx="1628160" cy="393590"/>
          </a:xfrm>
          <a:prstGeom prst="rect">
            <a:avLst/>
          </a:prstGeom>
          <a:solidFill>
            <a:srgbClr val="D7000F"/>
          </a:solidFill>
          <a:ln>
            <a:noFill/>
          </a:ln>
          <a:effectLst>
            <a:outerShdw blurRad="50800" dist="38100" dir="2700000" algn="tl" rotWithShape="0">
              <a:prstClr val="black">
                <a:alpha val="40000"/>
              </a:prstClr>
            </a:outerShdw>
          </a:effec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Calibri" panose="020F0502020204030204" pitchFamily="34" charset="0"/>
              <a:ea typeface="宋体" panose="02010600030101010101" pitchFamily="2" charset="-122"/>
            </a:endParaRPr>
          </a:p>
        </p:txBody>
      </p:sp>
      <p:grpSp>
        <p:nvGrpSpPr>
          <p:cNvPr id="53" name="组合 52"/>
          <p:cNvGrpSpPr>
            <a:grpSpLocks noChangeAspect="1"/>
          </p:cNvGrpSpPr>
          <p:nvPr/>
        </p:nvGrpSpPr>
        <p:grpSpPr>
          <a:xfrm>
            <a:off x="583477" y="5695341"/>
            <a:ext cx="214632" cy="260326"/>
            <a:chOff x="4377984" y="2077690"/>
            <a:chExt cx="2765151" cy="3353843"/>
          </a:xfrm>
        </p:grpSpPr>
        <p:sp>
          <p:nvSpPr>
            <p:cNvPr id="54" name="îśľiḑé"/>
            <p:cNvSpPr/>
            <p:nvPr/>
          </p:nvSpPr>
          <p:spPr bwMode="auto">
            <a:xfrm>
              <a:off x="4377984" y="2077690"/>
              <a:ext cx="2765151" cy="3353843"/>
            </a:xfrm>
            <a:custGeom>
              <a:avLst/>
              <a:gdLst>
                <a:gd name="T0" fmla="*/ 893 w 940"/>
                <a:gd name="T1" fmla="*/ 1142 h 1142"/>
                <a:gd name="T2" fmla="*/ 42 w 940"/>
                <a:gd name="T3" fmla="*/ 1138 h 1142"/>
                <a:gd name="T4" fmla="*/ 0 w 940"/>
                <a:gd name="T5" fmla="*/ 1096 h 1142"/>
                <a:gd name="T6" fmla="*/ 5 w 940"/>
                <a:gd name="T7" fmla="*/ 42 h 1142"/>
                <a:gd name="T8" fmla="*/ 47 w 940"/>
                <a:gd name="T9" fmla="*/ 0 h 1142"/>
                <a:gd name="T10" fmla="*/ 898 w 940"/>
                <a:gd name="T11" fmla="*/ 4 h 1142"/>
                <a:gd name="T12" fmla="*/ 940 w 940"/>
                <a:gd name="T13" fmla="*/ 46 h 1142"/>
                <a:gd name="T14" fmla="*/ 935 w 940"/>
                <a:gd name="T15" fmla="*/ 1100 h 1142"/>
                <a:gd name="T16" fmla="*/ 893 w 940"/>
                <a:gd name="T17" fmla="*/ 1142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0" h="1142">
                  <a:moveTo>
                    <a:pt x="893" y="1142"/>
                  </a:moveTo>
                  <a:cubicBezTo>
                    <a:pt x="42" y="1138"/>
                    <a:pt x="42" y="1138"/>
                    <a:pt x="42" y="1138"/>
                  </a:cubicBezTo>
                  <a:cubicBezTo>
                    <a:pt x="19" y="1138"/>
                    <a:pt x="0" y="1119"/>
                    <a:pt x="0" y="1096"/>
                  </a:cubicBezTo>
                  <a:cubicBezTo>
                    <a:pt x="5" y="42"/>
                    <a:pt x="5" y="42"/>
                    <a:pt x="5" y="42"/>
                  </a:cubicBezTo>
                  <a:cubicBezTo>
                    <a:pt x="5" y="18"/>
                    <a:pt x="24" y="0"/>
                    <a:pt x="47" y="0"/>
                  </a:cubicBezTo>
                  <a:cubicBezTo>
                    <a:pt x="898" y="4"/>
                    <a:pt x="898" y="4"/>
                    <a:pt x="898" y="4"/>
                  </a:cubicBezTo>
                  <a:cubicBezTo>
                    <a:pt x="921" y="4"/>
                    <a:pt x="940" y="23"/>
                    <a:pt x="940" y="46"/>
                  </a:cubicBezTo>
                  <a:cubicBezTo>
                    <a:pt x="935" y="1100"/>
                    <a:pt x="935" y="1100"/>
                    <a:pt x="935" y="1100"/>
                  </a:cubicBezTo>
                  <a:cubicBezTo>
                    <a:pt x="935" y="1123"/>
                    <a:pt x="916" y="1142"/>
                    <a:pt x="893" y="1142"/>
                  </a:cubicBezTo>
                  <a:close/>
                </a:path>
              </a:pathLst>
            </a:custGeom>
            <a:solidFill>
              <a:srgbClr val="D20A10"/>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60000" lnSpcReduction="20000"/>
            </a:bodyPr>
            <a:lstStyle/>
            <a:p>
              <a:pPr algn="ctr"/>
            </a:p>
          </p:txBody>
        </p:sp>
        <p:sp>
          <p:nvSpPr>
            <p:cNvPr id="55" name="íṧḷîďê"/>
            <p:cNvSpPr/>
            <p:nvPr/>
          </p:nvSpPr>
          <p:spPr bwMode="auto">
            <a:xfrm>
              <a:off x="4490184" y="2213711"/>
              <a:ext cx="2528827" cy="3135915"/>
            </a:xfrm>
            <a:custGeom>
              <a:avLst/>
              <a:gdLst>
                <a:gd name="T0" fmla="*/ 1777 w 1787"/>
                <a:gd name="T1" fmla="*/ 2216 h 2216"/>
                <a:gd name="T2" fmla="*/ 0 w 1787"/>
                <a:gd name="T3" fmla="*/ 2207 h 2216"/>
                <a:gd name="T4" fmla="*/ 10 w 1787"/>
                <a:gd name="T5" fmla="*/ 0 h 2216"/>
                <a:gd name="T6" fmla="*/ 1787 w 1787"/>
                <a:gd name="T7" fmla="*/ 9 h 2216"/>
                <a:gd name="T8" fmla="*/ 1777 w 1787"/>
                <a:gd name="T9" fmla="*/ 2216 h 2216"/>
              </a:gdLst>
              <a:ahLst/>
              <a:cxnLst>
                <a:cxn ang="0">
                  <a:pos x="T0" y="T1"/>
                </a:cxn>
                <a:cxn ang="0">
                  <a:pos x="T2" y="T3"/>
                </a:cxn>
                <a:cxn ang="0">
                  <a:pos x="T4" y="T5"/>
                </a:cxn>
                <a:cxn ang="0">
                  <a:pos x="T6" y="T7"/>
                </a:cxn>
                <a:cxn ang="0">
                  <a:pos x="T8" y="T9"/>
                </a:cxn>
              </a:cxnLst>
              <a:rect l="0" t="0" r="r" b="b"/>
              <a:pathLst>
                <a:path w="1787" h="2216">
                  <a:moveTo>
                    <a:pt x="1777" y="2216"/>
                  </a:moveTo>
                  <a:lnTo>
                    <a:pt x="0" y="2207"/>
                  </a:lnTo>
                  <a:lnTo>
                    <a:pt x="10" y="0"/>
                  </a:lnTo>
                  <a:lnTo>
                    <a:pt x="1787" y="9"/>
                  </a:lnTo>
                  <a:lnTo>
                    <a:pt x="1777" y="2216"/>
                  </a:ln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52500" lnSpcReduction="20000"/>
            </a:bodyPr>
            <a:lstStyle/>
            <a:p>
              <a:pPr algn="ctr"/>
            </a:p>
          </p:txBody>
        </p:sp>
        <p:sp>
          <p:nvSpPr>
            <p:cNvPr id="56" name="î$1iḓe"/>
            <p:cNvSpPr/>
            <p:nvPr/>
          </p:nvSpPr>
          <p:spPr bwMode="auto">
            <a:xfrm>
              <a:off x="4531727" y="2213707"/>
              <a:ext cx="2476470" cy="3135918"/>
            </a:xfrm>
            <a:custGeom>
              <a:avLst/>
              <a:gdLst>
                <a:gd name="T0" fmla="*/ 1740 w 1750"/>
                <a:gd name="T1" fmla="*/ 2216 h 2216"/>
                <a:gd name="T2" fmla="*/ 0 w 1750"/>
                <a:gd name="T3" fmla="*/ 2209 h 2216"/>
                <a:gd name="T4" fmla="*/ 11 w 1750"/>
                <a:gd name="T5" fmla="*/ 0 h 2216"/>
                <a:gd name="T6" fmla="*/ 1750 w 1750"/>
                <a:gd name="T7" fmla="*/ 9 h 2216"/>
                <a:gd name="T8" fmla="*/ 1740 w 1750"/>
                <a:gd name="T9" fmla="*/ 2216 h 2216"/>
              </a:gdLst>
              <a:ahLst/>
              <a:cxnLst>
                <a:cxn ang="0">
                  <a:pos x="T0" y="T1"/>
                </a:cxn>
                <a:cxn ang="0">
                  <a:pos x="T2" y="T3"/>
                </a:cxn>
                <a:cxn ang="0">
                  <a:pos x="T4" y="T5"/>
                </a:cxn>
                <a:cxn ang="0">
                  <a:pos x="T6" y="T7"/>
                </a:cxn>
                <a:cxn ang="0">
                  <a:pos x="T8" y="T9"/>
                </a:cxn>
              </a:cxnLst>
              <a:rect l="0" t="0" r="r" b="b"/>
              <a:pathLst>
                <a:path w="1750" h="2216">
                  <a:moveTo>
                    <a:pt x="1740" y="2216"/>
                  </a:moveTo>
                  <a:lnTo>
                    <a:pt x="0" y="2209"/>
                  </a:lnTo>
                  <a:lnTo>
                    <a:pt x="11" y="0"/>
                  </a:lnTo>
                  <a:lnTo>
                    <a:pt x="1750" y="9"/>
                  </a:lnTo>
                  <a:lnTo>
                    <a:pt x="1740" y="2216"/>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52500" lnSpcReduction="20000"/>
            </a:bodyPr>
            <a:lstStyle/>
            <a:p>
              <a:pPr algn="ctr"/>
            </a:p>
          </p:txBody>
        </p:sp>
        <p:sp>
          <p:nvSpPr>
            <p:cNvPr id="57" name="íşļíḓè"/>
            <p:cNvSpPr/>
            <p:nvPr/>
          </p:nvSpPr>
          <p:spPr bwMode="auto">
            <a:xfrm>
              <a:off x="6387459" y="2788078"/>
              <a:ext cx="346705" cy="346705"/>
            </a:xfrm>
            <a:custGeom>
              <a:avLst/>
              <a:gdLst>
                <a:gd name="T0" fmla="*/ 245 w 245"/>
                <a:gd name="T1" fmla="*/ 245 h 245"/>
                <a:gd name="T2" fmla="*/ 0 w 245"/>
                <a:gd name="T3" fmla="*/ 245 h 245"/>
                <a:gd name="T4" fmla="*/ 0 w 245"/>
                <a:gd name="T5" fmla="*/ 0 h 245"/>
                <a:gd name="T6" fmla="*/ 245 w 245"/>
                <a:gd name="T7" fmla="*/ 0 h 245"/>
                <a:gd name="T8" fmla="*/ 245 w 245"/>
                <a:gd name="T9" fmla="*/ 245 h 245"/>
                <a:gd name="T10" fmla="*/ 14 w 245"/>
                <a:gd name="T11" fmla="*/ 230 h 245"/>
                <a:gd name="T12" fmla="*/ 230 w 245"/>
                <a:gd name="T13" fmla="*/ 230 h 245"/>
                <a:gd name="T14" fmla="*/ 230 w 245"/>
                <a:gd name="T15" fmla="*/ 12 h 245"/>
                <a:gd name="T16" fmla="*/ 14 w 245"/>
                <a:gd name="T17" fmla="*/ 12 h 245"/>
                <a:gd name="T18" fmla="*/ 14 w 245"/>
                <a:gd name="T19" fmla="*/ 23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5" h="245">
                  <a:moveTo>
                    <a:pt x="245" y="245"/>
                  </a:moveTo>
                  <a:lnTo>
                    <a:pt x="0" y="245"/>
                  </a:lnTo>
                  <a:lnTo>
                    <a:pt x="0" y="0"/>
                  </a:lnTo>
                  <a:lnTo>
                    <a:pt x="245" y="0"/>
                  </a:lnTo>
                  <a:lnTo>
                    <a:pt x="245" y="245"/>
                  </a:lnTo>
                  <a:close/>
                  <a:moveTo>
                    <a:pt x="14" y="230"/>
                  </a:moveTo>
                  <a:lnTo>
                    <a:pt x="230" y="230"/>
                  </a:lnTo>
                  <a:lnTo>
                    <a:pt x="230" y="12"/>
                  </a:lnTo>
                  <a:lnTo>
                    <a:pt x="14" y="12"/>
                  </a:lnTo>
                  <a:lnTo>
                    <a:pt x="14" y="230"/>
                  </a:lnTo>
                  <a:close/>
                </a:path>
              </a:pathLst>
            </a:custGeom>
            <a:solidFill>
              <a:srgbClr val="D1DBDB"/>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25000" lnSpcReduction="20000"/>
            </a:bodyPr>
            <a:lstStyle/>
            <a:p>
              <a:pPr algn="ctr"/>
            </a:p>
          </p:txBody>
        </p:sp>
        <p:sp>
          <p:nvSpPr>
            <p:cNvPr id="58" name="ïSlîḑe"/>
            <p:cNvSpPr/>
            <p:nvPr/>
          </p:nvSpPr>
          <p:spPr bwMode="auto">
            <a:xfrm>
              <a:off x="4808181" y="2788078"/>
              <a:ext cx="720299" cy="67926"/>
            </a:xfrm>
            <a:prstGeom prst="rect">
              <a:avLst/>
            </a:prstGeom>
            <a:solidFill>
              <a:srgbClr val="D20A1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fontScale="25000" lnSpcReduction="20000"/>
            </a:bodyPr>
            <a:lstStyle/>
            <a:p>
              <a:pPr algn="ctr"/>
            </a:p>
          </p:txBody>
        </p:sp>
        <p:sp>
          <p:nvSpPr>
            <p:cNvPr id="59" name="iṣḷíḋê"/>
            <p:cNvSpPr/>
            <p:nvPr/>
          </p:nvSpPr>
          <p:spPr bwMode="auto">
            <a:xfrm>
              <a:off x="4808181" y="2926760"/>
              <a:ext cx="1378330" cy="22642"/>
            </a:xfrm>
            <a:prstGeom prst="rect">
              <a:avLst/>
            </a:prstGeom>
            <a:solidFill>
              <a:srgbClr val="D1DBDB"/>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fontScale="25000" lnSpcReduction="20000"/>
            </a:bodyPr>
            <a:lstStyle/>
            <a:p>
              <a:pPr algn="ctr"/>
            </a:p>
          </p:txBody>
        </p:sp>
        <p:sp>
          <p:nvSpPr>
            <p:cNvPr id="60" name="ïṣḷiďe"/>
            <p:cNvSpPr/>
            <p:nvPr/>
          </p:nvSpPr>
          <p:spPr bwMode="auto">
            <a:xfrm>
              <a:off x="4808181" y="3017328"/>
              <a:ext cx="1378330" cy="24057"/>
            </a:xfrm>
            <a:prstGeom prst="rect">
              <a:avLst/>
            </a:prstGeom>
            <a:solidFill>
              <a:srgbClr val="D1DBDB"/>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fontScale="25000" lnSpcReduction="20000"/>
            </a:bodyPr>
            <a:lstStyle/>
            <a:p>
              <a:pPr algn="ctr"/>
            </a:p>
          </p:txBody>
        </p:sp>
        <p:sp>
          <p:nvSpPr>
            <p:cNvPr id="61" name="îślïḓè"/>
            <p:cNvSpPr/>
            <p:nvPr/>
          </p:nvSpPr>
          <p:spPr bwMode="auto">
            <a:xfrm>
              <a:off x="4808181" y="3110726"/>
              <a:ext cx="1378330" cy="24057"/>
            </a:xfrm>
            <a:prstGeom prst="rect">
              <a:avLst/>
            </a:prstGeom>
            <a:solidFill>
              <a:srgbClr val="D1DBDB"/>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fontScale="25000" lnSpcReduction="20000"/>
            </a:bodyPr>
            <a:lstStyle/>
            <a:p>
              <a:pPr algn="ctr"/>
            </a:p>
          </p:txBody>
        </p:sp>
        <p:sp>
          <p:nvSpPr>
            <p:cNvPr id="62" name="íṧľíďè"/>
            <p:cNvSpPr/>
            <p:nvPr/>
          </p:nvSpPr>
          <p:spPr bwMode="auto">
            <a:xfrm>
              <a:off x="6387459" y="3467338"/>
              <a:ext cx="346705" cy="346705"/>
            </a:xfrm>
            <a:custGeom>
              <a:avLst/>
              <a:gdLst>
                <a:gd name="T0" fmla="*/ 245 w 245"/>
                <a:gd name="T1" fmla="*/ 245 h 245"/>
                <a:gd name="T2" fmla="*/ 0 w 245"/>
                <a:gd name="T3" fmla="*/ 245 h 245"/>
                <a:gd name="T4" fmla="*/ 0 w 245"/>
                <a:gd name="T5" fmla="*/ 0 h 245"/>
                <a:gd name="T6" fmla="*/ 245 w 245"/>
                <a:gd name="T7" fmla="*/ 0 h 245"/>
                <a:gd name="T8" fmla="*/ 245 w 245"/>
                <a:gd name="T9" fmla="*/ 245 h 245"/>
                <a:gd name="T10" fmla="*/ 14 w 245"/>
                <a:gd name="T11" fmla="*/ 230 h 245"/>
                <a:gd name="T12" fmla="*/ 230 w 245"/>
                <a:gd name="T13" fmla="*/ 230 h 245"/>
                <a:gd name="T14" fmla="*/ 230 w 245"/>
                <a:gd name="T15" fmla="*/ 14 h 245"/>
                <a:gd name="T16" fmla="*/ 14 w 245"/>
                <a:gd name="T17" fmla="*/ 14 h 245"/>
                <a:gd name="T18" fmla="*/ 14 w 245"/>
                <a:gd name="T19" fmla="*/ 23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5" h="245">
                  <a:moveTo>
                    <a:pt x="245" y="245"/>
                  </a:moveTo>
                  <a:lnTo>
                    <a:pt x="0" y="245"/>
                  </a:lnTo>
                  <a:lnTo>
                    <a:pt x="0" y="0"/>
                  </a:lnTo>
                  <a:lnTo>
                    <a:pt x="245" y="0"/>
                  </a:lnTo>
                  <a:lnTo>
                    <a:pt x="245" y="245"/>
                  </a:lnTo>
                  <a:close/>
                  <a:moveTo>
                    <a:pt x="14" y="230"/>
                  </a:moveTo>
                  <a:lnTo>
                    <a:pt x="230" y="230"/>
                  </a:lnTo>
                  <a:lnTo>
                    <a:pt x="230" y="14"/>
                  </a:lnTo>
                  <a:lnTo>
                    <a:pt x="14" y="14"/>
                  </a:lnTo>
                  <a:lnTo>
                    <a:pt x="14" y="230"/>
                  </a:lnTo>
                  <a:close/>
                </a:path>
              </a:pathLst>
            </a:custGeom>
            <a:solidFill>
              <a:srgbClr val="D1DBDB"/>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25000" lnSpcReduction="20000"/>
            </a:bodyPr>
            <a:lstStyle/>
            <a:p>
              <a:pPr algn="ctr"/>
            </a:p>
          </p:txBody>
        </p:sp>
        <p:sp>
          <p:nvSpPr>
            <p:cNvPr id="63" name="îS1íḓê"/>
            <p:cNvSpPr/>
            <p:nvPr/>
          </p:nvSpPr>
          <p:spPr bwMode="auto">
            <a:xfrm>
              <a:off x="4808181" y="3467338"/>
              <a:ext cx="720299" cy="66512"/>
            </a:xfrm>
            <a:prstGeom prst="rect">
              <a:avLst/>
            </a:prstGeom>
            <a:solidFill>
              <a:srgbClr val="D20A1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fontScale="25000" lnSpcReduction="20000"/>
            </a:bodyPr>
            <a:lstStyle/>
            <a:p>
              <a:pPr algn="ctr"/>
            </a:p>
          </p:txBody>
        </p:sp>
        <p:sp>
          <p:nvSpPr>
            <p:cNvPr id="64" name="íşḻide"/>
            <p:cNvSpPr/>
            <p:nvPr/>
          </p:nvSpPr>
          <p:spPr bwMode="auto">
            <a:xfrm>
              <a:off x="4808181" y="3607435"/>
              <a:ext cx="1378330" cy="24057"/>
            </a:xfrm>
            <a:prstGeom prst="rect">
              <a:avLst/>
            </a:prstGeom>
            <a:solidFill>
              <a:srgbClr val="D1DBDB"/>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fontScale="25000" lnSpcReduction="20000"/>
            </a:bodyPr>
            <a:lstStyle/>
            <a:p>
              <a:pPr algn="ctr"/>
            </a:p>
          </p:txBody>
        </p:sp>
        <p:sp>
          <p:nvSpPr>
            <p:cNvPr id="65" name="íš1ïḑe"/>
            <p:cNvSpPr/>
            <p:nvPr/>
          </p:nvSpPr>
          <p:spPr bwMode="auto">
            <a:xfrm>
              <a:off x="4808181" y="3699418"/>
              <a:ext cx="1378330" cy="22642"/>
            </a:xfrm>
            <a:prstGeom prst="rect">
              <a:avLst/>
            </a:prstGeom>
            <a:solidFill>
              <a:srgbClr val="D1DBDB"/>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fontScale="25000" lnSpcReduction="20000"/>
            </a:bodyPr>
            <a:lstStyle/>
            <a:p>
              <a:pPr algn="ctr"/>
            </a:p>
          </p:txBody>
        </p:sp>
        <p:sp>
          <p:nvSpPr>
            <p:cNvPr id="66" name="iślïdé"/>
            <p:cNvSpPr/>
            <p:nvPr/>
          </p:nvSpPr>
          <p:spPr bwMode="auto">
            <a:xfrm>
              <a:off x="4808181" y="3792816"/>
              <a:ext cx="1378330" cy="21227"/>
            </a:xfrm>
            <a:prstGeom prst="rect">
              <a:avLst/>
            </a:prstGeom>
            <a:solidFill>
              <a:srgbClr val="D1DBDB"/>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fontScale="25000" lnSpcReduction="20000"/>
            </a:bodyPr>
            <a:lstStyle/>
            <a:p>
              <a:pPr algn="ctr"/>
            </a:p>
          </p:txBody>
        </p:sp>
        <p:sp>
          <p:nvSpPr>
            <p:cNvPr id="67" name="îSľíḍé"/>
            <p:cNvSpPr/>
            <p:nvPr/>
          </p:nvSpPr>
          <p:spPr bwMode="auto">
            <a:xfrm>
              <a:off x="6387459" y="4148012"/>
              <a:ext cx="346705" cy="346705"/>
            </a:xfrm>
            <a:custGeom>
              <a:avLst/>
              <a:gdLst>
                <a:gd name="T0" fmla="*/ 245 w 245"/>
                <a:gd name="T1" fmla="*/ 245 h 245"/>
                <a:gd name="T2" fmla="*/ 0 w 245"/>
                <a:gd name="T3" fmla="*/ 245 h 245"/>
                <a:gd name="T4" fmla="*/ 0 w 245"/>
                <a:gd name="T5" fmla="*/ 0 h 245"/>
                <a:gd name="T6" fmla="*/ 245 w 245"/>
                <a:gd name="T7" fmla="*/ 0 h 245"/>
                <a:gd name="T8" fmla="*/ 245 w 245"/>
                <a:gd name="T9" fmla="*/ 245 h 245"/>
                <a:gd name="T10" fmla="*/ 14 w 245"/>
                <a:gd name="T11" fmla="*/ 231 h 245"/>
                <a:gd name="T12" fmla="*/ 230 w 245"/>
                <a:gd name="T13" fmla="*/ 231 h 245"/>
                <a:gd name="T14" fmla="*/ 230 w 245"/>
                <a:gd name="T15" fmla="*/ 15 h 245"/>
                <a:gd name="T16" fmla="*/ 14 w 245"/>
                <a:gd name="T17" fmla="*/ 15 h 245"/>
                <a:gd name="T18" fmla="*/ 14 w 245"/>
                <a:gd name="T19" fmla="*/ 23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5" h="245">
                  <a:moveTo>
                    <a:pt x="245" y="245"/>
                  </a:moveTo>
                  <a:lnTo>
                    <a:pt x="0" y="245"/>
                  </a:lnTo>
                  <a:lnTo>
                    <a:pt x="0" y="0"/>
                  </a:lnTo>
                  <a:lnTo>
                    <a:pt x="245" y="0"/>
                  </a:lnTo>
                  <a:lnTo>
                    <a:pt x="245" y="245"/>
                  </a:lnTo>
                  <a:close/>
                  <a:moveTo>
                    <a:pt x="14" y="231"/>
                  </a:moveTo>
                  <a:lnTo>
                    <a:pt x="230" y="231"/>
                  </a:lnTo>
                  <a:lnTo>
                    <a:pt x="230" y="15"/>
                  </a:lnTo>
                  <a:lnTo>
                    <a:pt x="14" y="15"/>
                  </a:lnTo>
                  <a:lnTo>
                    <a:pt x="14" y="231"/>
                  </a:lnTo>
                  <a:close/>
                </a:path>
              </a:pathLst>
            </a:custGeom>
            <a:solidFill>
              <a:srgbClr val="D1DBDB"/>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25000" lnSpcReduction="20000"/>
            </a:bodyPr>
            <a:lstStyle/>
            <a:p>
              <a:pPr algn="ctr"/>
            </a:p>
          </p:txBody>
        </p:sp>
        <p:sp>
          <p:nvSpPr>
            <p:cNvPr id="68" name="ïṡlîḑé"/>
            <p:cNvSpPr/>
            <p:nvPr/>
          </p:nvSpPr>
          <p:spPr bwMode="auto">
            <a:xfrm>
              <a:off x="4808181" y="4148012"/>
              <a:ext cx="720299" cy="67926"/>
            </a:xfrm>
            <a:prstGeom prst="rect">
              <a:avLst/>
            </a:prstGeom>
            <a:solidFill>
              <a:srgbClr val="D20A1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fontScale="25000" lnSpcReduction="20000"/>
            </a:bodyPr>
            <a:lstStyle/>
            <a:p>
              <a:pPr algn="ctr"/>
            </a:p>
          </p:txBody>
        </p:sp>
        <p:sp>
          <p:nvSpPr>
            <p:cNvPr id="69" name="íṩḷíďê"/>
            <p:cNvSpPr/>
            <p:nvPr/>
          </p:nvSpPr>
          <p:spPr bwMode="auto">
            <a:xfrm>
              <a:off x="4808181" y="4289525"/>
              <a:ext cx="1378330" cy="19811"/>
            </a:xfrm>
            <a:prstGeom prst="rect">
              <a:avLst/>
            </a:prstGeom>
            <a:solidFill>
              <a:srgbClr val="D1DBDB"/>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fontScale="25000" lnSpcReduction="20000"/>
            </a:bodyPr>
            <a:lstStyle/>
            <a:p>
              <a:pPr algn="ctr"/>
            </a:p>
          </p:txBody>
        </p:sp>
        <p:sp>
          <p:nvSpPr>
            <p:cNvPr id="70" name="ï$liḑê"/>
            <p:cNvSpPr/>
            <p:nvPr/>
          </p:nvSpPr>
          <p:spPr bwMode="auto">
            <a:xfrm>
              <a:off x="4808181" y="4380092"/>
              <a:ext cx="1378330" cy="24057"/>
            </a:xfrm>
            <a:prstGeom prst="rect">
              <a:avLst/>
            </a:prstGeom>
            <a:solidFill>
              <a:srgbClr val="D1DBDB"/>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fontScale="25000" lnSpcReduction="20000"/>
            </a:bodyPr>
            <a:lstStyle/>
            <a:p>
              <a:pPr algn="ctr"/>
            </a:p>
          </p:txBody>
        </p:sp>
        <p:sp>
          <p:nvSpPr>
            <p:cNvPr id="71" name="íşḻîdê"/>
            <p:cNvSpPr/>
            <p:nvPr/>
          </p:nvSpPr>
          <p:spPr bwMode="auto">
            <a:xfrm>
              <a:off x="4808181" y="4472076"/>
              <a:ext cx="1378330" cy="22642"/>
            </a:xfrm>
            <a:prstGeom prst="rect">
              <a:avLst/>
            </a:prstGeom>
            <a:solidFill>
              <a:srgbClr val="D1DBDB"/>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fontScale="25000" lnSpcReduction="20000"/>
            </a:bodyPr>
            <a:lstStyle/>
            <a:p>
              <a:pPr algn="ctr"/>
            </a:p>
          </p:txBody>
        </p:sp>
        <p:sp>
          <p:nvSpPr>
            <p:cNvPr id="72" name="iS1iḍè"/>
            <p:cNvSpPr/>
            <p:nvPr/>
          </p:nvSpPr>
          <p:spPr bwMode="auto">
            <a:xfrm>
              <a:off x="6374723" y="2706001"/>
              <a:ext cx="500954" cy="360857"/>
            </a:xfrm>
            <a:custGeom>
              <a:avLst/>
              <a:gdLst>
                <a:gd name="T0" fmla="*/ 0 w 170"/>
                <a:gd name="T1" fmla="*/ 56 h 123"/>
                <a:gd name="T2" fmla="*/ 61 w 170"/>
                <a:gd name="T3" fmla="*/ 123 h 123"/>
                <a:gd name="T4" fmla="*/ 170 w 170"/>
                <a:gd name="T5" fmla="*/ 20 h 123"/>
                <a:gd name="T6" fmla="*/ 155 w 170"/>
                <a:gd name="T7" fmla="*/ 0 h 123"/>
                <a:gd name="T8" fmla="*/ 63 w 170"/>
                <a:gd name="T9" fmla="*/ 104 h 123"/>
                <a:gd name="T10" fmla="*/ 16 w 170"/>
                <a:gd name="T11" fmla="*/ 37 h 123"/>
                <a:gd name="T12" fmla="*/ 0 w 170"/>
                <a:gd name="T13" fmla="*/ 56 h 123"/>
              </a:gdLst>
              <a:ahLst/>
              <a:cxnLst>
                <a:cxn ang="0">
                  <a:pos x="T0" y="T1"/>
                </a:cxn>
                <a:cxn ang="0">
                  <a:pos x="T2" y="T3"/>
                </a:cxn>
                <a:cxn ang="0">
                  <a:pos x="T4" y="T5"/>
                </a:cxn>
                <a:cxn ang="0">
                  <a:pos x="T6" y="T7"/>
                </a:cxn>
                <a:cxn ang="0">
                  <a:pos x="T8" y="T9"/>
                </a:cxn>
                <a:cxn ang="0">
                  <a:pos x="T10" y="T11"/>
                </a:cxn>
                <a:cxn ang="0">
                  <a:pos x="T12" y="T13"/>
                </a:cxn>
              </a:cxnLst>
              <a:rect l="0" t="0" r="r" b="b"/>
              <a:pathLst>
                <a:path w="170" h="123">
                  <a:moveTo>
                    <a:pt x="0" y="56"/>
                  </a:moveTo>
                  <a:cubicBezTo>
                    <a:pt x="0" y="56"/>
                    <a:pt x="39" y="79"/>
                    <a:pt x="61" y="123"/>
                  </a:cubicBezTo>
                  <a:cubicBezTo>
                    <a:pt x="61" y="123"/>
                    <a:pt x="113" y="40"/>
                    <a:pt x="170" y="20"/>
                  </a:cubicBezTo>
                  <a:cubicBezTo>
                    <a:pt x="155" y="0"/>
                    <a:pt x="155" y="0"/>
                    <a:pt x="155" y="0"/>
                  </a:cubicBezTo>
                  <a:cubicBezTo>
                    <a:pt x="155" y="0"/>
                    <a:pt x="106" y="30"/>
                    <a:pt x="63" y="104"/>
                  </a:cubicBezTo>
                  <a:cubicBezTo>
                    <a:pt x="63" y="104"/>
                    <a:pt x="47" y="62"/>
                    <a:pt x="16" y="37"/>
                  </a:cubicBezTo>
                  <a:lnTo>
                    <a:pt x="0" y="56"/>
                  </a:lnTo>
                  <a:close/>
                </a:path>
              </a:pathLst>
            </a:custGeom>
            <a:solidFill>
              <a:srgbClr val="D20A10"/>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25000" lnSpcReduction="20000"/>
            </a:bodyPr>
            <a:lstStyle/>
            <a:p>
              <a:pPr algn="ctr"/>
            </a:p>
          </p:txBody>
        </p:sp>
        <p:sp>
          <p:nvSpPr>
            <p:cNvPr id="75" name="î$ḷîḍê"/>
            <p:cNvSpPr/>
            <p:nvPr/>
          </p:nvSpPr>
          <p:spPr bwMode="auto">
            <a:xfrm>
              <a:off x="6393827" y="3443987"/>
              <a:ext cx="499539" cy="358027"/>
            </a:xfrm>
            <a:custGeom>
              <a:avLst/>
              <a:gdLst>
                <a:gd name="T0" fmla="*/ 0 w 170"/>
                <a:gd name="T1" fmla="*/ 55 h 122"/>
                <a:gd name="T2" fmla="*/ 61 w 170"/>
                <a:gd name="T3" fmla="*/ 122 h 122"/>
                <a:gd name="T4" fmla="*/ 170 w 170"/>
                <a:gd name="T5" fmla="*/ 19 h 122"/>
                <a:gd name="T6" fmla="*/ 155 w 170"/>
                <a:gd name="T7" fmla="*/ 0 h 122"/>
                <a:gd name="T8" fmla="*/ 64 w 170"/>
                <a:gd name="T9" fmla="*/ 103 h 122"/>
                <a:gd name="T10" fmla="*/ 17 w 170"/>
                <a:gd name="T11" fmla="*/ 36 h 122"/>
                <a:gd name="T12" fmla="*/ 0 w 170"/>
                <a:gd name="T13" fmla="*/ 55 h 122"/>
              </a:gdLst>
              <a:ahLst/>
              <a:cxnLst>
                <a:cxn ang="0">
                  <a:pos x="T0" y="T1"/>
                </a:cxn>
                <a:cxn ang="0">
                  <a:pos x="T2" y="T3"/>
                </a:cxn>
                <a:cxn ang="0">
                  <a:pos x="T4" y="T5"/>
                </a:cxn>
                <a:cxn ang="0">
                  <a:pos x="T6" y="T7"/>
                </a:cxn>
                <a:cxn ang="0">
                  <a:pos x="T8" y="T9"/>
                </a:cxn>
                <a:cxn ang="0">
                  <a:pos x="T10" y="T11"/>
                </a:cxn>
                <a:cxn ang="0">
                  <a:pos x="T12" y="T13"/>
                </a:cxn>
              </a:cxnLst>
              <a:rect l="0" t="0" r="r" b="b"/>
              <a:pathLst>
                <a:path w="170" h="122">
                  <a:moveTo>
                    <a:pt x="0" y="55"/>
                  </a:moveTo>
                  <a:cubicBezTo>
                    <a:pt x="0" y="55"/>
                    <a:pt x="39" y="78"/>
                    <a:pt x="61" y="122"/>
                  </a:cubicBezTo>
                  <a:cubicBezTo>
                    <a:pt x="61" y="122"/>
                    <a:pt x="113" y="40"/>
                    <a:pt x="170" y="19"/>
                  </a:cubicBezTo>
                  <a:cubicBezTo>
                    <a:pt x="155" y="0"/>
                    <a:pt x="155" y="0"/>
                    <a:pt x="155" y="0"/>
                  </a:cubicBezTo>
                  <a:cubicBezTo>
                    <a:pt x="155" y="0"/>
                    <a:pt x="106" y="29"/>
                    <a:pt x="64" y="103"/>
                  </a:cubicBezTo>
                  <a:cubicBezTo>
                    <a:pt x="64" y="103"/>
                    <a:pt x="47" y="61"/>
                    <a:pt x="17" y="36"/>
                  </a:cubicBezTo>
                  <a:lnTo>
                    <a:pt x="0" y="55"/>
                  </a:lnTo>
                  <a:close/>
                </a:path>
              </a:pathLst>
            </a:custGeom>
            <a:solidFill>
              <a:srgbClr val="D20A10"/>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25000" lnSpcReduction="20000"/>
            </a:bodyPr>
            <a:lstStyle/>
            <a:p>
              <a:pPr algn="ctr"/>
            </a:p>
          </p:txBody>
        </p:sp>
        <p:sp>
          <p:nvSpPr>
            <p:cNvPr id="76" name="íśļiḓé"/>
            <p:cNvSpPr/>
            <p:nvPr/>
          </p:nvSpPr>
          <p:spPr bwMode="auto">
            <a:xfrm>
              <a:off x="5422345" y="5094731"/>
              <a:ext cx="97644" cy="96228"/>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25000" lnSpcReduction="20000"/>
            </a:bodyPr>
            <a:lstStyle/>
            <a:p>
              <a:pPr algn="ctr"/>
            </a:p>
          </p:txBody>
        </p:sp>
        <p:sp>
          <p:nvSpPr>
            <p:cNvPr id="77" name="íSḻïḑe"/>
            <p:cNvSpPr/>
            <p:nvPr/>
          </p:nvSpPr>
          <p:spPr bwMode="auto">
            <a:xfrm>
              <a:off x="6365154" y="4178645"/>
              <a:ext cx="496708" cy="358027"/>
            </a:xfrm>
            <a:custGeom>
              <a:avLst/>
              <a:gdLst>
                <a:gd name="T0" fmla="*/ 0 w 169"/>
                <a:gd name="T1" fmla="*/ 55 h 122"/>
                <a:gd name="T2" fmla="*/ 60 w 169"/>
                <a:gd name="T3" fmla="*/ 122 h 122"/>
                <a:gd name="T4" fmla="*/ 169 w 169"/>
                <a:gd name="T5" fmla="*/ 19 h 122"/>
                <a:gd name="T6" fmla="*/ 154 w 169"/>
                <a:gd name="T7" fmla="*/ 0 h 122"/>
                <a:gd name="T8" fmla="*/ 63 w 169"/>
                <a:gd name="T9" fmla="*/ 103 h 122"/>
                <a:gd name="T10" fmla="*/ 16 w 169"/>
                <a:gd name="T11" fmla="*/ 36 h 122"/>
                <a:gd name="T12" fmla="*/ 0 w 169"/>
                <a:gd name="T13" fmla="*/ 55 h 122"/>
              </a:gdLst>
              <a:ahLst/>
              <a:cxnLst>
                <a:cxn ang="0">
                  <a:pos x="T0" y="T1"/>
                </a:cxn>
                <a:cxn ang="0">
                  <a:pos x="T2" y="T3"/>
                </a:cxn>
                <a:cxn ang="0">
                  <a:pos x="T4" y="T5"/>
                </a:cxn>
                <a:cxn ang="0">
                  <a:pos x="T6" y="T7"/>
                </a:cxn>
                <a:cxn ang="0">
                  <a:pos x="T8" y="T9"/>
                </a:cxn>
                <a:cxn ang="0">
                  <a:pos x="T10" y="T11"/>
                </a:cxn>
                <a:cxn ang="0">
                  <a:pos x="T12" y="T13"/>
                </a:cxn>
              </a:cxnLst>
              <a:rect l="0" t="0" r="r" b="b"/>
              <a:pathLst>
                <a:path w="169" h="122">
                  <a:moveTo>
                    <a:pt x="0" y="55"/>
                  </a:moveTo>
                  <a:cubicBezTo>
                    <a:pt x="0" y="55"/>
                    <a:pt x="38" y="78"/>
                    <a:pt x="60" y="122"/>
                  </a:cubicBezTo>
                  <a:cubicBezTo>
                    <a:pt x="60" y="122"/>
                    <a:pt x="112" y="40"/>
                    <a:pt x="169" y="19"/>
                  </a:cubicBezTo>
                  <a:cubicBezTo>
                    <a:pt x="154" y="0"/>
                    <a:pt x="154" y="0"/>
                    <a:pt x="154" y="0"/>
                  </a:cubicBezTo>
                  <a:cubicBezTo>
                    <a:pt x="154" y="0"/>
                    <a:pt x="105" y="29"/>
                    <a:pt x="63" y="103"/>
                  </a:cubicBezTo>
                  <a:cubicBezTo>
                    <a:pt x="63" y="103"/>
                    <a:pt x="46" y="61"/>
                    <a:pt x="16" y="36"/>
                  </a:cubicBezTo>
                  <a:lnTo>
                    <a:pt x="0" y="55"/>
                  </a:lnTo>
                  <a:close/>
                </a:path>
              </a:pathLst>
            </a:custGeom>
            <a:solidFill>
              <a:srgbClr val="D20A10"/>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25000" lnSpcReduction="20000"/>
            </a:bodyPr>
            <a:lstStyle/>
            <a:p>
              <a:pPr algn="ctr"/>
            </a:p>
          </p:txBody>
        </p:sp>
      </p:grpSp>
      <p:sp>
        <p:nvSpPr>
          <p:cNvPr id="78" name="文本框 77"/>
          <p:cNvSpPr txBox="1"/>
          <p:nvPr/>
        </p:nvSpPr>
        <p:spPr>
          <a:xfrm>
            <a:off x="859716" y="5660498"/>
            <a:ext cx="1322862" cy="368300"/>
          </a:xfrm>
          <a:prstGeom prst="rect">
            <a:avLst/>
          </a:prstGeom>
          <a:noFill/>
        </p:spPr>
        <p:txBody>
          <a:bodyPr wrap="square" rtlCol="0">
            <a:spAutoFit/>
          </a:bodyPr>
          <a:lstStyle/>
          <a:p>
            <a:pPr>
              <a:spcBef>
                <a:spcPct val="0"/>
              </a:spcBef>
            </a:pPr>
            <a:r>
              <a:rPr lang="zh-CN" altLang="en-US" b="1" dirty="0" smtClean="0">
                <a:solidFill>
                  <a:srgbClr val="FFFFFF"/>
                </a:solidFill>
                <a:latin typeface="Arial" panose="020B0604020202020204"/>
                <a:ea typeface="微软雅黑" panose="020B0503020204020204" pitchFamily="34" charset="-122"/>
              </a:rPr>
              <a:t>当前工作</a:t>
            </a:r>
            <a:endParaRPr lang="zh-CN" altLang="en-US" b="1" dirty="0">
              <a:solidFill>
                <a:srgbClr val="FFFFFF"/>
              </a:solidFill>
              <a:latin typeface="Arial" panose="020B0604020202020204"/>
              <a:ea typeface="微软雅黑" panose="020B0503020204020204" pitchFamily="34" charset="-122"/>
            </a:endParaRPr>
          </a:p>
        </p:txBody>
      </p:sp>
      <p:sp>
        <p:nvSpPr>
          <p:cNvPr id="79" name="矩形 78"/>
          <p:cNvSpPr/>
          <p:nvPr/>
        </p:nvSpPr>
        <p:spPr>
          <a:xfrm>
            <a:off x="2337661" y="5288880"/>
            <a:ext cx="9803794" cy="1797050"/>
          </a:xfrm>
          <a:prstGeom prst="rect">
            <a:avLst/>
          </a:prstGeom>
        </p:spPr>
        <p:txBody>
          <a:bodyPr wrap="square">
            <a:spAutoFit/>
          </a:bodyPr>
          <a:lstStyle/>
          <a:p>
            <a:pPr>
              <a:lnSpc>
                <a:spcPct val="150000"/>
              </a:lnSpc>
              <a:spcAft>
                <a:spcPts val="300"/>
              </a:spcAft>
            </a:pPr>
            <a:r>
              <a:rPr lang="zh-CN" altLang="en-US" sz="2000" dirty="0">
                <a:solidFill>
                  <a:srgbClr val="25313D"/>
                </a:solidFill>
                <a:latin typeface="微软雅黑" panose="020B0503020204020204" pitchFamily="34" charset="-122"/>
                <a:ea typeface="微软雅黑" panose="020B0503020204020204" pitchFamily="34" charset="-122"/>
              </a:rPr>
              <a:t>为加快投资级公司系统认定数量</a:t>
            </a:r>
            <a:r>
              <a:rPr lang="zh-CN" altLang="en-US" sz="2000" dirty="0" smtClean="0">
                <a:solidFill>
                  <a:srgbClr val="25313D"/>
                </a:solidFill>
                <a:latin typeface="微软雅黑" panose="020B0503020204020204" pitchFamily="34" charset="-122"/>
                <a:ea typeface="微软雅黑" panose="020B0503020204020204" pitchFamily="34" charset="-122"/>
              </a:rPr>
              <a:t>，在资负部的配合下，我部对分行反馈的名单进行</a:t>
            </a:r>
            <a:r>
              <a:rPr lang="zh-CN" altLang="en-US" sz="2000" dirty="0">
                <a:solidFill>
                  <a:srgbClr val="25313D"/>
                </a:solidFill>
                <a:latin typeface="微软雅黑" panose="020B0503020204020204" pitchFamily="34" charset="-122"/>
                <a:ea typeface="微软雅黑" panose="020B0503020204020204" pitchFamily="34" charset="-122"/>
              </a:rPr>
              <a:t>了投资级条件判断</a:t>
            </a:r>
            <a:r>
              <a:rPr lang="zh-CN" altLang="en-US" sz="2000" dirty="0" smtClean="0">
                <a:solidFill>
                  <a:srgbClr val="25313D"/>
                </a:solidFill>
                <a:latin typeface="微软雅黑" panose="020B0503020204020204" pitchFamily="34" charset="-122"/>
                <a:ea typeface="微软雅黑" panose="020B0503020204020204" pitchFamily="34" charset="-122"/>
              </a:rPr>
              <a:t>，并引发</a:t>
            </a:r>
            <a:r>
              <a:rPr lang="en-US" altLang="zh-CN" sz="2000" dirty="0" smtClean="0">
                <a:solidFill>
                  <a:srgbClr val="25313D"/>
                </a:solidFill>
                <a:latin typeface="微软雅黑" panose="020B0503020204020204" pitchFamily="34" charset="-122"/>
                <a:ea typeface="微软雅黑" panose="020B0503020204020204" pitchFamily="34" charset="-122"/>
              </a:rPr>
              <a:t>《</a:t>
            </a:r>
            <a:r>
              <a:rPr lang="zh-CN" altLang="en-US" sz="2000" dirty="0">
                <a:solidFill>
                  <a:srgbClr val="25313D"/>
                </a:solidFill>
                <a:latin typeface="微软雅黑" panose="020B0503020204020204" pitchFamily="34" charset="-122"/>
                <a:ea typeface="微软雅黑" panose="020B0503020204020204" pitchFamily="34" charset="-122"/>
              </a:rPr>
              <a:t>关于完善投资级公司缺失数据的通知</a:t>
            </a:r>
            <a:r>
              <a:rPr lang="en-US" altLang="zh-CN" sz="2000" dirty="0" smtClean="0">
                <a:solidFill>
                  <a:srgbClr val="25313D"/>
                </a:solidFill>
                <a:latin typeface="微软雅黑" panose="020B0503020204020204" pitchFamily="34" charset="-122"/>
                <a:ea typeface="微软雅黑" panose="020B0503020204020204" pitchFamily="34" charset="-122"/>
              </a:rPr>
              <a:t>》</a:t>
            </a:r>
            <a:r>
              <a:rPr lang="zh-CN" altLang="en-US" sz="2000" dirty="0" smtClean="0">
                <a:solidFill>
                  <a:srgbClr val="25313D"/>
                </a:solidFill>
                <a:latin typeface="微软雅黑" panose="020B0503020204020204" pitchFamily="34" charset="-122"/>
                <a:ea typeface="微软雅黑" panose="020B0503020204020204" pitchFamily="34" charset="-122"/>
              </a:rPr>
              <a:t>，将客户</a:t>
            </a:r>
            <a:r>
              <a:rPr lang="zh-CN" altLang="en-US" sz="2000" dirty="0">
                <a:solidFill>
                  <a:srgbClr val="25313D"/>
                </a:solidFill>
                <a:latin typeface="微软雅黑" panose="020B0503020204020204" pitchFamily="34" charset="-122"/>
                <a:ea typeface="微软雅黑" panose="020B0503020204020204" pitchFamily="34" charset="-122"/>
              </a:rPr>
              <a:t>未满足条件的数据</a:t>
            </a:r>
            <a:r>
              <a:rPr lang="zh-CN" altLang="en-US" sz="2000" dirty="0" smtClean="0">
                <a:solidFill>
                  <a:srgbClr val="25313D"/>
                </a:solidFill>
                <a:latin typeface="微软雅黑" panose="020B0503020204020204" pitchFamily="34" charset="-122"/>
                <a:ea typeface="微软雅黑" panose="020B0503020204020204" pitchFamily="34" charset="-122"/>
              </a:rPr>
              <a:t>信息标黄并发送分行进行针对性补录。</a:t>
            </a:r>
            <a:endParaRPr lang="zh-CN" altLang="en-US" sz="2000" dirty="0">
              <a:solidFill>
                <a:srgbClr val="25313D"/>
              </a:solidFill>
              <a:latin typeface="微软雅黑" panose="020B0503020204020204" pitchFamily="34" charset="-122"/>
              <a:ea typeface="微软雅黑" panose="020B0503020204020204" pitchFamily="34" charset="-122"/>
            </a:endParaRPr>
          </a:p>
          <a:p>
            <a:pPr marL="285750" indent="-285750" algn="just">
              <a:lnSpc>
                <a:spcPts val="2200"/>
              </a:lnSpc>
              <a:spcAft>
                <a:spcPts val="300"/>
              </a:spcAft>
              <a:buFont typeface="Arial" panose="020B0604020202020204" pitchFamily="34" charset="0"/>
              <a:buChar char="•"/>
            </a:pPr>
            <a:endParaRPr lang="zh-CN" altLang="en-US" sz="2000" dirty="0">
              <a:solidFill>
                <a:srgbClr val="25313D"/>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pPr>
              <a:defRPr/>
            </a:pPr>
            <a:fld id="{1BDAD14A-D133-4F34-A84C-1780DD9AFAF9}" type="slidenum">
              <a:rPr lang="zh-CN" altLang="en-US">
                <a:solidFill>
                  <a:prstClr val="black">
                    <a:tint val="75000"/>
                  </a:prstClr>
                </a:solidFill>
              </a:rPr>
            </a:fld>
            <a:endParaRPr lang="zh-CN" altLang="en-US">
              <a:solidFill>
                <a:prstClr val="black">
                  <a:tint val="75000"/>
                </a:prstClr>
              </a:solidFill>
            </a:endParaRPr>
          </a:p>
        </p:txBody>
      </p:sp>
      <p:sp>
        <p:nvSpPr>
          <p:cNvPr id="46" name="标题 1"/>
          <p:cNvSpPr>
            <a:spLocks noGrp="1"/>
          </p:cNvSpPr>
          <p:nvPr/>
        </p:nvSpPr>
        <p:spPr>
          <a:xfrm>
            <a:off x="1139827" y="258937"/>
            <a:ext cx="6996792" cy="706437"/>
          </a:xfrm>
          <a:prstGeom prst="rect">
            <a:avLst/>
          </a:prstGeom>
          <a:noFill/>
          <a:ln w="9525">
            <a:noFill/>
            <a:miter lim="800000"/>
          </a:ln>
        </p:spPr>
        <p:txBody>
          <a:bodyPr vert="horz" wrap="square" lIns="91440" tIns="45720" rIns="91440" bIns="45720" numCol="1" anchor="ctr" anchorCtr="0" compatLnSpc="1"/>
          <a:lstStyle>
            <a:lvl1pPr algn="l" rtl="0" eaLnBrk="0" fontAlgn="base" hangingPunct="0">
              <a:spcBef>
                <a:spcPct val="0"/>
              </a:spcBef>
              <a:spcAft>
                <a:spcPct val="0"/>
              </a:spcAft>
              <a:defRPr sz="4000" kern="1200">
                <a:solidFill>
                  <a:schemeClr val="tx1"/>
                </a:solidFill>
                <a:latin typeface="Arial Unicode MS" panose="020B0604020202020204" charset="-122"/>
                <a:ea typeface="Arial Unicode MS" panose="020B0604020202020204" charset="-122"/>
                <a:cs typeface="+mj-cs"/>
              </a:defRPr>
            </a:lvl1pPr>
            <a:lvl2pPr algn="l" rtl="0" eaLnBrk="0" fontAlgn="base" hangingPunct="0">
              <a:spcBef>
                <a:spcPct val="0"/>
              </a:spcBef>
              <a:spcAft>
                <a:spcPct val="0"/>
              </a:spcAft>
              <a:defRPr sz="4000">
                <a:solidFill>
                  <a:schemeClr val="tx1"/>
                </a:solidFill>
                <a:latin typeface="黑体" panose="02010609060101010101" charset="-122"/>
                <a:ea typeface="黑体" panose="02010609060101010101" charset="-122"/>
              </a:defRPr>
            </a:lvl2pPr>
            <a:lvl3pPr algn="l" rtl="0" eaLnBrk="0" fontAlgn="base" hangingPunct="0">
              <a:spcBef>
                <a:spcPct val="0"/>
              </a:spcBef>
              <a:spcAft>
                <a:spcPct val="0"/>
              </a:spcAft>
              <a:defRPr sz="4000">
                <a:solidFill>
                  <a:schemeClr val="tx1"/>
                </a:solidFill>
                <a:latin typeface="黑体" panose="02010609060101010101" charset="-122"/>
                <a:ea typeface="黑体" panose="02010609060101010101" charset="-122"/>
              </a:defRPr>
            </a:lvl3pPr>
            <a:lvl4pPr algn="l" rtl="0" eaLnBrk="0" fontAlgn="base" hangingPunct="0">
              <a:spcBef>
                <a:spcPct val="0"/>
              </a:spcBef>
              <a:spcAft>
                <a:spcPct val="0"/>
              </a:spcAft>
              <a:defRPr sz="4000">
                <a:solidFill>
                  <a:schemeClr val="tx1"/>
                </a:solidFill>
                <a:latin typeface="黑体" panose="02010609060101010101" charset="-122"/>
                <a:ea typeface="黑体" panose="02010609060101010101" charset="-122"/>
              </a:defRPr>
            </a:lvl4pPr>
            <a:lvl5pPr algn="l" rtl="0" eaLnBrk="0" fontAlgn="base" hangingPunct="0">
              <a:spcBef>
                <a:spcPct val="0"/>
              </a:spcBef>
              <a:spcAft>
                <a:spcPct val="0"/>
              </a:spcAft>
              <a:defRPr sz="4000">
                <a:solidFill>
                  <a:schemeClr val="tx1"/>
                </a:solidFill>
                <a:latin typeface="黑体" panose="02010609060101010101" charset="-122"/>
                <a:ea typeface="黑体" panose="02010609060101010101" charset="-122"/>
              </a:defRPr>
            </a:lvl5pPr>
            <a:lvl6pPr marL="457200" algn="l" rtl="0" fontAlgn="base">
              <a:spcBef>
                <a:spcPct val="0"/>
              </a:spcBef>
              <a:spcAft>
                <a:spcPct val="0"/>
              </a:spcAft>
              <a:defRPr sz="4000">
                <a:solidFill>
                  <a:schemeClr val="tx1"/>
                </a:solidFill>
                <a:latin typeface="黑体" panose="02010609060101010101" charset="-122"/>
                <a:ea typeface="黑体" panose="02010609060101010101" charset="-122"/>
              </a:defRPr>
            </a:lvl6pPr>
            <a:lvl7pPr marL="914400" algn="l" rtl="0" fontAlgn="base">
              <a:spcBef>
                <a:spcPct val="0"/>
              </a:spcBef>
              <a:spcAft>
                <a:spcPct val="0"/>
              </a:spcAft>
              <a:defRPr sz="4000">
                <a:solidFill>
                  <a:schemeClr val="tx1"/>
                </a:solidFill>
                <a:latin typeface="黑体" panose="02010609060101010101" charset="-122"/>
                <a:ea typeface="黑体" panose="02010609060101010101" charset="-122"/>
              </a:defRPr>
            </a:lvl7pPr>
            <a:lvl8pPr marL="1371600" algn="l" rtl="0" fontAlgn="base">
              <a:spcBef>
                <a:spcPct val="0"/>
              </a:spcBef>
              <a:spcAft>
                <a:spcPct val="0"/>
              </a:spcAft>
              <a:defRPr sz="4000">
                <a:solidFill>
                  <a:schemeClr val="tx1"/>
                </a:solidFill>
                <a:latin typeface="黑体" panose="02010609060101010101" charset="-122"/>
                <a:ea typeface="黑体" panose="02010609060101010101" charset="-122"/>
              </a:defRPr>
            </a:lvl8pPr>
            <a:lvl9pPr marL="1828800" algn="l" rtl="0" fontAlgn="base">
              <a:spcBef>
                <a:spcPct val="0"/>
              </a:spcBef>
              <a:spcAft>
                <a:spcPct val="0"/>
              </a:spcAft>
              <a:defRPr sz="4000">
                <a:solidFill>
                  <a:schemeClr val="tx1"/>
                </a:solidFill>
                <a:latin typeface="黑体" panose="02010609060101010101" charset="-122"/>
                <a:ea typeface="黑体" panose="02010609060101010101" charset="-122"/>
              </a:defRPr>
            </a:lvl9pPr>
          </a:lstStyle>
          <a:p>
            <a:r>
              <a:rPr lang="en-US" altLang="zh-CN" sz="3200" b="1" dirty="0" smtClean="0">
                <a:latin typeface="微软雅黑" panose="020B0503020204020204" pitchFamily="34" charset="-122"/>
                <a:ea typeface="微软雅黑" panose="020B0503020204020204" pitchFamily="34" charset="-122"/>
                <a:cs typeface="+mj-ea"/>
                <a:sym typeface="+mn-ea"/>
              </a:rPr>
              <a:t>2.2  </a:t>
            </a:r>
            <a:r>
              <a:rPr lang="zh-CN" altLang="en-US" sz="3200" b="1" dirty="0" smtClean="0">
                <a:latin typeface="微软雅黑" panose="020B0503020204020204" pitchFamily="34" charset="-122"/>
                <a:ea typeface="微软雅黑" panose="020B0503020204020204" pitchFamily="34" charset="-122"/>
                <a:cs typeface="+mj-ea"/>
                <a:sym typeface="+mn-ea"/>
              </a:rPr>
              <a:t>投资级公司认定缓慢原因</a:t>
            </a:r>
            <a:endParaRPr lang="zh-CN" altLang="en-US" sz="3200" b="1" dirty="0">
              <a:latin typeface="微软雅黑" panose="020B0503020204020204" pitchFamily="34" charset="-122"/>
              <a:ea typeface="微软雅黑" panose="020B0503020204020204" pitchFamily="34" charset="-122"/>
              <a:cs typeface="+mj-ea"/>
            </a:endParaRPr>
          </a:p>
        </p:txBody>
      </p:sp>
      <p:sp>
        <p:nvSpPr>
          <p:cNvPr id="29" name="矩形 28"/>
          <p:cNvSpPr/>
          <p:nvPr/>
        </p:nvSpPr>
        <p:spPr>
          <a:xfrm>
            <a:off x="7846142" y="1661568"/>
            <a:ext cx="3818990" cy="4911795"/>
          </a:xfrm>
          <a:prstGeom prst="rect">
            <a:avLst/>
          </a:prstGeom>
          <a:ln>
            <a:solidFill>
              <a:srgbClr val="C00000"/>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sp>
        <p:nvSpPr>
          <p:cNvPr id="26" name="矩形 25"/>
          <p:cNvSpPr/>
          <p:nvPr/>
        </p:nvSpPr>
        <p:spPr>
          <a:xfrm>
            <a:off x="3755877" y="1670698"/>
            <a:ext cx="3668443" cy="4911795"/>
          </a:xfrm>
          <a:prstGeom prst="rect">
            <a:avLst/>
          </a:prstGeom>
          <a:ln>
            <a:solidFill>
              <a:schemeClr val="accent1"/>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a:p>
        </p:txBody>
      </p:sp>
      <p:sp>
        <p:nvSpPr>
          <p:cNvPr id="4" name="矩形 3"/>
          <p:cNvSpPr/>
          <p:nvPr/>
        </p:nvSpPr>
        <p:spPr>
          <a:xfrm>
            <a:off x="7935657" y="1780275"/>
            <a:ext cx="3729473" cy="829945"/>
          </a:xfrm>
          <a:prstGeom prst="rect">
            <a:avLst/>
          </a:prstGeom>
          <a:noFill/>
        </p:spPr>
        <p:txBody>
          <a:bodyPr wrap="square" rtlCol="0">
            <a:spAutoFit/>
          </a:bodyPr>
          <a:lstStyle/>
          <a:p>
            <a:r>
              <a:rPr lang="en-US" altLang="zh-CN" sz="1600" b="1" dirty="0" smtClean="0">
                <a:solidFill>
                  <a:srgbClr val="D32F2F"/>
                </a:solidFill>
                <a:latin typeface="微软雅黑" panose="020B0503020204020204" pitchFamily="34" charset="-122"/>
                <a:ea typeface="微软雅黑" panose="020B0503020204020204" pitchFamily="34" charset="-122"/>
              </a:rPr>
              <a:t>1.</a:t>
            </a:r>
            <a:r>
              <a:rPr lang="zh-CN" altLang="en-US" sz="1600" b="1" dirty="0" smtClean="0">
                <a:solidFill>
                  <a:srgbClr val="D32F2F"/>
                </a:solidFill>
                <a:latin typeface="微软雅黑" panose="020B0503020204020204" pitchFamily="34" charset="-122"/>
                <a:ea typeface="微软雅黑" panose="020B0503020204020204" pitchFamily="34" charset="-122"/>
              </a:rPr>
              <a:t>资产</a:t>
            </a:r>
            <a:r>
              <a:rPr lang="zh-CN" altLang="en-US" sz="1600" b="1" dirty="0">
                <a:solidFill>
                  <a:srgbClr val="D32F2F"/>
                </a:solidFill>
                <a:latin typeface="微软雅黑" panose="020B0503020204020204" pitchFamily="34" charset="-122"/>
                <a:ea typeface="微软雅黑" panose="020B0503020204020204" pitchFamily="34" charset="-122"/>
              </a:rPr>
              <a:t>负债率原则上不高于</a:t>
            </a:r>
            <a:r>
              <a:rPr lang="en-US" altLang="zh-CN" sz="1600" b="1" dirty="0">
                <a:solidFill>
                  <a:srgbClr val="D32F2F"/>
                </a:solidFill>
                <a:latin typeface="微软雅黑" panose="020B0503020204020204" pitchFamily="34" charset="-122"/>
                <a:ea typeface="微软雅黑" panose="020B0503020204020204" pitchFamily="34" charset="-122"/>
              </a:rPr>
              <a:t>70</a:t>
            </a:r>
            <a:r>
              <a:rPr lang="en-US" altLang="zh-CN" sz="1600" b="1" dirty="0" smtClean="0">
                <a:solidFill>
                  <a:srgbClr val="D32F2F"/>
                </a:solidFill>
                <a:latin typeface="微软雅黑" panose="020B0503020204020204" pitchFamily="34" charset="-122"/>
                <a:ea typeface="微软雅黑" panose="020B0503020204020204" pitchFamily="34" charset="-122"/>
              </a:rPr>
              <a:t>%</a:t>
            </a:r>
            <a:r>
              <a:rPr lang="zh-CN" altLang="en-US" sz="1600" b="1" dirty="0" smtClean="0">
                <a:solidFill>
                  <a:srgbClr val="D32F2F"/>
                </a:solidFill>
                <a:latin typeface="微软雅黑" panose="020B0503020204020204" pitchFamily="34" charset="-122"/>
                <a:ea typeface="微软雅黑" panose="020B0503020204020204" pitchFamily="34" charset="-122"/>
              </a:rPr>
              <a:t>；</a:t>
            </a:r>
            <a:endParaRPr lang="en-US" altLang="zh-CN" sz="1600" b="1" dirty="0" smtClean="0">
              <a:solidFill>
                <a:srgbClr val="D32F2F"/>
              </a:solidFill>
              <a:latin typeface="微软雅黑" panose="020B0503020204020204" pitchFamily="34" charset="-122"/>
              <a:ea typeface="微软雅黑" panose="020B0503020204020204" pitchFamily="34" charset="-122"/>
            </a:endParaRPr>
          </a:p>
          <a:p>
            <a:r>
              <a:rPr lang="en-US" altLang="zh-CN" sz="1600" b="1" dirty="0" smtClean="0">
                <a:solidFill>
                  <a:srgbClr val="D32F2F"/>
                </a:solidFill>
                <a:latin typeface="微软雅黑" panose="020B0503020204020204" pitchFamily="34" charset="-122"/>
                <a:ea typeface="微软雅黑" panose="020B0503020204020204" pitchFamily="34" charset="-122"/>
              </a:rPr>
              <a:t>2.</a:t>
            </a:r>
            <a:r>
              <a:rPr lang="zh-CN" altLang="en-US" sz="1600" b="1" dirty="0" smtClean="0">
                <a:solidFill>
                  <a:srgbClr val="D32F2F"/>
                </a:solidFill>
                <a:latin typeface="微软雅黑" panose="020B0503020204020204" pitchFamily="34" charset="-122"/>
                <a:ea typeface="微软雅黑" panose="020B0503020204020204" pitchFamily="34" charset="-122"/>
              </a:rPr>
              <a:t>上</a:t>
            </a:r>
            <a:r>
              <a:rPr lang="zh-CN" altLang="en-US" sz="1600" b="1" dirty="0">
                <a:solidFill>
                  <a:srgbClr val="D32F2F"/>
                </a:solidFill>
                <a:latin typeface="微软雅黑" panose="020B0503020204020204" pitchFamily="34" charset="-122"/>
                <a:ea typeface="微软雅黑" panose="020B0503020204020204" pitchFamily="34" charset="-122"/>
              </a:rPr>
              <a:t>一会计年度末经营活动产生的现金流量净额原则上应大于净利息</a:t>
            </a:r>
            <a:r>
              <a:rPr lang="zh-CN" altLang="en-US" sz="1600" b="1" dirty="0" smtClean="0">
                <a:solidFill>
                  <a:srgbClr val="D32F2F"/>
                </a:solidFill>
                <a:latin typeface="微软雅黑" panose="020B0503020204020204" pitchFamily="34" charset="-122"/>
                <a:ea typeface="微软雅黑" panose="020B0503020204020204" pitchFamily="34" charset="-122"/>
              </a:rPr>
              <a:t>费用。</a:t>
            </a:r>
            <a:endParaRPr lang="zh-CN" altLang="en-US" sz="1600" b="1" dirty="0">
              <a:solidFill>
                <a:srgbClr val="D32F2F"/>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755582" y="2144174"/>
            <a:ext cx="3909527" cy="368300"/>
          </a:xfrm>
          <a:prstGeom prst="rect">
            <a:avLst/>
          </a:prstGeom>
          <a:noFill/>
        </p:spPr>
        <p:txBody>
          <a:bodyPr wrap="square" rtlCol="0">
            <a:spAutoFit/>
          </a:bodyPr>
          <a:lstStyle/>
          <a:p>
            <a:r>
              <a:rPr lang="zh-CN" altLang="en-US" dirty="0"/>
              <a:t>财务</a:t>
            </a:r>
            <a:r>
              <a:rPr lang="zh-CN" altLang="en-US" dirty="0" smtClean="0"/>
              <a:t>数据认定标准较高</a:t>
            </a:r>
            <a:endParaRPr lang="zh-CN" altLang="en-US" dirty="0"/>
          </a:p>
        </p:txBody>
      </p:sp>
      <p:sp>
        <p:nvSpPr>
          <p:cNvPr id="6" name="文本框 5"/>
          <p:cNvSpPr txBox="1"/>
          <p:nvPr/>
        </p:nvSpPr>
        <p:spPr>
          <a:xfrm>
            <a:off x="755581" y="3404171"/>
            <a:ext cx="3909527" cy="368300"/>
          </a:xfrm>
          <a:prstGeom prst="rect">
            <a:avLst/>
          </a:prstGeom>
          <a:noFill/>
        </p:spPr>
        <p:txBody>
          <a:bodyPr wrap="square" rtlCol="0">
            <a:spAutoFit/>
          </a:bodyPr>
          <a:lstStyle/>
          <a:p>
            <a:r>
              <a:rPr lang="zh-CN" altLang="en-US" dirty="0" smtClean="0"/>
              <a:t>未区别报表口径</a:t>
            </a:r>
            <a:endParaRPr lang="zh-CN" altLang="en-US" dirty="0"/>
          </a:p>
        </p:txBody>
      </p:sp>
      <p:sp>
        <p:nvSpPr>
          <p:cNvPr id="8" name="文本框 7"/>
          <p:cNvSpPr txBox="1"/>
          <p:nvPr/>
        </p:nvSpPr>
        <p:spPr>
          <a:xfrm>
            <a:off x="755581" y="4689416"/>
            <a:ext cx="3909527" cy="368300"/>
          </a:xfrm>
          <a:prstGeom prst="rect">
            <a:avLst/>
          </a:prstGeom>
          <a:noFill/>
        </p:spPr>
        <p:txBody>
          <a:bodyPr wrap="square" rtlCol="0">
            <a:spAutoFit/>
          </a:bodyPr>
          <a:lstStyle/>
          <a:p>
            <a:r>
              <a:rPr lang="zh-CN" altLang="en-US" dirty="0" smtClean="0"/>
              <a:t>财务报表已锁定</a:t>
            </a:r>
            <a:endParaRPr lang="zh-CN" altLang="en-US" dirty="0"/>
          </a:p>
        </p:txBody>
      </p:sp>
      <p:sp>
        <p:nvSpPr>
          <p:cNvPr id="9" name="文本框 8"/>
          <p:cNvSpPr txBox="1"/>
          <p:nvPr/>
        </p:nvSpPr>
        <p:spPr>
          <a:xfrm>
            <a:off x="752765" y="5915375"/>
            <a:ext cx="2979557" cy="368300"/>
          </a:xfrm>
          <a:prstGeom prst="rect">
            <a:avLst/>
          </a:prstGeom>
          <a:noFill/>
        </p:spPr>
        <p:txBody>
          <a:bodyPr wrap="square" rtlCol="0">
            <a:spAutoFit/>
          </a:bodyPr>
          <a:lstStyle/>
          <a:p>
            <a:r>
              <a:rPr lang="zh-CN" altLang="en-US" dirty="0"/>
              <a:t>风险</a:t>
            </a:r>
            <a:r>
              <a:rPr lang="zh-CN" altLang="en-US" dirty="0" smtClean="0"/>
              <a:t>信息维护</a:t>
            </a:r>
            <a:endParaRPr lang="zh-CN" altLang="en-US" dirty="0"/>
          </a:p>
        </p:txBody>
      </p:sp>
      <p:sp>
        <p:nvSpPr>
          <p:cNvPr id="10" name="矩形 9"/>
          <p:cNvSpPr/>
          <p:nvPr/>
        </p:nvSpPr>
        <p:spPr>
          <a:xfrm>
            <a:off x="165540" y="2109419"/>
            <a:ext cx="342076" cy="36933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b="1" dirty="0" smtClean="0"/>
              <a:t>1</a:t>
            </a:r>
            <a:endParaRPr lang="zh-CN" altLang="en-US" b="1" dirty="0"/>
          </a:p>
        </p:txBody>
      </p:sp>
      <p:sp>
        <p:nvSpPr>
          <p:cNvPr id="11" name="矩形 10"/>
          <p:cNvSpPr/>
          <p:nvPr/>
        </p:nvSpPr>
        <p:spPr>
          <a:xfrm>
            <a:off x="165540" y="3416223"/>
            <a:ext cx="342076" cy="36933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b="1" dirty="0" smtClean="0"/>
              <a:t>2</a:t>
            </a:r>
            <a:endParaRPr lang="zh-CN" altLang="en-US" b="1" dirty="0"/>
          </a:p>
        </p:txBody>
      </p:sp>
      <p:sp>
        <p:nvSpPr>
          <p:cNvPr id="12" name="矩形 11"/>
          <p:cNvSpPr/>
          <p:nvPr/>
        </p:nvSpPr>
        <p:spPr>
          <a:xfrm>
            <a:off x="165540" y="4642074"/>
            <a:ext cx="342076" cy="36933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b="1" dirty="0"/>
              <a:t>3</a:t>
            </a:r>
            <a:endParaRPr lang="zh-CN" altLang="en-US" b="1" dirty="0"/>
          </a:p>
        </p:txBody>
      </p:sp>
      <p:sp>
        <p:nvSpPr>
          <p:cNvPr id="14" name="矩形 13"/>
          <p:cNvSpPr/>
          <p:nvPr/>
        </p:nvSpPr>
        <p:spPr>
          <a:xfrm>
            <a:off x="162723" y="5895433"/>
            <a:ext cx="342076" cy="36933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b="1" dirty="0" smtClean="0"/>
              <a:t>4</a:t>
            </a:r>
            <a:endParaRPr lang="zh-CN" altLang="en-US" b="1" dirty="0"/>
          </a:p>
        </p:txBody>
      </p:sp>
      <p:sp>
        <p:nvSpPr>
          <p:cNvPr id="17" name="矩形 16"/>
          <p:cNvSpPr/>
          <p:nvPr/>
        </p:nvSpPr>
        <p:spPr>
          <a:xfrm>
            <a:off x="4665109" y="1232715"/>
            <a:ext cx="1744824" cy="391886"/>
          </a:xfrm>
          <a:prstGeom prst="rect">
            <a:avLst/>
          </a:prstGeom>
          <a:solidFill>
            <a:schemeClr val="accent1"/>
          </a:solidFill>
          <a:ln>
            <a:solidFill>
              <a:schemeClr val="accent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dirty="0" smtClean="0"/>
              <a:t>录入现状</a:t>
            </a:r>
            <a:endParaRPr lang="zh-CN" altLang="en-US" dirty="0"/>
          </a:p>
        </p:txBody>
      </p:sp>
      <p:sp>
        <p:nvSpPr>
          <p:cNvPr id="18" name="矩形 17"/>
          <p:cNvSpPr/>
          <p:nvPr/>
        </p:nvSpPr>
        <p:spPr>
          <a:xfrm>
            <a:off x="8636712" y="1226230"/>
            <a:ext cx="1744824" cy="391886"/>
          </a:xfrm>
          <a:prstGeom prst="rect">
            <a:avLst/>
          </a:prstGeom>
          <a:gradFill>
            <a:gsLst>
              <a:gs pos="0">
                <a:srgbClr val="E30000"/>
              </a:gs>
              <a:gs pos="100000">
                <a:srgbClr val="760303"/>
              </a:gs>
            </a:gsLst>
            <a:lin ang="5400000" scaled="0"/>
          </a:gra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smtClean="0"/>
              <a:t>易忽略项目</a:t>
            </a:r>
            <a:endParaRPr lang="zh-CN" altLang="en-US" b="1" dirty="0" smtClean="0"/>
          </a:p>
        </p:txBody>
      </p:sp>
      <p:sp>
        <p:nvSpPr>
          <p:cNvPr id="19" name="文本框 18"/>
          <p:cNvSpPr txBox="1"/>
          <p:nvPr/>
        </p:nvSpPr>
        <p:spPr>
          <a:xfrm>
            <a:off x="3862486" y="1734758"/>
            <a:ext cx="3561834" cy="1076325"/>
          </a:xfrm>
          <a:prstGeom prst="rect">
            <a:avLst/>
          </a:prstGeom>
          <a:noFill/>
        </p:spPr>
        <p:txBody>
          <a:bodyPr wrap="square" rtlCol="0">
            <a:spAutoFit/>
          </a:bodyPr>
          <a:lstStyle/>
          <a:p>
            <a:r>
              <a:rPr lang="zh-CN" altLang="en-US" sz="1600" dirty="0">
                <a:latin typeface="微软雅黑" panose="020B0503020204020204" pitchFamily="34" charset="-122"/>
                <a:ea typeface="微软雅黑" panose="020B0503020204020204" pitchFamily="34" charset="-122"/>
              </a:rPr>
              <a:t>合并</a:t>
            </a:r>
            <a:r>
              <a:rPr lang="zh-CN" altLang="en-US" sz="1600" dirty="0" smtClean="0">
                <a:latin typeface="微软雅黑" panose="020B0503020204020204" pitchFamily="34" charset="-122"/>
                <a:ea typeface="微软雅黑" panose="020B0503020204020204" pitchFamily="34" charset="-122"/>
              </a:rPr>
              <a:t>口径年利润总额、</a:t>
            </a:r>
            <a:r>
              <a:rPr lang="zh-CN" altLang="en-US" sz="1600" dirty="0">
                <a:latin typeface="微软雅黑" panose="020B0503020204020204" pitchFamily="34" charset="-122"/>
                <a:ea typeface="微软雅黑" panose="020B0503020204020204" pitchFamily="34" charset="-122"/>
              </a:rPr>
              <a:t>归属母公司所有者净利润（合并口径</a:t>
            </a:r>
            <a:r>
              <a:rPr lang="zh-CN" altLang="en-US" sz="1600" dirty="0" smtClean="0">
                <a:latin typeface="微软雅黑" panose="020B0503020204020204" pitchFamily="34" charset="-122"/>
                <a:ea typeface="微软雅黑" panose="020B0503020204020204" pitchFamily="34" charset="-122"/>
              </a:rPr>
              <a:t>）大于</a:t>
            </a:r>
            <a:r>
              <a:rPr lang="en-US" altLang="zh-CN" sz="1600" dirty="0">
                <a:latin typeface="微软雅黑" panose="020B0503020204020204" pitchFamily="34" charset="-122"/>
                <a:ea typeface="微软雅黑" panose="020B0503020204020204" pitchFamily="34" charset="-122"/>
              </a:rPr>
              <a:t>3000</a:t>
            </a:r>
            <a:r>
              <a:rPr lang="zh-CN" altLang="en-US" sz="1600" dirty="0">
                <a:latin typeface="微软雅黑" panose="020B0503020204020204" pitchFamily="34" charset="-122"/>
                <a:ea typeface="微软雅黑" panose="020B0503020204020204" pitchFamily="34" charset="-122"/>
              </a:rPr>
              <a:t>万元</a:t>
            </a:r>
            <a:r>
              <a:rPr lang="zh-CN" altLang="en-US" sz="1600" dirty="0" smtClean="0">
                <a:latin typeface="微软雅黑" panose="020B0503020204020204" pitchFamily="34" charset="-122"/>
                <a:ea typeface="微软雅黑" panose="020B0503020204020204" pitchFamily="34" charset="-122"/>
              </a:rPr>
              <a:t>；本部口径利润总额、</a:t>
            </a:r>
            <a:r>
              <a:rPr lang="zh-CN" altLang="en-US" sz="1600" dirty="0">
                <a:latin typeface="微软雅黑" panose="020B0503020204020204" pitchFamily="34" charset="-122"/>
                <a:ea typeface="微软雅黑" panose="020B0503020204020204" pitchFamily="34" charset="-122"/>
              </a:rPr>
              <a:t>净</a:t>
            </a:r>
            <a:r>
              <a:rPr lang="zh-CN" altLang="en-US" sz="1600" dirty="0" smtClean="0">
                <a:latin typeface="微软雅黑" panose="020B0503020204020204" pitchFamily="34" charset="-122"/>
                <a:ea typeface="微软雅黑" panose="020B0503020204020204" pitchFamily="34" charset="-122"/>
              </a:rPr>
              <a:t>利润均</a:t>
            </a:r>
            <a:r>
              <a:rPr lang="zh-CN" altLang="en-US" sz="1600" dirty="0">
                <a:latin typeface="微软雅黑" panose="020B0503020204020204" pitchFamily="34" charset="-122"/>
                <a:ea typeface="微软雅黑" panose="020B0503020204020204" pitchFamily="34" charset="-122"/>
              </a:rPr>
              <a:t>大于</a:t>
            </a:r>
            <a:r>
              <a:rPr lang="en-US" altLang="zh-CN" sz="1600" dirty="0">
                <a:latin typeface="微软雅黑" panose="020B0503020204020204" pitchFamily="34" charset="-122"/>
                <a:ea typeface="微软雅黑" panose="020B0503020204020204" pitchFamily="34" charset="-122"/>
              </a:rPr>
              <a:t>0</a:t>
            </a:r>
            <a:r>
              <a:rPr lang="zh-CN" altLang="en-US" sz="1600" dirty="0" smtClean="0">
                <a:latin typeface="微软雅黑" panose="020B0503020204020204" pitchFamily="34" charset="-122"/>
                <a:ea typeface="微软雅黑" panose="020B0503020204020204" pitchFamily="34" charset="-122"/>
              </a:rPr>
              <a:t>；季度净利润大于</a:t>
            </a:r>
            <a:r>
              <a:rPr lang="en-US" altLang="zh-CN" sz="1600" dirty="0" smtClean="0">
                <a:latin typeface="微软雅黑" panose="020B0503020204020204" pitchFamily="34" charset="-122"/>
                <a:ea typeface="微软雅黑" panose="020B0503020204020204" pitchFamily="34" charset="-122"/>
              </a:rPr>
              <a:t>0</a:t>
            </a:r>
            <a:endParaRPr lang="zh-CN" altLang="en-US" sz="1600" dirty="0">
              <a:latin typeface="微软雅黑" panose="020B0503020204020204" pitchFamily="34" charset="-122"/>
              <a:ea typeface="微软雅黑" panose="020B0503020204020204" pitchFamily="34" charset="-122"/>
            </a:endParaRPr>
          </a:p>
        </p:txBody>
      </p:sp>
      <p:sp>
        <p:nvSpPr>
          <p:cNvPr id="20" name="文本框 19"/>
          <p:cNvSpPr txBox="1"/>
          <p:nvPr/>
        </p:nvSpPr>
        <p:spPr>
          <a:xfrm>
            <a:off x="3963763" y="3198429"/>
            <a:ext cx="3147515" cy="829945"/>
          </a:xfrm>
          <a:prstGeom prst="rect">
            <a:avLst/>
          </a:prstGeom>
          <a:noFill/>
        </p:spPr>
        <p:txBody>
          <a:bodyPr wrap="square" rtlCol="0">
            <a:spAutoFit/>
          </a:bodyPr>
          <a:lstStyle/>
          <a:p>
            <a:r>
              <a:rPr lang="en-US" altLang="zh-CN" sz="1600" dirty="0" smtClean="0">
                <a:latin typeface="微软雅黑" panose="020B0503020204020204" pitchFamily="34" charset="-122"/>
                <a:ea typeface="微软雅黑" panose="020B0503020204020204" pitchFamily="34" charset="-122"/>
              </a:rPr>
              <a:t>1.</a:t>
            </a:r>
            <a:r>
              <a:rPr lang="zh-CN" altLang="en-US" sz="1600" dirty="0" smtClean="0">
                <a:latin typeface="微软雅黑" panose="020B0503020204020204" pitchFamily="34" charset="-122"/>
                <a:ea typeface="微软雅黑" panose="020B0503020204020204" pitchFamily="34" charset="-122"/>
              </a:rPr>
              <a:t>无</a:t>
            </a:r>
            <a:r>
              <a:rPr lang="zh-CN" altLang="en-US" sz="1600" dirty="0">
                <a:latin typeface="微软雅黑" panose="020B0503020204020204" pitchFamily="34" charset="-122"/>
                <a:ea typeface="微软雅黑" panose="020B0503020204020204" pitchFamily="34" charset="-122"/>
              </a:rPr>
              <a:t>集团或其他子公司客户只</a:t>
            </a:r>
            <a:r>
              <a:rPr lang="zh-CN" altLang="en-US" sz="1600" dirty="0" smtClean="0">
                <a:latin typeface="微软雅黑" panose="020B0503020204020204" pitchFamily="34" charset="-122"/>
                <a:ea typeface="微软雅黑" panose="020B0503020204020204" pitchFamily="34" charset="-122"/>
              </a:rPr>
              <a:t>录入合并口径财务报表；</a:t>
            </a:r>
            <a:endParaRPr lang="en-US" altLang="zh-CN" sz="1600" dirty="0" smtClean="0">
              <a:latin typeface="微软雅黑" panose="020B0503020204020204" pitchFamily="34" charset="-122"/>
              <a:ea typeface="微软雅黑" panose="020B0503020204020204" pitchFamily="34" charset="-122"/>
            </a:endParaRPr>
          </a:p>
          <a:p>
            <a:r>
              <a:rPr lang="en-US" altLang="zh-CN" sz="1600" dirty="0" smtClean="0">
                <a:latin typeface="微软雅黑" panose="020B0503020204020204" pitchFamily="34" charset="-122"/>
                <a:ea typeface="微软雅黑" panose="020B0503020204020204" pitchFamily="34" charset="-122"/>
              </a:rPr>
              <a:t>2.</a:t>
            </a:r>
            <a:r>
              <a:rPr lang="zh-CN" altLang="en-US" sz="1600" dirty="0" smtClean="0">
                <a:latin typeface="微软雅黑" panose="020B0503020204020204" pitchFamily="34" charset="-122"/>
                <a:ea typeface="微软雅黑" panose="020B0503020204020204" pitchFamily="34" charset="-122"/>
              </a:rPr>
              <a:t>未录入财务报表审计意见</a:t>
            </a:r>
            <a:endParaRPr lang="zh-CN" altLang="en-US" sz="1600" dirty="0">
              <a:latin typeface="微软雅黑" panose="020B0503020204020204" pitchFamily="34" charset="-122"/>
              <a:ea typeface="微软雅黑" panose="020B0503020204020204" pitchFamily="34" charset="-122"/>
            </a:endParaRPr>
          </a:p>
        </p:txBody>
      </p:sp>
      <p:sp>
        <p:nvSpPr>
          <p:cNvPr id="21" name="文本框 20"/>
          <p:cNvSpPr txBox="1"/>
          <p:nvPr/>
        </p:nvSpPr>
        <p:spPr>
          <a:xfrm>
            <a:off x="7922004" y="2939170"/>
            <a:ext cx="3631821" cy="1322070"/>
          </a:xfrm>
          <a:prstGeom prst="rect">
            <a:avLst/>
          </a:prstGeom>
          <a:noFill/>
        </p:spPr>
        <p:txBody>
          <a:bodyPr wrap="square" rtlCol="0">
            <a:spAutoFit/>
          </a:bodyPr>
          <a:lstStyle/>
          <a:p>
            <a:r>
              <a:rPr lang="en-US" altLang="zh-CN" sz="1600" dirty="0" smtClean="0">
                <a:latin typeface="微软雅黑" panose="020B0503020204020204" pitchFamily="34" charset="-122"/>
                <a:ea typeface="微软雅黑" panose="020B0503020204020204" pitchFamily="34" charset="-122"/>
              </a:rPr>
              <a:t>1.</a:t>
            </a:r>
            <a:r>
              <a:rPr lang="zh-CN" altLang="en-US" sz="1600" dirty="0" smtClean="0">
                <a:latin typeface="微软雅黑" panose="020B0503020204020204" pitchFamily="34" charset="-122"/>
                <a:ea typeface="微软雅黑" panose="020B0503020204020204" pitchFamily="34" charset="-122"/>
              </a:rPr>
              <a:t>要分别录入合并口径、本部口径的财务报表；</a:t>
            </a:r>
            <a:endParaRPr lang="en-US" altLang="zh-CN" sz="1600" dirty="0" smtClean="0">
              <a:latin typeface="微软雅黑" panose="020B0503020204020204" pitchFamily="34" charset="-122"/>
              <a:ea typeface="微软雅黑" panose="020B0503020204020204" pitchFamily="34" charset="-122"/>
            </a:endParaRPr>
          </a:p>
          <a:p>
            <a:r>
              <a:rPr lang="en-US" altLang="zh-CN" sz="1600" dirty="0" smtClean="0">
                <a:latin typeface="微软雅黑" panose="020B0503020204020204" pitchFamily="34" charset="-122"/>
                <a:ea typeface="微软雅黑" panose="020B0503020204020204" pitchFamily="34" charset="-122"/>
              </a:rPr>
              <a:t>2.</a:t>
            </a:r>
            <a:r>
              <a:rPr lang="zh-CN" altLang="en-US" sz="1600" dirty="0" smtClean="0">
                <a:latin typeface="微软雅黑" panose="020B0503020204020204" pitchFamily="34" charset="-122"/>
                <a:ea typeface="微软雅黑" panose="020B0503020204020204" pitchFamily="34" charset="-122"/>
              </a:rPr>
              <a:t>无集团或其他子公司客户，</a:t>
            </a:r>
            <a:r>
              <a:rPr lang="zh-CN" altLang="en-US" sz="1600" b="1" dirty="0" smtClean="0">
                <a:solidFill>
                  <a:srgbClr val="D32F2F"/>
                </a:solidFill>
                <a:latin typeface="微软雅黑" panose="020B0503020204020204" pitchFamily="34" charset="-122"/>
                <a:ea typeface="微软雅黑" panose="020B0503020204020204" pitchFamily="34" charset="-122"/>
              </a:rPr>
              <a:t>仍需将本部财务报表按照合并口径在系统中录入</a:t>
            </a:r>
            <a:r>
              <a:rPr lang="zh-CN" altLang="en-US" sz="1600" dirty="0" smtClean="0">
                <a:latin typeface="微软雅黑" panose="020B0503020204020204" pitchFamily="34" charset="-122"/>
                <a:ea typeface="微软雅黑" panose="020B0503020204020204" pitchFamily="34" charset="-122"/>
              </a:rPr>
              <a:t>。</a:t>
            </a:r>
            <a:endParaRPr lang="zh-CN" altLang="en-US" sz="1600" dirty="0">
              <a:latin typeface="微软雅黑" panose="020B0503020204020204" pitchFamily="34" charset="-122"/>
              <a:ea typeface="微软雅黑" panose="020B0503020204020204" pitchFamily="34" charset="-122"/>
            </a:endParaRPr>
          </a:p>
        </p:txBody>
      </p:sp>
      <p:sp>
        <p:nvSpPr>
          <p:cNvPr id="24" name="文本框 23"/>
          <p:cNvSpPr txBox="1"/>
          <p:nvPr/>
        </p:nvSpPr>
        <p:spPr>
          <a:xfrm>
            <a:off x="7911127" y="4436439"/>
            <a:ext cx="3958086" cy="1076325"/>
          </a:xfrm>
          <a:prstGeom prst="rect">
            <a:avLst/>
          </a:prstGeom>
          <a:noFill/>
        </p:spPr>
        <p:txBody>
          <a:bodyPr wrap="square" rtlCol="0">
            <a:spAutoFit/>
          </a:bodyPr>
          <a:lstStyle/>
          <a:p>
            <a:r>
              <a:rPr lang="en-US" altLang="zh-CN" sz="1600" dirty="0" smtClean="0">
                <a:latin typeface="微软雅黑" panose="020B0503020204020204" pitchFamily="34" charset="-122"/>
                <a:ea typeface="微软雅黑" panose="020B0503020204020204" pitchFamily="34" charset="-122"/>
              </a:rPr>
              <a:t>1.</a:t>
            </a:r>
            <a:r>
              <a:rPr lang="zh-CN" altLang="en-US" sz="1600" dirty="0" smtClean="0">
                <a:latin typeface="微软雅黑" panose="020B0503020204020204" pitchFamily="34" charset="-122"/>
                <a:ea typeface="微软雅黑" panose="020B0503020204020204" pitchFamily="34" charset="-122"/>
              </a:rPr>
              <a:t>近期</a:t>
            </a:r>
            <a:r>
              <a:rPr lang="zh-CN" altLang="zh-CN" sz="1600" dirty="0">
                <a:latin typeface="微软雅黑" panose="020B0503020204020204" pitchFamily="34" charset="-122"/>
                <a:ea typeface="微软雅黑" panose="020B0503020204020204" pitchFamily="34" charset="-122"/>
              </a:rPr>
              <a:t>总行</a:t>
            </a:r>
            <a:r>
              <a:rPr lang="zh-CN" altLang="en-US" sz="1600" dirty="0">
                <a:latin typeface="微软雅黑" panose="020B0503020204020204" pitchFamily="34" charset="-122"/>
                <a:ea typeface="微软雅黑" panose="020B0503020204020204" pitchFamily="34" charset="-122"/>
              </a:rPr>
              <a:t>将</a:t>
            </a:r>
            <a:r>
              <a:rPr lang="zh-CN" altLang="zh-CN" sz="1600" dirty="0">
                <a:latin typeface="微软雅黑" panose="020B0503020204020204" pitchFamily="34" charset="-122"/>
                <a:ea typeface="微软雅黑" panose="020B0503020204020204" pitchFamily="34" charset="-122"/>
              </a:rPr>
              <a:t>统一</a:t>
            </a:r>
            <a:r>
              <a:rPr lang="zh-CN" altLang="en-US" sz="1600" dirty="0">
                <a:latin typeface="微软雅黑" panose="020B0503020204020204" pitchFamily="34" charset="-122"/>
                <a:ea typeface="微软雅黑" panose="020B0503020204020204" pitchFamily="34" charset="-122"/>
              </a:rPr>
              <a:t>批量</a:t>
            </a:r>
            <a:r>
              <a:rPr lang="zh-CN" altLang="zh-CN" sz="1600" dirty="0">
                <a:latin typeface="微软雅黑" panose="020B0503020204020204" pitchFamily="34" charset="-122"/>
                <a:ea typeface="微软雅黑" panose="020B0503020204020204" pitchFamily="34" charset="-122"/>
              </a:rPr>
              <a:t>解锁</a:t>
            </a:r>
            <a:r>
              <a:rPr lang="zh-CN" altLang="zh-CN" sz="1600" dirty="0">
                <a:latin typeface="微软雅黑" panose="020B0503020204020204" pitchFamily="34" charset="-122"/>
                <a:ea typeface="微软雅黑" panose="020B0503020204020204" pitchFamily="34" charset="-122"/>
              </a:rPr>
              <a:t>名单内客户财务报表</a:t>
            </a:r>
            <a:r>
              <a:rPr lang="zh-CN" altLang="zh-CN" sz="1600" dirty="0">
                <a:latin typeface="微软雅黑" panose="020B0503020204020204" pitchFamily="34" charset="-122"/>
                <a:ea typeface="微软雅黑" panose="020B0503020204020204" pitchFamily="34" charset="-122"/>
              </a:rPr>
              <a:t>状态</a:t>
            </a:r>
            <a:r>
              <a:rPr lang="zh-CN" altLang="en-US" sz="1600" dirty="0">
                <a:latin typeface="微软雅黑" panose="020B0503020204020204" pitchFamily="34" charset="-122"/>
                <a:ea typeface="微软雅黑" panose="020B0503020204020204" pitchFamily="34" charset="-122"/>
              </a:rPr>
              <a:t>；</a:t>
            </a:r>
            <a:endParaRPr lang="en-US" altLang="zh-CN" sz="1600" dirty="0">
              <a:latin typeface="微软雅黑" panose="020B0503020204020204" pitchFamily="34" charset="-122"/>
              <a:ea typeface="微软雅黑" panose="020B0503020204020204" pitchFamily="34" charset="-122"/>
            </a:endParaRPr>
          </a:p>
          <a:p>
            <a:r>
              <a:rPr lang="en-US" altLang="zh-CN" sz="1600" b="1" dirty="0" smtClean="0">
                <a:solidFill>
                  <a:srgbClr val="D32F2F"/>
                </a:solidFill>
                <a:latin typeface="微软雅黑" panose="020B0503020204020204" pitchFamily="34" charset="-122"/>
                <a:ea typeface="微软雅黑" panose="020B0503020204020204" pitchFamily="34" charset="-122"/>
              </a:rPr>
              <a:t>2.</a:t>
            </a:r>
            <a:r>
              <a:rPr lang="zh-CN" altLang="en-US" sz="1600" b="1" dirty="0" smtClean="0">
                <a:solidFill>
                  <a:srgbClr val="D32F2F"/>
                </a:solidFill>
                <a:latin typeface="微软雅黑" panose="020B0503020204020204" pitchFamily="34" charset="-122"/>
                <a:ea typeface="微软雅黑" panose="020B0503020204020204" pitchFamily="34" charset="-122"/>
              </a:rPr>
              <a:t>分行</a:t>
            </a:r>
            <a:r>
              <a:rPr lang="zh-CN" altLang="en-US" sz="1600" b="1" dirty="0">
                <a:solidFill>
                  <a:srgbClr val="D32F2F"/>
                </a:solidFill>
                <a:latin typeface="微软雅黑" panose="020B0503020204020204" pitchFamily="34" charset="-122"/>
                <a:ea typeface="微软雅黑" panose="020B0503020204020204" pitchFamily="34" charset="-122"/>
              </a:rPr>
              <a:t>需</a:t>
            </a:r>
            <a:r>
              <a:rPr lang="zh-CN" altLang="zh-CN" sz="1600" b="1" dirty="0">
                <a:solidFill>
                  <a:srgbClr val="D32F2F"/>
                </a:solidFill>
                <a:latin typeface="微软雅黑" panose="020B0503020204020204" pitchFamily="34" charset="-122"/>
                <a:ea typeface="微软雅黑" panose="020B0503020204020204" pitchFamily="34" charset="-122"/>
              </a:rPr>
              <a:t>尽快</a:t>
            </a:r>
            <a:r>
              <a:rPr lang="zh-CN" altLang="en-US" sz="1600" b="1" dirty="0">
                <a:solidFill>
                  <a:srgbClr val="D32F2F"/>
                </a:solidFill>
                <a:latin typeface="微软雅黑" panose="020B0503020204020204" pitchFamily="34" charset="-122"/>
                <a:ea typeface="微软雅黑" panose="020B0503020204020204" pitchFamily="34" charset="-122"/>
              </a:rPr>
              <a:t>补充</a:t>
            </a:r>
            <a:r>
              <a:rPr lang="zh-CN" altLang="en-US" sz="1600" b="1" dirty="0">
                <a:solidFill>
                  <a:srgbClr val="D32F2F"/>
                </a:solidFill>
                <a:latin typeface="微软雅黑" panose="020B0503020204020204" pitchFamily="34" charset="-122"/>
                <a:ea typeface="微软雅黑" panose="020B0503020204020204" pitchFamily="34" charset="-122"/>
              </a:rPr>
              <a:t>归属母公司净利润（合并）”</a:t>
            </a:r>
            <a:r>
              <a:rPr lang="zh-CN" altLang="en-US" sz="1600" b="1" dirty="0" smtClean="0">
                <a:solidFill>
                  <a:srgbClr val="D32F2F"/>
                </a:solidFill>
                <a:latin typeface="微软雅黑" panose="020B0503020204020204" pitchFamily="34" charset="-122"/>
                <a:ea typeface="微软雅黑" panose="020B0503020204020204" pitchFamily="34" charset="-122"/>
              </a:rPr>
              <a:t>数据</a:t>
            </a:r>
            <a:r>
              <a:rPr lang="zh-CN" altLang="en-US" sz="1600" dirty="0" smtClean="0">
                <a:latin typeface="微软雅黑" panose="020B0503020204020204" pitchFamily="34" charset="-122"/>
                <a:ea typeface="微软雅黑" panose="020B0503020204020204" pitchFamily="34" charset="-122"/>
              </a:rPr>
              <a:t>。</a:t>
            </a:r>
            <a:endParaRPr lang="zh-CN" altLang="en-US" sz="1600" dirty="0">
              <a:latin typeface="微软雅黑" panose="020B0503020204020204" pitchFamily="34" charset="-122"/>
              <a:ea typeface="微软雅黑" panose="020B0503020204020204" pitchFamily="34" charset="-122"/>
            </a:endParaRPr>
          </a:p>
        </p:txBody>
      </p:sp>
      <p:sp>
        <p:nvSpPr>
          <p:cNvPr id="25" name="文本框 24"/>
          <p:cNvSpPr txBox="1"/>
          <p:nvPr/>
        </p:nvSpPr>
        <p:spPr>
          <a:xfrm>
            <a:off x="3801959" y="4460394"/>
            <a:ext cx="3796217" cy="1076325"/>
          </a:xfrm>
          <a:prstGeom prst="rect">
            <a:avLst/>
          </a:prstGeom>
          <a:noFill/>
        </p:spPr>
        <p:txBody>
          <a:bodyPr wrap="square" rtlCol="0">
            <a:spAutoFit/>
          </a:bodyPr>
          <a:lstStyle/>
          <a:p>
            <a:r>
              <a:rPr lang="zh-CN" altLang="en-US" sz="1600" dirty="0" smtClean="0">
                <a:latin typeface="微软雅黑" panose="020B0503020204020204" pitchFamily="34" charset="-122"/>
                <a:ea typeface="微软雅黑" panose="020B0503020204020204" pitchFamily="34" charset="-122"/>
              </a:rPr>
              <a:t>超</a:t>
            </a:r>
            <a:r>
              <a:rPr lang="en-US" altLang="zh-CN" sz="1600" dirty="0" smtClean="0">
                <a:latin typeface="微软雅黑" panose="020B0503020204020204" pitchFamily="34" charset="-122"/>
                <a:ea typeface="微软雅黑" panose="020B0503020204020204" pitchFamily="34" charset="-122"/>
              </a:rPr>
              <a:t>90%</a:t>
            </a:r>
            <a:r>
              <a:rPr lang="zh-CN" altLang="en-US" sz="1600" dirty="0" smtClean="0">
                <a:latin typeface="微软雅黑" panose="020B0503020204020204" pitchFamily="34" charset="-122"/>
                <a:ea typeface="微软雅黑" panose="020B0503020204020204" pitchFamily="34" charset="-122"/>
              </a:rPr>
              <a:t>客户缺少 “</a:t>
            </a:r>
            <a:r>
              <a:rPr lang="zh-CN" altLang="en-US" sz="1600" dirty="0">
                <a:latin typeface="微软雅黑" panose="020B0503020204020204" pitchFamily="34" charset="-122"/>
                <a:ea typeface="微软雅黑" panose="020B0503020204020204" pitchFamily="34" charset="-122"/>
              </a:rPr>
              <a:t>归属母公司净利润（合并）”</a:t>
            </a:r>
            <a:r>
              <a:rPr lang="zh-CN" altLang="en-US" sz="1600" dirty="0" smtClean="0">
                <a:latin typeface="微软雅黑" panose="020B0503020204020204" pitchFamily="34" charset="-122"/>
                <a:ea typeface="微软雅黑" panose="020B0503020204020204" pitchFamily="34" charset="-122"/>
              </a:rPr>
              <a:t>数据</a:t>
            </a:r>
            <a:r>
              <a:rPr lang="zh-CN" altLang="en-US" sz="1600" dirty="0">
                <a:latin typeface="微软雅黑" panose="020B0503020204020204" pitchFamily="34" charset="-122"/>
                <a:ea typeface="微软雅黑" panose="020B0503020204020204" pitchFamily="34" charset="-122"/>
              </a:rPr>
              <a:t>，</a:t>
            </a:r>
            <a:r>
              <a:rPr lang="zh-CN" altLang="en-US" sz="1600" dirty="0" smtClean="0">
                <a:latin typeface="微软雅黑" panose="020B0503020204020204" pitchFamily="34" charset="-122"/>
                <a:ea typeface="微软雅黑" panose="020B0503020204020204" pitchFamily="34" charset="-122"/>
              </a:rPr>
              <a:t>同时</a:t>
            </a:r>
            <a:r>
              <a:rPr lang="zh-CN" altLang="en-US" sz="1600" dirty="0">
                <a:latin typeface="微软雅黑" panose="020B0503020204020204" pitchFamily="34" charset="-122"/>
                <a:ea typeface="微软雅黑" panose="020B0503020204020204" pitchFamily="34" charset="-122"/>
              </a:rPr>
              <a:t>由于过往年份财务报表当前已为锁定状态，客户经理无法进行</a:t>
            </a:r>
            <a:r>
              <a:rPr lang="zh-CN" altLang="en-US" sz="1600" dirty="0" smtClean="0">
                <a:latin typeface="微软雅黑" panose="020B0503020204020204" pitchFamily="34" charset="-122"/>
                <a:ea typeface="微软雅黑" panose="020B0503020204020204" pitchFamily="34" charset="-122"/>
              </a:rPr>
              <a:t>修改。</a:t>
            </a:r>
            <a:endParaRPr lang="zh-CN" altLang="en-US" sz="1600" dirty="0">
              <a:latin typeface="微软雅黑" panose="020B0503020204020204" pitchFamily="34" charset="-122"/>
              <a:ea typeface="微软雅黑" panose="020B0503020204020204" pitchFamily="34" charset="-122"/>
            </a:endParaRPr>
          </a:p>
        </p:txBody>
      </p:sp>
      <p:sp>
        <p:nvSpPr>
          <p:cNvPr id="27" name="文本框 26"/>
          <p:cNvSpPr txBox="1"/>
          <p:nvPr/>
        </p:nvSpPr>
        <p:spPr>
          <a:xfrm>
            <a:off x="3963763" y="5831054"/>
            <a:ext cx="2864523" cy="583565"/>
          </a:xfrm>
          <a:prstGeom prst="rect">
            <a:avLst/>
          </a:prstGeom>
          <a:noFill/>
        </p:spPr>
        <p:txBody>
          <a:bodyPr wrap="square" rtlCol="0">
            <a:spAutoFit/>
          </a:bodyPr>
          <a:lstStyle/>
          <a:p>
            <a:r>
              <a:rPr lang="zh-CN" altLang="en-US" sz="1600" dirty="0" smtClean="0">
                <a:latin typeface="微软雅黑" panose="020B0503020204020204" pitchFamily="34" charset="-122"/>
                <a:ea typeface="微软雅黑" panose="020B0503020204020204" pitchFamily="34" charset="-122"/>
              </a:rPr>
              <a:t>未在</a:t>
            </a:r>
            <a:r>
              <a:rPr lang="zh-CN" altLang="en-US" sz="1600" dirty="0">
                <a:latin typeface="微软雅黑" panose="020B0503020204020204" pitchFamily="34" charset="-122"/>
                <a:ea typeface="微软雅黑" panose="020B0503020204020204" pitchFamily="34" charset="-122"/>
              </a:rPr>
              <a:t>桌面作业</a:t>
            </a:r>
            <a:r>
              <a:rPr lang="zh-CN" altLang="en-US" sz="1600" dirty="0" smtClean="0">
                <a:latin typeface="微软雅黑" panose="020B0503020204020204" pitchFamily="34" charset="-122"/>
                <a:ea typeface="微软雅黑" panose="020B0503020204020204" pitchFamily="34" charset="-122"/>
              </a:rPr>
              <a:t>平台</a:t>
            </a:r>
            <a:r>
              <a:rPr lang="en-US" altLang="zh-CN" sz="1600" dirty="0" smtClean="0">
                <a:latin typeface="微软雅黑" panose="020B0503020204020204" pitchFamily="34" charset="-122"/>
                <a:ea typeface="微软雅黑" panose="020B0503020204020204" pitchFamily="34" charset="-122"/>
              </a:rPr>
              <a:t>——</a:t>
            </a:r>
            <a:r>
              <a:rPr lang="zh-CN" altLang="en-US" sz="1600" dirty="0" smtClean="0">
                <a:latin typeface="微软雅黑" panose="020B0503020204020204" pitchFamily="34" charset="-122"/>
                <a:ea typeface="微软雅黑" panose="020B0503020204020204" pitchFamily="34" charset="-122"/>
              </a:rPr>
              <a:t>客户分类模块进行信息维护</a:t>
            </a:r>
            <a:endParaRPr lang="zh-CN" altLang="en-US" sz="1600" dirty="0">
              <a:latin typeface="微软雅黑" panose="020B0503020204020204" pitchFamily="34" charset="-122"/>
              <a:ea typeface="微软雅黑" panose="020B0503020204020204" pitchFamily="34" charset="-122"/>
            </a:endParaRPr>
          </a:p>
        </p:txBody>
      </p:sp>
      <p:sp>
        <p:nvSpPr>
          <p:cNvPr id="28" name="文本框 27"/>
          <p:cNvSpPr txBox="1"/>
          <p:nvPr/>
        </p:nvSpPr>
        <p:spPr>
          <a:xfrm>
            <a:off x="7970481" y="5795388"/>
            <a:ext cx="3583344" cy="583565"/>
          </a:xfrm>
          <a:prstGeom prst="rect">
            <a:avLst/>
          </a:prstGeom>
          <a:noFill/>
        </p:spPr>
        <p:txBody>
          <a:bodyPr wrap="square" rtlCol="0">
            <a:spAutoFit/>
          </a:bodyPr>
          <a:lstStyle/>
          <a:p>
            <a:r>
              <a:rPr lang="zh-CN" altLang="en-US" sz="1600" dirty="0" smtClean="0">
                <a:latin typeface="微软雅黑" panose="020B0503020204020204" pitchFamily="34" charset="-122"/>
                <a:ea typeface="微软雅黑" panose="020B0503020204020204" pitchFamily="34" charset="-122"/>
              </a:rPr>
              <a:t>及时维护“</a:t>
            </a:r>
            <a:r>
              <a:rPr lang="zh-CN" altLang="en-US" sz="1600" dirty="0">
                <a:latin typeface="微软雅黑" panose="020B0503020204020204" pitchFamily="34" charset="-122"/>
                <a:ea typeface="微软雅黑" panose="020B0503020204020204" pitchFamily="34" charset="-122"/>
              </a:rPr>
              <a:t>近三年存在行内或行外债务违约及延期支付</a:t>
            </a:r>
            <a:r>
              <a:rPr lang="zh-CN" altLang="en-US" sz="1600" dirty="0" smtClean="0">
                <a:latin typeface="微软雅黑" panose="020B0503020204020204" pitchFamily="34" charset="-122"/>
                <a:ea typeface="微软雅黑" panose="020B0503020204020204" pitchFamily="34" charset="-122"/>
              </a:rPr>
              <a:t>本息”</a:t>
            </a:r>
            <a:endParaRPr lang="zh-CN" altLang="en-US" sz="1600" dirty="0">
              <a:latin typeface="微软雅黑" panose="020B0503020204020204" pitchFamily="34" charset="-122"/>
              <a:ea typeface="微软雅黑" panose="020B0503020204020204" pitchFamily="34" charset="-122"/>
            </a:endParaRPr>
          </a:p>
        </p:txBody>
      </p:sp>
      <p:cxnSp>
        <p:nvCxnSpPr>
          <p:cNvPr id="30" name="直接连接符 29"/>
          <p:cNvCxnSpPr/>
          <p:nvPr/>
        </p:nvCxnSpPr>
        <p:spPr>
          <a:xfrm flipV="1">
            <a:off x="165540" y="2854356"/>
            <a:ext cx="11499590" cy="17046"/>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flipV="1">
            <a:off x="122774" y="4280873"/>
            <a:ext cx="11499590" cy="17046"/>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flipV="1">
            <a:off x="165540" y="5560660"/>
            <a:ext cx="11499590" cy="17046"/>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2" name="灯片编号占位符 2"/>
          <p:cNvSpPr>
            <a:spLocks noGrp="1"/>
          </p:cNvSpPr>
          <p:nvPr/>
        </p:nvSpPr>
        <p:spPr>
          <a:xfrm>
            <a:off x="11553825" y="6492875"/>
            <a:ext cx="638176" cy="365125"/>
          </a:xfrm>
          <a:prstGeom prst="rect">
            <a:avLst/>
          </a:prstGeom>
        </p:spPr>
        <p:txBody>
          <a:bodyPr vert="horz" lIns="91440" tIns="45720" rIns="91440" bIns="45720" rtlCol="0" anchor="ctr"/>
          <a:lstStyle>
            <a:defPPr>
              <a:defRPr lang="zh-CN"/>
            </a:defPPr>
            <a:lvl1pPr marL="0" algn="r" defTabSz="914400" rtl="0" eaLnBrk="1" fontAlgn="auto" latinLnBrk="0" hangingPunct="1">
              <a:spcBef>
                <a:spcPts val="0"/>
              </a:spcBef>
              <a:spcAft>
                <a:spcPts val="0"/>
              </a:spcAft>
              <a:defRPr sz="1200" kern="1200">
                <a:solidFill>
                  <a:schemeClr val="tx1">
                    <a:tint val="75000"/>
                  </a:schemeClr>
                </a:solidFill>
                <a:latin typeface="+mn-lt"/>
                <a:ea typeface="Arial Unicode MS" panose="020B0604020202020204"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altLang="zh-CN" b="1" dirty="0">
                <a:solidFill>
                  <a:prstClr val="black">
                    <a:tint val="75000"/>
                  </a:prstClr>
                </a:solidFill>
                <a:latin typeface="Times New Roman" panose="02020603050405020304" pitchFamily="18" charset="0"/>
                <a:cs typeface="Times New Roman" panose="02020603050405020304" pitchFamily="18" charset="0"/>
              </a:rPr>
              <a:t>22</a:t>
            </a:r>
            <a:endParaRPr lang="en-US" altLang="zh-CN" b="1" dirty="0">
              <a:solidFill>
                <a:prstClr val="black">
                  <a:tint val="75000"/>
                </a:prstClr>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a:xfrm>
            <a:off x="11091001" y="6459855"/>
            <a:ext cx="912495" cy="299720"/>
          </a:xfrm>
        </p:spPr>
        <p:txBody>
          <a:bodyPr/>
          <a:lstStyle/>
          <a:p>
            <a:fld id="{49AE70B2-8BF9-45C0-BB95-33D1B9D3A854}" type="slidenum">
              <a:rPr lang="zh-CN" altLang="en-US" smtClean="0"/>
            </a:fld>
            <a:endParaRPr lang="zh-CN" altLang="en-US" dirty="0"/>
          </a:p>
        </p:txBody>
      </p:sp>
      <p:sp>
        <p:nvSpPr>
          <p:cNvPr id="3" name="标题 21"/>
          <p:cNvSpPr txBox="1"/>
          <p:nvPr/>
        </p:nvSpPr>
        <p:spPr bwMode="auto">
          <a:xfrm>
            <a:off x="320396" y="197064"/>
            <a:ext cx="7745730" cy="387144"/>
          </a:xfrm>
          <a:prstGeom prst="rect">
            <a:avLst/>
          </a:prstGeom>
        </p:spPr>
        <p:txBody>
          <a:bodyPr lIns="90000" tIns="0" rIns="90000" bIns="0" anchor="b" anchorCtr="0"/>
          <a:lstStyle>
            <a:lvl1pPr algn="l" rtl="0" eaLnBrk="1" fontAlgn="base" hangingPunct="1">
              <a:spcBef>
                <a:spcPct val="0"/>
              </a:spcBef>
              <a:spcAft>
                <a:spcPct val="0"/>
              </a:spcAft>
              <a:defRPr kumimoji="1" lang="en-US" altLang="zh-TW" sz="2200" b="1" kern="0" baseline="0" dirty="0" smtClean="0">
                <a:solidFill>
                  <a:schemeClr val="tx1"/>
                </a:solidFill>
                <a:latin typeface="Arial" panose="020B0604020202020204" pitchFamily="34" charset="0"/>
                <a:ea typeface="楷体_GB2312" panose="02010609030101010101" pitchFamily="49" charset="-122"/>
                <a:cs typeface="+mj-cs"/>
              </a:defRPr>
            </a:lvl1pPr>
            <a:lvl2pPr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2pPr>
            <a:lvl3pPr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3pPr>
            <a:lvl4pPr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4pPr>
            <a:lvl5pPr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5pPr>
            <a:lvl6pPr marL="495300"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6pPr>
            <a:lvl7pPr marL="990600"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7pPr>
            <a:lvl8pPr marL="1485900"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8pPr>
            <a:lvl9pPr marL="1981200"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9pPr>
          </a:lstStyle>
          <a:p>
            <a:pPr>
              <a:defRPr/>
            </a:pPr>
            <a:r>
              <a:rPr lang="zh-CN" altLang="en-US" sz="2400" dirty="0" smtClean="0">
                <a:solidFill>
                  <a:srgbClr val="000000"/>
                </a:solidFill>
                <a:latin typeface="微软雅黑" panose="020B0503020204020204" pitchFamily="34" charset="-122"/>
                <a:ea typeface="微软雅黑" panose="020B0503020204020204" pitchFamily="34" charset="-122"/>
              </a:rPr>
              <a:t>（</a:t>
            </a:r>
            <a:r>
              <a:rPr lang="zh-CN" altLang="en-US" sz="2400" dirty="0">
                <a:solidFill>
                  <a:srgbClr val="000000"/>
                </a:solidFill>
                <a:latin typeface="微软雅黑" panose="020B0503020204020204" pitchFamily="34" charset="-122"/>
                <a:ea typeface="微软雅黑" panose="020B0503020204020204" pitchFamily="34" charset="-122"/>
              </a:rPr>
              <a:t>一</a:t>
            </a:r>
            <a:r>
              <a:rPr lang="zh-CN" altLang="en-US" sz="2400" dirty="0" smtClean="0">
                <a:solidFill>
                  <a:srgbClr val="000000"/>
                </a:solidFill>
                <a:latin typeface="微软雅黑" panose="020B0503020204020204" pitchFamily="34" charset="-122"/>
                <a:ea typeface="微软雅黑" panose="020B0503020204020204" pitchFamily="34" charset="-122"/>
              </a:rPr>
              <a:t>）组织全行学起来</a:t>
            </a:r>
            <a:endParaRPr lang="zh-CN" altLang="en-US" sz="2400" dirty="0">
              <a:solidFill>
                <a:srgbClr val="000000"/>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454210" y="860513"/>
            <a:ext cx="11356077" cy="1631216"/>
          </a:xfrm>
          <a:prstGeom prst="rect">
            <a:avLst/>
          </a:prstGeom>
          <a:noFill/>
        </p:spPr>
        <p:txBody>
          <a:bodyPr wrap="square" rtlCol="0">
            <a:spAutoFit/>
          </a:bodyPr>
          <a:lstStyle/>
          <a:p>
            <a:pPr marL="360045" indent="-360045" algn="just">
              <a:lnSpc>
                <a:spcPts val="3000"/>
              </a:lnSpc>
              <a:buClr>
                <a:srgbClr val="2F5597"/>
              </a:buClr>
              <a:buFont typeface="Wingdings" panose="05000000000000000000" pitchFamily="2" charset="2"/>
              <a:buChar char="n"/>
            </a:pPr>
            <a:r>
              <a:rPr lang="en-US" altLang="zh-CN" sz="1600" dirty="0">
                <a:latin typeface="微软雅黑" panose="020B0503020204020204" pitchFamily="34" charset="-122"/>
                <a:ea typeface="微软雅黑" panose="020B0503020204020204" pitchFamily="34" charset="-122"/>
              </a:rPr>
              <a:t>2023</a:t>
            </a:r>
            <a:r>
              <a:rPr lang="zh-CN" altLang="en-US" sz="1600" dirty="0">
                <a:latin typeface="微软雅黑" panose="020B0503020204020204" pitchFamily="34" charset="-122"/>
                <a:ea typeface="微软雅黑" panose="020B0503020204020204" pitchFamily="34" charset="-122"/>
              </a:rPr>
              <a:t>年</a:t>
            </a:r>
            <a:r>
              <a:rPr lang="en-US" altLang="zh-CN" sz="1600" dirty="0">
                <a:latin typeface="微软雅黑" panose="020B0503020204020204" pitchFamily="34" charset="-122"/>
                <a:ea typeface="微软雅黑" panose="020B0503020204020204" pitchFamily="34" charset="-122"/>
              </a:rPr>
              <a:t>2</a:t>
            </a:r>
            <a:r>
              <a:rPr lang="zh-CN" altLang="en-US" sz="1600" dirty="0">
                <a:latin typeface="微软雅黑" panose="020B0503020204020204" pitchFamily="34" charset="-122"/>
                <a:ea typeface="微软雅黑" panose="020B0503020204020204" pitchFamily="34" charset="-122"/>
              </a:rPr>
              <a:t>月</a:t>
            </a:r>
            <a:r>
              <a:rPr lang="en-US" altLang="zh-CN" sz="1600" dirty="0">
                <a:latin typeface="微软雅黑" panose="020B0503020204020204" pitchFamily="34" charset="-122"/>
                <a:ea typeface="微软雅黑" panose="020B0503020204020204" pitchFamily="34" charset="-122"/>
              </a:rPr>
              <a:t>18</a:t>
            </a:r>
            <a:r>
              <a:rPr lang="zh-CN" altLang="en-US" sz="1600" dirty="0">
                <a:latin typeface="微软雅黑" panose="020B0503020204020204" pitchFamily="34" charset="-122"/>
                <a:ea typeface="微软雅黑" panose="020B0503020204020204" pitchFamily="34" charset="-122"/>
              </a:rPr>
              <a:t>日</a:t>
            </a:r>
            <a:r>
              <a:rPr lang="zh-CN" altLang="en-US" sz="1600" dirty="0" smtClean="0">
                <a:latin typeface="微软雅黑" panose="020B0503020204020204" pitchFamily="34" charset="-122"/>
                <a:ea typeface="微软雅黑" panose="020B0503020204020204" pitchFamily="34" charset="-122"/>
              </a:rPr>
              <a:t>，监管发</a:t>
            </a:r>
            <a:r>
              <a:rPr lang="zh-CN" altLang="en-US" sz="1600" dirty="0">
                <a:latin typeface="微软雅黑" panose="020B0503020204020204" pitchFamily="34" charset="-122"/>
                <a:ea typeface="微软雅黑" panose="020B0503020204020204" pitchFamily="34" charset="-122"/>
              </a:rPr>
              <a:t>布了</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商业银行资本管理办法（征求意见稿）</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，系十余年来我国资本监管方面的第一次大规模修订，对银行业务模式、客户结构、定价策略、风险管控等方</a:t>
            </a:r>
            <a:r>
              <a:rPr lang="zh-CN" altLang="en-US" sz="1600" dirty="0" smtClean="0">
                <a:latin typeface="微软雅黑" panose="020B0503020204020204" pitchFamily="34" charset="-122"/>
                <a:ea typeface="微软雅黑" panose="020B0503020204020204" pitchFamily="34" charset="-122"/>
              </a:rPr>
              <a:t>面都将</a:t>
            </a:r>
            <a:r>
              <a:rPr lang="zh-CN" altLang="en-US" sz="1600" dirty="0">
                <a:latin typeface="微软雅黑" panose="020B0503020204020204" pitchFamily="34" charset="-122"/>
                <a:ea typeface="微软雅黑" panose="020B0503020204020204" pitchFamily="34" charset="-122"/>
              </a:rPr>
              <a:t>产生重大而深远的影响</a:t>
            </a:r>
            <a:r>
              <a:rPr lang="zh-CN" altLang="en-US" sz="1600" dirty="0" smtClean="0">
                <a:latin typeface="微软雅黑" panose="020B0503020204020204" pitchFamily="34" charset="-122"/>
                <a:ea typeface="微软雅黑" panose="020B0503020204020204" pitchFamily="34" charset="-122"/>
              </a:rPr>
              <a:t>。</a:t>
            </a:r>
            <a:endParaRPr lang="en-US" altLang="zh-CN" sz="1600" dirty="0" smtClean="0">
              <a:latin typeface="微软雅黑" panose="020B0503020204020204" pitchFamily="34" charset="-122"/>
              <a:ea typeface="微软雅黑" panose="020B0503020204020204" pitchFamily="34" charset="-122"/>
            </a:endParaRPr>
          </a:p>
          <a:p>
            <a:pPr marL="360045" indent="-360045" algn="just">
              <a:lnSpc>
                <a:spcPts val="3000"/>
              </a:lnSpc>
              <a:buClr>
                <a:srgbClr val="2F5597"/>
              </a:buClr>
              <a:buFont typeface="Wingdings" panose="05000000000000000000" pitchFamily="2" charset="2"/>
              <a:buChar char="Ø"/>
            </a:pPr>
            <a:r>
              <a:rPr lang="zh-CN" altLang="en-US" sz="1600" b="1" dirty="0">
                <a:solidFill>
                  <a:srgbClr val="C00000"/>
                </a:solidFill>
                <a:latin typeface="微软雅黑" panose="020B0503020204020204" pitchFamily="34" charset="-122"/>
                <a:ea typeface="微软雅黑" panose="020B0503020204020204" pitchFamily="34" charset="-122"/>
              </a:rPr>
              <a:t>第一时间</a:t>
            </a:r>
            <a:r>
              <a:rPr lang="zh-CN" altLang="en-US" sz="1600" b="1" dirty="0">
                <a:latin typeface="微软雅黑" panose="020B0503020204020204" pitchFamily="34" charset="-122"/>
                <a:ea typeface="微软雅黑" panose="020B0503020204020204" pitchFamily="34" charset="-122"/>
              </a:rPr>
              <a:t>完成政策解读</a:t>
            </a:r>
            <a:r>
              <a:rPr lang="zh-CN" altLang="en-US" sz="1600" b="1" dirty="0" smtClean="0">
                <a:latin typeface="微软雅黑" panose="020B0503020204020204" pitchFamily="34" charset="-122"/>
                <a:ea typeface="微软雅黑" panose="020B0503020204020204" pitchFamily="34" charset="-122"/>
              </a:rPr>
              <a:t>：</a:t>
            </a:r>
            <a:r>
              <a:rPr lang="zh-CN" altLang="en-US" sz="1600" dirty="0" smtClean="0">
                <a:latin typeface="微软雅黑" panose="020B0503020204020204" pitchFamily="34" charset="-122"/>
                <a:ea typeface="微软雅黑" panose="020B0503020204020204" pitchFamily="34" charset="-122"/>
              </a:rPr>
              <a:t>征</a:t>
            </a:r>
            <a:r>
              <a:rPr lang="zh-CN" altLang="en-US" sz="1600" dirty="0">
                <a:latin typeface="微软雅黑" panose="020B0503020204020204" pitchFamily="34" charset="-122"/>
                <a:ea typeface="微软雅黑" panose="020B0503020204020204" pitchFamily="34" charset="-122"/>
              </a:rPr>
              <a:t>求意见稿发布后</a:t>
            </a:r>
            <a:r>
              <a:rPr lang="zh-CN" altLang="en-US" sz="1600" dirty="0" smtClean="0">
                <a:latin typeface="微软雅黑" panose="020B0503020204020204" pitchFamily="34" charset="-122"/>
                <a:ea typeface="微软雅黑" panose="020B0503020204020204" pitchFamily="34" charset="-122"/>
              </a:rPr>
              <a:t>，</a:t>
            </a:r>
            <a:r>
              <a:rPr lang="en-US" altLang="zh-CN" sz="1600" b="1" dirty="0" smtClean="0">
                <a:latin typeface="微软雅黑" panose="020B0503020204020204" pitchFamily="34" charset="-122"/>
                <a:ea typeface="微软雅黑" panose="020B0503020204020204" pitchFamily="34" charset="-122"/>
              </a:rPr>
              <a:t>2</a:t>
            </a:r>
            <a:r>
              <a:rPr lang="zh-CN" altLang="en-US" sz="1600" b="1" dirty="0">
                <a:latin typeface="微软雅黑" panose="020B0503020204020204" pitchFamily="34" charset="-122"/>
                <a:ea typeface="微软雅黑" panose="020B0503020204020204" pitchFamily="34" charset="-122"/>
              </a:rPr>
              <a:t>月</a:t>
            </a:r>
            <a:r>
              <a:rPr lang="en-US" altLang="zh-CN" sz="1600" b="1" dirty="0">
                <a:latin typeface="微软雅黑" panose="020B0503020204020204" pitchFamily="34" charset="-122"/>
                <a:ea typeface="微软雅黑" panose="020B0503020204020204" pitchFamily="34" charset="-122"/>
              </a:rPr>
              <a:t>19</a:t>
            </a:r>
            <a:r>
              <a:rPr lang="zh-CN" altLang="en-US" sz="1600" b="1" dirty="0" smtClean="0">
                <a:latin typeface="微软雅黑" panose="020B0503020204020204" pitchFamily="34" charset="-122"/>
                <a:ea typeface="微软雅黑" panose="020B0503020204020204" pitchFamily="34" charset="-122"/>
              </a:rPr>
              <a:t>日</a:t>
            </a:r>
            <a:r>
              <a:rPr lang="zh-CN" altLang="en-US" sz="1600" dirty="0">
                <a:latin typeface="微软雅黑" panose="020B0503020204020204" pitchFamily="34" charset="-122"/>
                <a:ea typeface="微软雅黑" panose="020B0503020204020204" pitchFamily="34" charset="-122"/>
              </a:rPr>
              <a:t>我部</a:t>
            </a:r>
            <a:r>
              <a:rPr lang="zh-CN" altLang="en-US" sz="1600" dirty="0" smtClean="0">
                <a:latin typeface="微软雅黑" panose="020B0503020204020204" pitchFamily="34" charset="-122"/>
                <a:ea typeface="微软雅黑" panose="020B0503020204020204" pitchFamily="34" charset="-122"/>
              </a:rPr>
              <a:t>撰</a:t>
            </a:r>
            <a:r>
              <a:rPr lang="zh-CN" altLang="en-US" sz="1600" dirty="0">
                <a:latin typeface="微软雅黑" panose="020B0503020204020204" pitchFamily="34" charset="-122"/>
                <a:ea typeface="微软雅黑" panose="020B0503020204020204" pitchFamily="34" charset="-122"/>
              </a:rPr>
              <a:t>写了</a:t>
            </a:r>
            <a:r>
              <a:rPr lang="en-US" altLang="zh-CN" sz="1600" b="1" dirty="0">
                <a:latin typeface="微软雅黑" panose="020B0503020204020204" pitchFamily="34" charset="-122"/>
                <a:ea typeface="微软雅黑" panose="020B0503020204020204" pitchFamily="34" charset="-122"/>
              </a:rPr>
              <a:t>《</a:t>
            </a:r>
            <a:r>
              <a:rPr lang="zh-CN" altLang="en-US" sz="1600" b="1" dirty="0">
                <a:latin typeface="微软雅黑" panose="020B0503020204020204" pitchFamily="34" charset="-122"/>
                <a:ea typeface="微软雅黑" panose="020B0503020204020204" pitchFamily="34" charset="-122"/>
              </a:rPr>
              <a:t>资本新规的政策解读</a:t>
            </a:r>
            <a:r>
              <a:rPr lang="en-US" altLang="zh-CN" sz="1600" b="1" dirty="0" smtClean="0">
                <a:latin typeface="微软雅黑" panose="020B0503020204020204" pitchFamily="34" charset="-122"/>
                <a:ea typeface="微软雅黑" panose="020B0503020204020204" pitchFamily="34" charset="-122"/>
              </a:rPr>
              <a:t>》</a:t>
            </a:r>
            <a:r>
              <a:rPr lang="zh-CN" altLang="en-US" sz="1600" dirty="0" smtClean="0">
                <a:latin typeface="微软雅黑" panose="020B0503020204020204" pitchFamily="34" charset="-122"/>
                <a:ea typeface="微软雅黑" panose="020B0503020204020204" pitchFamily="34" charset="-122"/>
              </a:rPr>
              <a:t>并下发全行；</a:t>
            </a:r>
            <a:r>
              <a:rPr lang="en-US" altLang="zh-CN" sz="1600" dirty="0" smtClean="0">
                <a:latin typeface="微软雅黑" panose="020B0503020204020204" pitchFamily="34" charset="-122"/>
                <a:ea typeface="微软雅黑" panose="020B0503020204020204" pitchFamily="34" charset="-122"/>
              </a:rPr>
              <a:t>20</a:t>
            </a:r>
            <a:r>
              <a:rPr lang="zh-CN" altLang="en-US" sz="1600" dirty="0">
                <a:latin typeface="微软雅黑" panose="020B0503020204020204" pitchFamily="34" charset="-122"/>
                <a:ea typeface="微软雅黑" panose="020B0503020204020204" pitchFamily="34" charset="-122"/>
              </a:rPr>
              <a:t>日</a:t>
            </a:r>
            <a:r>
              <a:rPr lang="en-US" altLang="zh-CN" sz="1600" dirty="0">
                <a:latin typeface="微软雅黑" panose="020B0503020204020204" pitchFamily="34" charset="-122"/>
                <a:ea typeface="微软雅黑" panose="020B0503020204020204" pitchFamily="34" charset="-122"/>
              </a:rPr>
              <a:t>-28</a:t>
            </a:r>
            <a:r>
              <a:rPr lang="zh-CN" altLang="en-US" sz="1600" dirty="0">
                <a:latin typeface="微软雅黑" panose="020B0503020204020204" pitchFamily="34" charset="-122"/>
                <a:ea typeface="微软雅黑" panose="020B0503020204020204" pitchFamily="34" charset="-122"/>
              </a:rPr>
              <a:t>日，又相继完成了</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资本新规对金融市场和同业业务的影响分析</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资本新规对公司业务的影响分析</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等多</a:t>
            </a:r>
            <a:r>
              <a:rPr lang="zh-CN" altLang="en-US" sz="1600" dirty="0" smtClean="0">
                <a:latin typeface="微软雅黑" panose="020B0503020204020204" pitchFamily="34" charset="-122"/>
                <a:ea typeface="微软雅黑" panose="020B0503020204020204" pitchFamily="34" charset="-122"/>
              </a:rPr>
              <a:t>篇解</a:t>
            </a:r>
            <a:r>
              <a:rPr lang="zh-CN" altLang="en-US" sz="1600" dirty="0">
                <a:latin typeface="微软雅黑" panose="020B0503020204020204" pitchFamily="34" charset="-122"/>
                <a:ea typeface="微软雅黑" panose="020B0503020204020204" pitchFamily="34" charset="-122"/>
              </a:rPr>
              <a:t>读简</a:t>
            </a:r>
            <a:r>
              <a:rPr lang="zh-CN" altLang="en-US" sz="1600" dirty="0" smtClean="0">
                <a:latin typeface="微软雅黑" panose="020B0503020204020204" pitchFamily="34" charset="-122"/>
                <a:ea typeface="微软雅黑" panose="020B0503020204020204" pitchFamily="34" charset="-122"/>
              </a:rPr>
              <a:t>报进行宣</a:t>
            </a:r>
            <a:r>
              <a:rPr lang="zh-CN" altLang="en-US" sz="1600" dirty="0">
                <a:latin typeface="微软雅黑" panose="020B0503020204020204" pitchFamily="34" charset="-122"/>
                <a:ea typeface="微软雅黑" panose="020B0503020204020204" pitchFamily="34" charset="-122"/>
              </a:rPr>
              <a:t>导</a:t>
            </a:r>
            <a:r>
              <a:rPr lang="zh-CN" altLang="en-US" sz="1600" dirty="0" smtClean="0">
                <a:latin typeface="微软雅黑" panose="020B0503020204020204" pitchFamily="34" charset="-122"/>
                <a:ea typeface="微软雅黑" panose="020B0503020204020204" pitchFamily="34" charset="-122"/>
              </a:rPr>
              <a:t>。</a:t>
            </a:r>
            <a:endParaRPr lang="zh-CN" altLang="en-US" sz="1600" dirty="0">
              <a:latin typeface="微软雅黑" panose="020B0503020204020204" pitchFamily="34" charset="-122"/>
              <a:ea typeface="微软雅黑" panose="020B0503020204020204" pitchFamily="34" charset="-122"/>
            </a:endParaRPr>
          </a:p>
        </p:txBody>
      </p:sp>
      <p:pic>
        <p:nvPicPr>
          <p:cNvPr id="20" name="图片 19"/>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756447" y="2768035"/>
            <a:ext cx="5342181" cy="3218482"/>
          </a:xfrm>
          <a:prstGeom prst="rect">
            <a:avLst/>
          </a:prstGeom>
        </p:spPr>
      </p:pic>
      <p:pic>
        <p:nvPicPr>
          <p:cNvPr id="21" name="图片 2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12273" y="2768034"/>
            <a:ext cx="5423368" cy="3218483"/>
          </a:xfrm>
          <a:prstGeom prst="rect">
            <a:avLst/>
          </a:prstGeom>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pPr>
              <a:defRPr/>
            </a:pPr>
            <a:fld id="{1BDAD14A-D133-4F34-A84C-1780DD9AFAF9}" type="slidenum">
              <a:rPr lang="zh-CN" altLang="en-US">
                <a:solidFill>
                  <a:prstClr val="black">
                    <a:tint val="75000"/>
                  </a:prstClr>
                </a:solidFill>
              </a:rPr>
            </a:fld>
            <a:endParaRPr lang="zh-CN" altLang="en-US">
              <a:solidFill>
                <a:prstClr val="black">
                  <a:tint val="75000"/>
                </a:prstClr>
              </a:solidFill>
            </a:endParaRPr>
          </a:p>
        </p:txBody>
      </p:sp>
      <p:sp>
        <p:nvSpPr>
          <p:cNvPr id="46" name="标题 1"/>
          <p:cNvSpPr>
            <a:spLocks noGrp="1"/>
          </p:cNvSpPr>
          <p:nvPr/>
        </p:nvSpPr>
        <p:spPr>
          <a:xfrm>
            <a:off x="1101727" y="335772"/>
            <a:ext cx="6996792" cy="706437"/>
          </a:xfrm>
          <a:prstGeom prst="rect">
            <a:avLst/>
          </a:prstGeom>
          <a:noFill/>
          <a:ln w="9525">
            <a:noFill/>
            <a:miter lim="800000"/>
          </a:ln>
        </p:spPr>
        <p:txBody>
          <a:bodyPr vert="horz" wrap="square" lIns="91440" tIns="45720" rIns="91440" bIns="45720" numCol="1" anchor="ctr" anchorCtr="0" compatLnSpc="1"/>
          <a:lstStyle>
            <a:lvl1pPr algn="l" rtl="0" eaLnBrk="0" fontAlgn="base" hangingPunct="0">
              <a:spcBef>
                <a:spcPct val="0"/>
              </a:spcBef>
              <a:spcAft>
                <a:spcPct val="0"/>
              </a:spcAft>
              <a:defRPr sz="4000" kern="1200">
                <a:solidFill>
                  <a:schemeClr val="tx1"/>
                </a:solidFill>
                <a:latin typeface="Arial Unicode MS" panose="020B0604020202020204" charset="-122"/>
                <a:ea typeface="Arial Unicode MS" panose="020B0604020202020204" charset="-122"/>
                <a:cs typeface="+mj-cs"/>
              </a:defRPr>
            </a:lvl1pPr>
            <a:lvl2pPr algn="l" rtl="0" eaLnBrk="0" fontAlgn="base" hangingPunct="0">
              <a:spcBef>
                <a:spcPct val="0"/>
              </a:spcBef>
              <a:spcAft>
                <a:spcPct val="0"/>
              </a:spcAft>
              <a:defRPr sz="4000">
                <a:solidFill>
                  <a:schemeClr val="tx1"/>
                </a:solidFill>
                <a:latin typeface="黑体" panose="02010609060101010101" charset="-122"/>
                <a:ea typeface="黑体" panose="02010609060101010101" charset="-122"/>
              </a:defRPr>
            </a:lvl2pPr>
            <a:lvl3pPr algn="l" rtl="0" eaLnBrk="0" fontAlgn="base" hangingPunct="0">
              <a:spcBef>
                <a:spcPct val="0"/>
              </a:spcBef>
              <a:spcAft>
                <a:spcPct val="0"/>
              </a:spcAft>
              <a:defRPr sz="4000">
                <a:solidFill>
                  <a:schemeClr val="tx1"/>
                </a:solidFill>
                <a:latin typeface="黑体" panose="02010609060101010101" charset="-122"/>
                <a:ea typeface="黑体" panose="02010609060101010101" charset="-122"/>
              </a:defRPr>
            </a:lvl3pPr>
            <a:lvl4pPr algn="l" rtl="0" eaLnBrk="0" fontAlgn="base" hangingPunct="0">
              <a:spcBef>
                <a:spcPct val="0"/>
              </a:spcBef>
              <a:spcAft>
                <a:spcPct val="0"/>
              </a:spcAft>
              <a:defRPr sz="4000">
                <a:solidFill>
                  <a:schemeClr val="tx1"/>
                </a:solidFill>
                <a:latin typeface="黑体" panose="02010609060101010101" charset="-122"/>
                <a:ea typeface="黑体" panose="02010609060101010101" charset="-122"/>
              </a:defRPr>
            </a:lvl4pPr>
            <a:lvl5pPr algn="l" rtl="0" eaLnBrk="0" fontAlgn="base" hangingPunct="0">
              <a:spcBef>
                <a:spcPct val="0"/>
              </a:spcBef>
              <a:spcAft>
                <a:spcPct val="0"/>
              </a:spcAft>
              <a:defRPr sz="4000">
                <a:solidFill>
                  <a:schemeClr val="tx1"/>
                </a:solidFill>
                <a:latin typeface="黑体" panose="02010609060101010101" charset="-122"/>
                <a:ea typeface="黑体" panose="02010609060101010101" charset="-122"/>
              </a:defRPr>
            </a:lvl5pPr>
            <a:lvl6pPr marL="457200" algn="l" rtl="0" fontAlgn="base">
              <a:spcBef>
                <a:spcPct val="0"/>
              </a:spcBef>
              <a:spcAft>
                <a:spcPct val="0"/>
              </a:spcAft>
              <a:defRPr sz="4000">
                <a:solidFill>
                  <a:schemeClr val="tx1"/>
                </a:solidFill>
                <a:latin typeface="黑体" panose="02010609060101010101" charset="-122"/>
                <a:ea typeface="黑体" panose="02010609060101010101" charset="-122"/>
              </a:defRPr>
            </a:lvl6pPr>
            <a:lvl7pPr marL="914400" algn="l" rtl="0" fontAlgn="base">
              <a:spcBef>
                <a:spcPct val="0"/>
              </a:spcBef>
              <a:spcAft>
                <a:spcPct val="0"/>
              </a:spcAft>
              <a:defRPr sz="4000">
                <a:solidFill>
                  <a:schemeClr val="tx1"/>
                </a:solidFill>
                <a:latin typeface="黑体" panose="02010609060101010101" charset="-122"/>
                <a:ea typeface="黑体" panose="02010609060101010101" charset="-122"/>
              </a:defRPr>
            </a:lvl7pPr>
            <a:lvl8pPr marL="1371600" algn="l" rtl="0" fontAlgn="base">
              <a:spcBef>
                <a:spcPct val="0"/>
              </a:spcBef>
              <a:spcAft>
                <a:spcPct val="0"/>
              </a:spcAft>
              <a:defRPr sz="4000">
                <a:solidFill>
                  <a:schemeClr val="tx1"/>
                </a:solidFill>
                <a:latin typeface="黑体" panose="02010609060101010101" charset="-122"/>
                <a:ea typeface="黑体" panose="02010609060101010101" charset="-122"/>
              </a:defRPr>
            </a:lvl8pPr>
            <a:lvl9pPr marL="1828800" algn="l" rtl="0" fontAlgn="base">
              <a:spcBef>
                <a:spcPct val="0"/>
              </a:spcBef>
              <a:spcAft>
                <a:spcPct val="0"/>
              </a:spcAft>
              <a:defRPr sz="4000">
                <a:solidFill>
                  <a:schemeClr val="tx1"/>
                </a:solidFill>
                <a:latin typeface="黑体" panose="02010609060101010101" charset="-122"/>
                <a:ea typeface="黑体" panose="02010609060101010101" charset="-122"/>
              </a:defRPr>
            </a:lvl9pPr>
          </a:lstStyle>
          <a:p>
            <a:r>
              <a:rPr lang="en-US" altLang="zh-CN" sz="3200" b="1" dirty="0" smtClean="0">
                <a:latin typeface="微软雅黑" panose="020B0503020204020204" pitchFamily="34" charset="-122"/>
                <a:ea typeface="微软雅黑" panose="020B0503020204020204" pitchFamily="34" charset="-122"/>
                <a:cs typeface="+mj-ea"/>
                <a:sym typeface="+mn-ea"/>
              </a:rPr>
              <a:t>2.2  </a:t>
            </a:r>
            <a:r>
              <a:rPr lang="zh-CN" altLang="en-US" sz="3200" b="1" dirty="0" smtClean="0">
                <a:latin typeface="微软雅黑" panose="020B0503020204020204" pitchFamily="34" charset="-122"/>
                <a:ea typeface="微软雅黑" panose="020B0503020204020204" pitchFamily="34" charset="-122"/>
                <a:cs typeface="+mj-ea"/>
                <a:sym typeface="+mn-ea"/>
              </a:rPr>
              <a:t>常见问题汇总</a:t>
            </a:r>
            <a:endParaRPr lang="zh-CN" altLang="en-US" sz="3200" b="1" dirty="0">
              <a:latin typeface="微软雅黑" panose="020B0503020204020204" pitchFamily="34" charset="-122"/>
              <a:ea typeface="微软雅黑" panose="020B0503020204020204" pitchFamily="34" charset="-122"/>
              <a:cs typeface="+mj-ea"/>
            </a:endParaRPr>
          </a:p>
        </p:txBody>
      </p:sp>
      <p:sp>
        <p:nvSpPr>
          <p:cNvPr id="6" name="矩形 5"/>
          <p:cNvSpPr/>
          <p:nvPr/>
        </p:nvSpPr>
        <p:spPr>
          <a:xfrm>
            <a:off x="503555" y="1162050"/>
            <a:ext cx="11481435" cy="758190"/>
          </a:xfrm>
          <a:prstGeom prst="rect">
            <a:avLst/>
          </a:prstGeom>
        </p:spPr>
        <p:txBody>
          <a:bodyPr wrap="square">
            <a:spAutoFit/>
          </a:bodyPr>
          <a:lstStyle/>
          <a:p>
            <a:pPr algn="just">
              <a:lnSpc>
                <a:spcPts val="2600"/>
              </a:lnSpc>
            </a:pPr>
            <a:r>
              <a:rPr lang="en-US" altLang="zh-CN" sz="1300" b="1" kern="100" spc="100" dirty="0" smtClean="0">
                <a:solidFill>
                  <a:srgbClr val="D32F2F"/>
                </a:solidFill>
                <a:latin typeface="微软雅黑" panose="020B0503020204020204" pitchFamily="34" charset="-122"/>
                <a:ea typeface="微软雅黑" panose="020B0503020204020204" pitchFamily="34" charset="-122"/>
                <a:cs typeface="Times New Roman" panose="02020603050405020304" pitchFamily="18" charset="0"/>
              </a:rPr>
              <a:t>Q1</a:t>
            </a:r>
            <a:r>
              <a:rPr lang="en-US" altLang="zh-CN" sz="1300" b="1" kern="100" spc="100" dirty="0" smtClean="0">
                <a:solidFill>
                  <a:srgbClr val="D32F2F"/>
                </a:solidFill>
                <a:latin typeface="微软雅黑" panose="020B0503020204020204" pitchFamily="34" charset="-122"/>
                <a:ea typeface="微软雅黑" panose="020B0503020204020204" pitchFamily="34" charset="-122"/>
                <a:cs typeface="Times New Roman" panose="02020603050405020304" pitchFamily="18" charset="0"/>
                <a:sym typeface="+mn-ea"/>
              </a:rPr>
              <a:t>:</a:t>
            </a:r>
            <a:r>
              <a:rPr lang="zh-CN" altLang="en-US" sz="1300" b="1" kern="100" spc="100" dirty="0">
                <a:solidFill>
                  <a:srgbClr val="D32F2F"/>
                </a:solidFill>
                <a:latin typeface="微软雅黑" panose="020B0503020204020204" pitchFamily="34" charset="-122"/>
                <a:ea typeface="微软雅黑" panose="020B0503020204020204" pitchFamily="34" charset="-122"/>
                <a:cs typeface="Times New Roman" panose="02020603050405020304" pitchFamily="18" charset="0"/>
                <a:sym typeface="+mn-ea"/>
              </a:rPr>
              <a:t>我行授信客户为上市公司的子公司，是否可以算作</a:t>
            </a:r>
            <a:r>
              <a:rPr lang="zh-CN" sz="1300" b="1" kern="100" spc="100" dirty="0">
                <a:solidFill>
                  <a:srgbClr val="D32F2F"/>
                </a:solidFill>
                <a:latin typeface="微软雅黑" panose="020B0503020204020204" pitchFamily="34" charset="-122"/>
                <a:ea typeface="微软雅黑" panose="020B0503020204020204" pitchFamily="34" charset="-122"/>
                <a:cs typeface="Times New Roman" panose="02020603050405020304" pitchFamily="18" charset="0"/>
                <a:sym typeface="+mn-ea"/>
              </a:rPr>
              <a:t>投资级公司？</a:t>
            </a:r>
            <a:endParaRPr lang="zh-CN" sz="1300" b="1" kern="100" spc="100" dirty="0">
              <a:solidFill>
                <a:srgbClr val="D32F2F"/>
              </a:solidFill>
              <a:latin typeface="微软雅黑" panose="020B0503020204020204" pitchFamily="34" charset="-122"/>
              <a:ea typeface="微软雅黑" panose="020B0503020204020204" pitchFamily="34" charset="-122"/>
              <a:cs typeface="Times New Roman" panose="02020603050405020304" pitchFamily="18" charset="0"/>
              <a:sym typeface="+mn-ea"/>
            </a:endParaRPr>
          </a:p>
          <a:p>
            <a:pPr marL="285750" indent="-285750" algn="just">
              <a:lnSpc>
                <a:spcPts val="2600"/>
              </a:lnSpc>
              <a:buClr>
                <a:srgbClr val="C00000"/>
              </a:buClr>
              <a:buFont typeface="Wingdings" panose="05000000000000000000" charset="0"/>
              <a:buChar char="Ø"/>
            </a:pPr>
            <a:r>
              <a:rPr lang="zh-CN" altLang="zh-CN" sz="1300" b="1" kern="100" spc="100" dirty="0" smtClean="0">
                <a:solidFill>
                  <a:srgbClr val="D32F2F"/>
                </a:solidFill>
                <a:latin typeface="微软雅黑" panose="020B0503020204020204" pitchFamily="34" charset="-122"/>
                <a:ea typeface="微软雅黑" panose="020B0503020204020204" pitchFamily="34" charset="-122"/>
                <a:cs typeface="Times New Roman" panose="02020603050405020304" pitchFamily="18" charset="0"/>
              </a:rPr>
              <a:t>不可以</a:t>
            </a:r>
            <a:r>
              <a:rPr lang="zh-CN" altLang="zh-CN" sz="1300" kern="100" spc="100" dirty="0" smtClean="0">
                <a:solidFill>
                  <a:srgbClr val="25313D"/>
                </a:solidFill>
                <a:latin typeface="微软雅黑" panose="020B0503020204020204" pitchFamily="34" charset="-122"/>
                <a:ea typeface="微软雅黑" panose="020B0503020204020204" pitchFamily="34" charset="-122"/>
                <a:cs typeface="Times New Roman" panose="02020603050405020304" pitchFamily="18" charset="0"/>
              </a:rPr>
              <a:t>。按照投资级公司判定标准要求，授信客户主体需为上市公司或发债企业。</a:t>
            </a:r>
            <a:endParaRPr lang="zh-CN" altLang="zh-CN" sz="1300" kern="100" spc="100" dirty="0">
              <a:solidFill>
                <a:srgbClr val="25313D"/>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5" name="矩形 4"/>
          <p:cNvSpPr/>
          <p:nvPr/>
        </p:nvSpPr>
        <p:spPr>
          <a:xfrm>
            <a:off x="503554" y="2041073"/>
            <a:ext cx="11481435" cy="2758440"/>
          </a:xfrm>
          <a:prstGeom prst="rect">
            <a:avLst/>
          </a:prstGeom>
        </p:spPr>
        <p:txBody>
          <a:bodyPr wrap="square">
            <a:spAutoFit/>
          </a:bodyPr>
          <a:lstStyle/>
          <a:p>
            <a:pPr algn="just">
              <a:lnSpc>
                <a:spcPts val="2600"/>
              </a:lnSpc>
            </a:pPr>
            <a:r>
              <a:rPr lang="en-US" altLang="zh-CN" sz="1300" b="1" kern="100" spc="100" dirty="0" smtClean="0">
                <a:solidFill>
                  <a:srgbClr val="D32F2F"/>
                </a:solidFill>
                <a:latin typeface="微软雅黑" panose="020B0503020204020204" pitchFamily="34" charset="-122"/>
                <a:ea typeface="微软雅黑" panose="020B0503020204020204" pitchFamily="34" charset="-122"/>
                <a:cs typeface="Times New Roman" panose="02020603050405020304" pitchFamily="18" charset="0"/>
              </a:rPr>
              <a:t>Q2:</a:t>
            </a:r>
            <a:r>
              <a:rPr lang="zh-CN" altLang="en-US" sz="1300" b="1" kern="100" spc="100" dirty="0">
                <a:solidFill>
                  <a:srgbClr val="D32F2F"/>
                </a:solidFill>
                <a:latin typeface="微软雅黑" panose="020B0503020204020204" pitchFamily="34" charset="-122"/>
                <a:ea typeface="微软雅黑" panose="020B0503020204020204" pitchFamily="34" charset="-122"/>
                <a:cs typeface="Times New Roman" panose="02020603050405020304" pitchFamily="18" charset="0"/>
              </a:rPr>
              <a:t>对公</a:t>
            </a:r>
            <a:r>
              <a:rPr lang="en-US" altLang="zh-CN" sz="1300" b="1" kern="100" spc="100" dirty="0">
                <a:solidFill>
                  <a:srgbClr val="D32F2F"/>
                </a:solidFill>
                <a:latin typeface="微软雅黑" panose="020B0503020204020204" pitchFamily="34" charset="-122"/>
                <a:ea typeface="微软雅黑" panose="020B0503020204020204" pitchFamily="34" charset="-122"/>
                <a:cs typeface="Times New Roman" panose="02020603050405020304" pitchFamily="18" charset="0"/>
              </a:rPr>
              <a:t>CRM</a:t>
            </a:r>
            <a:r>
              <a:rPr lang="zh-CN" altLang="en-US" sz="1300" b="1" kern="100" spc="100" dirty="0">
                <a:solidFill>
                  <a:srgbClr val="D32F2F"/>
                </a:solidFill>
                <a:latin typeface="微软雅黑" panose="020B0503020204020204" pitchFamily="34" charset="-122"/>
                <a:ea typeface="微软雅黑" panose="020B0503020204020204" pitchFamily="34" charset="-122"/>
                <a:cs typeface="Times New Roman" panose="02020603050405020304" pitchFamily="18" charset="0"/>
              </a:rPr>
              <a:t>系统录入投资级公司数据后，如何看到投资级公司判定结果？</a:t>
            </a:r>
            <a:endParaRPr lang="zh-CN" sz="1300" b="1" kern="100" spc="100" dirty="0">
              <a:solidFill>
                <a:srgbClr val="D32F2F"/>
              </a:solidFill>
              <a:latin typeface="微软雅黑" panose="020B0503020204020204" pitchFamily="34" charset="-122"/>
              <a:ea typeface="微软雅黑" panose="020B0503020204020204" pitchFamily="34" charset="-122"/>
              <a:cs typeface="Times New Roman" panose="02020603050405020304" pitchFamily="18" charset="0"/>
            </a:endParaRPr>
          </a:p>
          <a:p>
            <a:pPr marL="285750" indent="-285750" algn="just">
              <a:lnSpc>
                <a:spcPts val="2600"/>
              </a:lnSpc>
              <a:buClr>
                <a:srgbClr val="DF3A31"/>
              </a:buClr>
              <a:buFont typeface="Wingdings" panose="05000000000000000000" charset="0"/>
              <a:buChar char="Ø"/>
            </a:pPr>
            <a:r>
              <a:rPr lang="zh-CN" altLang="zh-CN" sz="1300" kern="100" spc="100" dirty="0" smtClean="0">
                <a:solidFill>
                  <a:srgbClr val="25313D"/>
                </a:solidFill>
                <a:latin typeface="微软雅黑" panose="020B0503020204020204" pitchFamily="34" charset="-122"/>
                <a:ea typeface="微软雅黑" panose="020B0503020204020204" pitchFamily="34" charset="-122"/>
                <a:cs typeface="Times New Roman" panose="02020603050405020304" pitchFamily="18" charset="0"/>
                <a:sym typeface="+mn-ea"/>
              </a:rPr>
              <a:t>目前投资级公司数据补录完成后，系统会自动抓取数据反显到资负新开发的系统</a:t>
            </a:r>
            <a:r>
              <a:rPr lang="zh-CN" altLang="zh-CN" sz="1300" kern="100" spc="100" dirty="0" smtClean="0">
                <a:solidFill>
                  <a:srgbClr val="25313D"/>
                </a:solidFill>
                <a:latin typeface="微软雅黑" panose="020B0503020204020204" pitchFamily="34" charset="-122"/>
                <a:ea typeface="微软雅黑" panose="020B0503020204020204" pitchFamily="34" charset="-122"/>
                <a:cs typeface="Times New Roman" panose="02020603050405020304" pitchFamily="18" charset="0"/>
                <a:sym typeface="+mn-ea"/>
              </a:rPr>
              <a:t>中</a:t>
            </a:r>
            <a:r>
              <a:rPr lang="zh-CN" altLang="en-US" sz="1300" kern="100" spc="100" dirty="0" smtClean="0">
                <a:solidFill>
                  <a:srgbClr val="25313D"/>
                </a:solidFill>
                <a:latin typeface="微软雅黑" panose="020B0503020204020204" pitchFamily="34" charset="-122"/>
                <a:ea typeface="微软雅黑" panose="020B0503020204020204" pitchFamily="34" charset="-122"/>
                <a:cs typeface="Times New Roman" panose="02020603050405020304" pitchFamily="18" charset="0"/>
                <a:sym typeface="+mn-ea"/>
              </a:rPr>
              <a:t>；我部已向软开中心提交打标签需求，但由于要配合银河系统统一上线，预计</a:t>
            </a:r>
            <a:r>
              <a:rPr lang="en-US" altLang="zh-CN" sz="1300" kern="100" spc="100" dirty="0" smtClean="0">
                <a:solidFill>
                  <a:srgbClr val="25313D"/>
                </a:solidFill>
                <a:latin typeface="微软雅黑" panose="020B0503020204020204" pitchFamily="34" charset="-122"/>
                <a:ea typeface="微软雅黑" panose="020B0503020204020204" pitchFamily="34" charset="-122"/>
                <a:cs typeface="Times New Roman" panose="02020603050405020304" pitchFamily="18" charset="0"/>
                <a:sym typeface="+mn-ea"/>
              </a:rPr>
              <a:t>9</a:t>
            </a:r>
            <a:r>
              <a:rPr lang="zh-CN" altLang="en-US" sz="1300" kern="100" spc="100" dirty="0" smtClean="0">
                <a:solidFill>
                  <a:srgbClr val="25313D"/>
                </a:solidFill>
                <a:latin typeface="微软雅黑" panose="020B0503020204020204" pitchFamily="34" charset="-122"/>
                <a:ea typeface="微软雅黑" panose="020B0503020204020204" pitchFamily="34" charset="-122"/>
                <a:cs typeface="Times New Roman" panose="02020603050405020304" pitchFamily="18" charset="0"/>
                <a:sym typeface="+mn-ea"/>
              </a:rPr>
              <a:t>月底</a:t>
            </a:r>
            <a:r>
              <a:rPr lang="zh-CN" altLang="en-US" sz="1300" kern="100" spc="100" dirty="0" smtClean="0">
                <a:solidFill>
                  <a:srgbClr val="25313D"/>
                </a:solidFill>
                <a:latin typeface="微软雅黑" panose="020B0503020204020204" pitchFamily="34" charset="-122"/>
                <a:ea typeface="微软雅黑" panose="020B0503020204020204" pitchFamily="34" charset="-122"/>
                <a:cs typeface="Times New Roman" panose="02020603050405020304" pitchFamily="18" charset="0"/>
                <a:sym typeface="+mn-ea"/>
              </a:rPr>
              <a:t>将在</a:t>
            </a:r>
            <a:r>
              <a:rPr lang="zh-CN" altLang="zh-CN" sz="1300" kern="100" spc="100" dirty="0" smtClean="0">
                <a:solidFill>
                  <a:srgbClr val="25313D"/>
                </a:solidFill>
                <a:latin typeface="微软雅黑" panose="020B0503020204020204" pitchFamily="34" charset="-122"/>
                <a:ea typeface="微软雅黑" panose="020B0503020204020204" pitchFamily="34" charset="-122"/>
                <a:cs typeface="Times New Roman" panose="02020603050405020304" pitchFamily="18" charset="0"/>
                <a:sym typeface="+mn-ea"/>
              </a:rPr>
              <a:t>对</a:t>
            </a:r>
            <a:r>
              <a:rPr lang="zh-CN" altLang="zh-CN" sz="1300" kern="100" spc="100" dirty="0" smtClean="0">
                <a:solidFill>
                  <a:srgbClr val="25313D"/>
                </a:solidFill>
                <a:latin typeface="微软雅黑" panose="020B0503020204020204" pitchFamily="34" charset="-122"/>
                <a:ea typeface="微软雅黑" panose="020B0503020204020204" pitchFamily="34" charset="-122"/>
                <a:cs typeface="Times New Roman" panose="02020603050405020304" pitchFamily="18" charset="0"/>
                <a:sym typeface="+mn-ea"/>
              </a:rPr>
              <a:t>公</a:t>
            </a:r>
            <a:r>
              <a:rPr lang="en-US" altLang="zh-CN" sz="1300" kern="100" spc="100" dirty="0" smtClean="0">
                <a:solidFill>
                  <a:srgbClr val="25313D"/>
                </a:solidFill>
                <a:latin typeface="微软雅黑" panose="020B0503020204020204" pitchFamily="34" charset="-122"/>
                <a:ea typeface="微软雅黑" panose="020B0503020204020204" pitchFamily="34" charset="-122"/>
                <a:cs typeface="Times New Roman" panose="02020603050405020304" pitchFamily="18" charset="0"/>
                <a:sym typeface="+mn-ea"/>
              </a:rPr>
              <a:t>CRM</a:t>
            </a:r>
            <a:r>
              <a:rPr lang="zh-CN" altLang="en-US" sz="1300" kern="100" spc="100" dirty="0" smtClean="0">
                <a:solidFill>
                  <a:srgbClr val="25313D"/>
                </a:solidFill>
                <a:latin typeface="微软雅黑" panose="020B0503020204020204" pitchFamily="34" charset="-122"/>
                <a:ea typeface="微软雅黑" panose="020B0503020204020204" pitchFamily="34" charset="-122"/>
                <a:cs typeface="Times New Roman" panose="02020603050405020304" pitchFamily="18" charset="0"/>
                <a:sym typeface="+mn-ea"/>
              </a:rPr>
              <a:t>系统中增加投资级公司标签</a:t>
            </a:r>
            <a:r>
              <a:rPr lang="zh-CN" altLang="zh-CN" sz="1300" kern="100" spc="100" dirty="0" smtClean="0">
                <a:solidFill>
                  <a:srgbClr val="25313D"/>
                </a:solidFill>
                <a:latin typeface="微软雅黑" panose="020B0503020204020204" pitchFamily="34" charset="-122"/>
                <a:ea typeface="微软雅黑" panose="020B0503020204020204" pitchFamily="34" charset="-122"/>
                <a:cs typeface="Times New Roman" panose="02020603050405020304" pitchFamily="18" charset="0"/>
                <a:sym typeface="+mn-ea"/>
              </a:rPr>
              <a:t>。</a:t>
            </a:r>
            <a:endParaRPr lang="en-US" altLang="zh-CN" sz="1300" kern="100" spc="100" dirty="0">
              <a:solidFill>
                <a:srgbClr val="25313D"/>
              </a:solidFill>
              <a:latin typeface="微软雅黑" panose="020B0503020204020204" pitchFamily="34" charset="-122"/>
              <a:ea typeface="微软雅黑" panose="020B0503020204020204" pitchFamily="34" charset="-122"/>
              <a:cs typeface="Times New Roman" panose="02020603050405020304" pitchFamily="18" charset="0"/>
            </a:endParaRPr>
          </a:p>
          <a:p>
            <a:pPr algn="just">
              <a:lnSpc>
                <a:spcPts val="2600"/>
              </a:lnSpc>
            </a:pPr>
            <a:r>
              <a:rPr lang="en-US" altLang="zh-CN" sz="1300" b="1" kern="100" spc="100" dirty="0" smtClean="0">
                <a:solidFill>
                  <a:srgbClr val="D32F2F"/>
                </a:solidFill>
                <a:latin typeface="微软雅黑" panose="020B0503020204020204" pitchFamily="34" charset="-122"/>
                <a:ea typeface="微软雅黑" panose="020B0503020204020204" pitchFamily="34" charset="-122"/>
                <a:cs typeface="Times New Roman" panose="02020603050405020304" pitchFamily="18" charset="0"/>
                <a:sym typeface="+mn-ea"/>
              </a:rPr>
              <a:t>Q3:</a:t>
            </a:r>
            <a:r>
              <a:rPr lang="zh-CN" altLang="en-US" sz="1300" b="1" kern="100" spc="100" dirty="0" smtClean="0">
                <a:solidFill>
                  <a:srgbClr val="D32F2F"/>
                </a:solidFill>
                <a:latin typeface="微软雅黑" panose="020B0503020204020204" pitchFamily="34" charset="-122"/>
                <a:ea typeface="微软雅黑" panose="020B0503020204020204" pitchFamily="34" charset="-122"/>
                <a:cs typeface="Times New Roman" panose="02020603050405020304" pitchFamily="18" charset="0"/>
                <a:sym typeface="+mn-ea"/>
              </a:rPr>
              <a:t>客户如果发行了多笔债券，是否需要将债券信息全部录入</a:t>
            </a:r>
            <a:r>
              <a:rPr lang="zh-CN" altLang="zh-CN" sz="1300" b="1" kern="100" spc="100" dirty="0" smtClean="0">
                <a:solidFill>
                  <a:srgbClr val="D32F2F"/>
                </a:solidFill>
                <a:latin typeface="微软雅黑" panose="020B0503020204020204" pitchFamily="34" charset="-122"/>
                <a:ea typeface="微软雅黑" panose="020B0503020204020204" pitchFamily="34" charset="-122"/>
                <a:cs typeface="Times New Roman" panose="02020603050405020304" pitchFamily="18" charset="0"/>
                <a:sym typeface="+mn-ea"/>
              </a:rPr>
              <a:t>？</a:t>
            </a:r>
            <a:endParaRPr lang="zh-CN" altLang="zh-CN" sz="1300" b="1" kern="100" spc="100" dirty="0">
              <a:solidFill>
                <a:srgbClr val="D32F2F"/>
              </a:solidFill>
              <a:latin typeface="微软雅黑" panose="020B0503020204020204" pitchFamily="34" charset="-122"/>
              <a:ea typeface="微软雅黑" panose="020B0503020204020204" pitchFamily="34" charset="-122"/>
              <a:cs typeface="Times New Roman" panose="02020603050405020304" pitchFamily="18" charset="0"/>
              <a:sym typeface="+mn-ea"/>
            </a:endParaRPr>
          </a:p>
          <a:p>
            <a:pPr marL="285750" indent="-285750" algn="just">
              <a:lnSpc>
                <a:spcPts val="2600"/>
              </a:lnSpc>
              <a:buFont typeface="Wingdings" panose="05000000000000000000" pitchFamily="2" charset="2"/>
              <a:buChar char="Ø"/>
            </a:pPr>
            <a:r>
              <a:rPr lang="zh-CN" altLang="en-US" sz="1300" b="1" kern="100" spc="100" dirty="0" smtClean="0">
                <a:solidFill>
                  <a:srgbClr val="D32F2F"/>
                </a:solidFill>
                <a:latin typeface="微软雅黑" panose="020B0503020204020204" pitchFamily="34" charset="-122"/>
                <a:ea typeface="微软雅黑" panose="020B0503020204020204" pitchFamily="34" charset="-122"/>
                <a:cs typeface="Times New Roman" panose="02020603050405020304" pitchFamily="18" charset="0"/>
              </a:rPr>
              <a:t>不</a:t>
            </a:r>
            <a:r>
              <a:rPr lang="zh-CN" altLang="zh-CN" sz="1300" b="1" kern="100" spc="100" dirty="0" smtClean="0">
                <a:solidFill>
                  <a:srgbClr val="D32F2F"/>
                </a:solidFill>
                <a:latin typeface="微软雅黑" panose="020B0503020204020204" pitchFamily="34" charset="-122"/>
                <a:ea typeface="微软雅黑" panose="020B0503020204020204" pitchFamily="34" charset="-122"/>
                <a:cs typeface="Times New Roman" panose="02020603050405020304" pitchFamily="18" charset="0"/>
              </a:rPr>
              <a:t>需要</a:t>
            </a:r>
            <a:r>
              <a:rPr lang="zh-CN" altLang="zh-CN" sz="1300" kern="100" spc="100" dirty="0" smtClean="0">
                <a:solidFill>
                  <a:srgbClr val="25313D"/>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1300" kern="100" spc="100" dirty="0" smtClean="0">
                <a:solidFill>
                  <a:srgbClr val="25313D"/>
                </a:solidFill>
                <a:latin typeface="微软雅黑" panose="020B0503020204020204" pitchFamily="34" charset="-122"/>
                <a:ea typeface="微软雅黑" panose="020B0503020204020204" pitchFamily="34" charset="-122"/>
                <a:cs typeface="Times New Roman" panose="02020603050405020304" pitchFamily="18" charset="0"/>
                <a:sym typeface="+mn-ea"/>
              </a:rPr>
              <a:t>只需维护客户债券到期日最远的一笔即可</a:t>
            </a:r>
            <a:r>
              <a:rPr lang="zh-CN" altLang="zh-CN" sz="1300" kern="100" spc="100" dirty="0" smtClean="0">
                <a:solidFill>
                  <a:srgbClr val="25313D"/>
                </a:solidFill>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1300" b="1" kern="100" spc="100" dirty="0" smtClean="0">
              <a:solidFill>
                <a:srgbClr val="D32F2F"/>
              </a:solidFill>
              <a:latin typeface="微软雅黑" panose="020B0503020204020204" pitchFamily="34" charset="-122"/>
              <a:ea typeface="微软雅黑" panose="020B0503020204020204" pitchFamily="34" charset="-122"/>
              <a:cs typeface="Times New Roman" panose="02020603050405020304" pitchFamily="18" charset="0"/>
              <a:sym typeface="+mn-ea"/>
            </a:endParaRPr>
          </a:p>
          <a:p>
            <a:pPr algn="just">
              <a:lnSpc>
                <a:spcPts val="2600"/>
              </a:lnSpc>
            </a:pPr>
            <a:r>
              <a:rPr lang="en-US" altLang="zh-CN" sz="1300" b="1" kern="100" spc="100" dirty="0" smtClean="0">
                <a:solidFill>
                  <a:srgbClr val="D32F2F"/>
                </a:solidFill>
                <a:latin typeface="微软雅黑" panose="020B0503020204020204" pitchFamily="34" charset="-122"/>
                <a:ea typeface="微软雅黑" panose="020B0503020204020204" pitchFamily="34" charset="-122"/>
                <a:cs typeface="Times New Roman" panose="02020603050405020304" pitchFamily="18" charset="0"/>
                <a:sym typeface="+mn-ea"/>
              </a:rPr>
              <a:t>Q4:</a:t>
            </a:r>
            <a:r>
              <a:rPr lang="zh-CN" sz="1300" b="1" kern="100" spc="100" dirty="0" smtClean="0">
                <a:solidFill>
                  <a:srgbClr val="D32F2F"/>
                </a:solidFill>
                <a:latin typeface="微软雅黑" panose="020B0503020204020204" pitchFamily="34" charset="-122"/>
                <a:ea typeface="微软雅黑" panose="020B0503020204020204" pitchFamily="34" charset="-122"/>
                <a:cs typeface="Times New Roman" panose="02020603050405020304" pitchFamily="18" charset="0"/>
                <a:sym typeface="+mn-ea"/>
              </a:rPr>
              <a:t>投资</a:t>
            </a:r>
            <a:r>
              <a:rPr lang="zh-CN" sz="1300" b="1" kern="100" spc="100" dirty="0">
                <a:solidFill>
                  <a:srgbClr val="D32F2F"/>
                </a:solidFill>
                <a:latin typeface="微软雅黑" panose="020B0503020204020204" pitchFamily="34" charset="-122"/>
                <a:ea typeface="微软雅黑" panose="020B0503020204020204" pitchFamily="34" charset="-122"/>
                <a:cs typeface="Times New Roman" panose="02020603050405020304" pitchFamily="18" charset="0"/>
                <a:sym typeface="+mn-ea"/>
              </a:rPr>
              <a:t>级公司判定成功后，后续是否需要定期维护财务报表数据？</a:t>
            </a:r>
            <a:endParaRPr lang="zh-CN" sz="1300" b="1" kern="100" spc="100" dirty="0">
              <a:solidFill>
                <a:srgbClr val="D32F2F"/>
              </a:solidFill>
              <a:latin typeface="微软雅黑" panose="020B0503020204020204" pitchFamily="34" charset="-122"/>
              <a:ea typeface="微软雅黑" panose="020B0503020204020204" pitchFamily="34" charset="-122"/>
              <a:cs typeface="Times New Roman" panose="02020603050405020304" pitchFamily="18" charset="0"/>
              <a:sym typeface="+mn-ea"/>
            </a:endParaRPr>
          </a:p>
          <a:p>
            <a:pPr marL="285750" indent="-285750" algn="just">
              <a:lnSpc>
                <a:spcPts val="2600"/>
              </a:lnSpc>
              <a:buClr>
                <a:srgbClr val="C00000"/>
              </a:buClr>
              <a:buFont typeface="Wingdings" panose="05000000000000000000" charset="0"/>
              <a:buChar char="Ø"/>
            </a:pPr>
            <a:r>
              <a:rPr lang="zh-CN" altLang="zh-CN" sz="1300" b="1" kern="100" spc="100" dirty="0" smtClean="0">
                <a:solidFill>
                  <a:srgbClr val="D32F2F"/>
                </a:solidFill>
                <a:latin typeface="微软雅黑" panose="020B0503020204020204" pitchFamily="34" charset="-122"/>
                <a:ea typeface="微软雅黑" panose="020B0503020204020204" pitchFamily="34" charset="-122"/>
                <a:cs typeface="Times New Roman" panose="02020603050405020304" pitchFamily="18" charset="0"/>
              </a:rPr>
              <a:t>需要</a:t>
            </a:r>
            <a:r>
              <a:rPr lang="zh-CN" altLang="zh-CN" sz="1300" kern="100" spc="100" dirty="0" smtClean="0">
                <a:solidFill>
                  <a:srgbClr val="25313D"/>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1300" kern="100" spc="100" dirty="0" smtClean="0">
                <a:solidFill>
                  <a:srgbClr val="25313D"/>
                </a:solidFill>
                <a:latin typeface="微软雅黑" panose="020B0503020204020204" pitchFamily="34" charset="-122"/>
                <a:ea typeface="微软雅黑" panose="020B0503020204020204" pitchFamily="34" charset="-122"/>
                <a:cs typeface="Times New Roman" panose="02020603050405020304" pitchFamily="18" charset="0"/>
                <a:sym typeface="+mn-ea"/>
              </a:rPr>
              <a:t>按照投资级公司判定标准要求，</a:t>
            </a:r>
            <a:r>
              <a:rPr lang="zh-CN" altLang="zh-CN" sz="1300" kern="100" spc="100" dirty="0" smtClean="0">
                <a:solidFill>
                  <a:srgbClr val="25313D"/>
                </a:solidFill>
                <a:latin typeface="微软雅黑" panose="020B0503020204020204" pitchFamily="34" charset="-122"/>
                <a:ea typeface="微软雅黑" panose="020B0503020204020204" pitchFamily="34" charset="-122"/>
                <a:cs typeface="Times New Roman" panose="02020603050405020304" pitchFamily="18" charset="0"/>
              </a:rPr>
              <a:t>最新一期（季度频率）的归属母公司所有者净利润（合并口径）、净利润（法人口径）均大于0。</a:t>
            </a:r>
            <a:endParaRPr lang="zh-CN" altLang="zh-CN" sz="1300" kern="100" spc="100" dirty="0" smtClean="0">
              <a:solidFill>
                <a:srgbClr val="25313D"/>
              </a:solidFill>
              <a:latin typeface="微软雅黑" panose="020B0503020204020204" pitchFamily="34" charset="-122"/>
              <a:ea typeface="微软雅黑" panose="020B0503020204020204" pitchFamily="34" charset="-122"/>
              <a:cs typeface="Times New Roman" panose="02020603050405020304" pitchFamily="18" charset="0"/>
            </a:endParaRPr>
          </a:p>
          <a:p>
            <a:pPr marL="285750" indent="-285750" algn="just">
              <a:lnSpc>
                <a:spcPts val="2600"/>
              </a:lnSpc>
              <a:buClr>
                <a:srgbClr val="C00000"/>
              </a:buClr>
              <a:buFont typeface="Wingdings" panose="05000000000000000000" charset="0"/>
              <a:buChar char="Ø"/>
            </a:pPr>
            <a:r>
              <a:rPr lang="zh-CN" altLang="zh-CN" sz="1300" kern="100" spc="100" dirty="0" smtClean="0">
                <a:solidFill>
                  <a:srgbClr val="25313D"/>
                </a:solidFill>
                <a:latin typeface="微软雅黑" panose="020B0503020204020204" pitchFamily="34" charset="-122"/>
                <a:ea typeface="微软雅黑" panose="020B0503020204020204" pitchFamily="34" charset="-122"/>
                <a:cs typeface="Times New Roman" panose="02020603050405020304" pitchFamily="18" charset="0"/>
              </a:rPr>
              <a:t>财务数据应于财务报表日后6个月内更新完毕。公司财务报表时效性不满足要求的，商业银行不应认定其为投资级公司。</a:t>
            </a:r>
            <a:endParaRPr lang="zh-CN" altLang="zh-CN" sz="1300" kern="100" spc="100" dirty="0">
              <a:solidFill>
                <a:srgbClr val="25313D"/>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 name="矩形 3"/>
          <p:cNvSpPr/>
          <p:nvPr/>
        </p:nvSpPr>
        <p:spPr>
          <a:xfrm>
            <a:off x="503554" y="4731553"/>
            <a:ext cx="11078846" cy="758190"/>
          </a:xfrm>
          <a:prstGeom prst="rect">
            <a:avLst/>
          </a:prstGeom>
        </p:spPr>
        <p:txBody>
          <a:bodyPr wrap="square">
            <a:spAutoFit/>
          </a:bodyPr>
          <a:lstStyle/>
          <a:p>
            <a:pPr algn="just">
              <a:lnSpc>
                <a:spcPts val="2600"/>
              </a:lnSpc>
            </a:pPr>
            <a:r>
              <a:rPr lang="en-US" altLang="zh-CN" sz="1300" b="1" kern="100" spc="100" dirty="0" smtClean="0">
                <a:solidFill>
                  <a:srgbClr val="D32F2F"/>
                </a:solidFill>
                <a:latin typeface="微软雅黑" panose="020B0503020204020204" pitchFamily="34" charset="-122"/>
                <a:ea typeface="微软雅黑" panose="020B0503020204020204" pitchFamily="34" charset="-122"/>
                <a:cs typeface="Times New Roman" panose="02020603050405020304" pitchFamily="18" charset="0"/>
                <a:sym typeface="+mn-ea"/>
              </a:rPr>
              <a:t>Q5:</a:t>
            </a:r>
            <a:r>
              <a:rPr lang="zh-CN" altLang="en-US" sz="1300" b="1" kern="100" spc="100" dirty="0" smtClean="0">
                <a:solidFill>
                  <a:srgbClr val="D32F2F"/>
                </a:solidFill>
                <a:latin typeface="微软雅黑" panose="020B0503020204020204" pitchFamily="34" charset="-122"/>
                <a:ea typeface="微软雅黑" panose="020B0503020204020204" pitchFamily="34" charset="-122"/>
                <a:cs typeface="Times New Roman" panose="02020603050405020304" pitchFamily="18" charset="0"/>
                <a:sym typeface="+mn-ea"/>
              </a:rPr>
              <a:t>哪些客户资产负债率可突破</a:t>
            </a:r>
            <a:r>
              <a:rPr lang="en-US" altLang="zh-CN" sz="1300" b="1" kern="100" spc="100" dirty="0" smtClean="0">
                <a:solidFill>
                  <a:srgbClr val="D32F2F"/>
                </a:solidFill>
                <a:latin typeface="微软雅黑" panose="020B0503020204020204" pitchFamily="34" charset="-122"/>
                <a:ea typeface="微软雅黑" panose="020B0503020204020204" pitchFamily="34" charset="-122"/>
                <a:cs typeface="Times New Roman" panose="02020603050405020304" pitchFamily="18" charset="0"/>
                <a:sym typeface="+mn-ea"/>
              </a:rPr>
              <a:t>70%</a:t>
            </a:r>
            <a:r>
              <a:rPr lang="zh-CN" altLang="zh-CN" sz="1300" b="1" kern="100" spc="100" dirty="0" smtClean="0">
                <a:solidFill>
                  <a:srgbClr val="D32F2F"/>
                </a:solidFill>
                <a:latin typeface="微软雅黑" panose="020B0503020204020204" pitchFamily="34" charset="-122"/>
                <a:ea typeface="微软雅黑" panose="020B0503020204020204" pitchFamily="34" charset="-122"/>
                <a:cs typeface="Times New Roman" panose="02020603050405020304" pitchFamily="18" charset="0"/>
                <a:sym typeface="+mn-ea"/>
              </a:rPr>
              <a:t>？</a:t>
            </a:r>
            <a:endParaRPr lang="zh-CN" altLang="zh-CN" sz="1300" b="1" kern="100" spc="100" dirty="0">
              <a:solidFill>
                <a:srgbClr val="D32F2F"/>
              </a:solidFill>
              <a:latin typeface="微软雅黑" panose="020B0503020204020204" pitchFamily="34" charset="-122"/>
              <a:ea typeface="微软雅黑" panose="020B0503020204020204" pitchFamily="34" charset="-122"/>
              <a:cs typeface="Times New Roman" panose="02020603050405020304" pitchFamily="18" charset="0"/>
              <a:sym typeface="+mn-ea"/>
            </a:endParaRPr>
          </a:p>
          <a:p>
            <a:pPr marL="285750" indent="-285750" algn="just">
              <a:lnSpc>
                <a:spcPts val="2600"/>
              </a:lnSpc>
              <a:buClr>
                <a:srgbClr val="C00000"/>
              </a:buClr>
              <a:buFont typeface="Wingdings" panose="05000000000000000000" pitchFamily="2" charset="2"/>
              <a:buChar char="Ø"/>
            </a:pPr>
            <a:r>
              <a:rPr lang="zh-CN" altLang="en-US" sz="1300" kern="100" spc="100" dirty="0">
                <a:latin typeface="微软雅黑" panose="020B0503020204020204" pitchFamily="34" charset="-122"/>
                <a:ea typeface="微软雅黑" panose="020B0503020204020204" pitchFamily="34" charset="-122"/>
                <a:cs typeface="Times New Roman" panose="02020603050405020304" pitchFamily="18" charset="0"/>
              </a:rPr>
              <a:t>金融、建筑工程、航空运输等特殊</a:t>
            </a:r>
            <a:r>
              <a:rPr lang="zh-CN" altLang="en-US" sz="1300" kern="100" spc="100" dirty="0" smtClean="0">
                <a:latin typeface="微软雅黑" panose="020B0503020204020204" pitchFamily="34" charset="-122"/>
                <a:ea typeface="微软雅黑" panose="020B0503020204020204" pitchFamily="34" charset="-122"/>
                <a:cs typeface="Times New Roman" panose="02020603050405020304" pitchFamily="18" charset="0"/>
              </a:rPr>
              <a:t>行业公司资产负债率可</a:t>
            </a:r>
            <a:r>
              <a:rPr lang="zh-CN" altLang="en-US" sz="1300" kern="100" spc="100" dirty="0">
                <a:latin typeface="微软雅黑" panose="020B0503020204020204" pitchFamily="34" charset="-122"/>
                <a:ea typeface="微软雅黑" panose="020B0503020204020204" pitchFamily="34" charset="-122"/>
                <a:cs typeface="Times New Roman" panose="02020603050405020304" pitchFamily="18" charset="0"/>
              </a:rPr>
              <a:t>适当</a:t>
            </a:r>
            <a:r>
              <a:rPr lang="zh-CN" altLang="en-US" sz="1300" kern="100" spc="100" dirty="0" smtClean="0">
                <a:latin typeface="微软雅黑" panose="020B0503020204020204" pitchFamily="34" charset="-122"/>
                <a:ea typeface="微软雅黑" panose="020B0503020204020204" pitchFamily="34" charset="-122"/>
                <a:cs typeface="Times New Roman" panose="02020603050405020304" pitchFamily="18" charset="0"/>
              </a:rPr>
              <a:t>放宽至</a:t>
            </a:r>
            <a:r>
              <a:rPr lang="en-US" altLang="zh-CN" sz="1300" kern="100" spc="100" dirty="0" smtClean="0">
                <a:latin typeface="微软雅黑" panose="020B0503020204020204" pitchFamily="34" charset="-122"/>
                <a:ea typeface="微软雅黑" panose="020B0503020204020204" pitchFamily="34" charset="-122"/>
                <a:cs typeface="Times New Roman" panose="02020603050405020304" pitchFamily="18" charset="0"/>
              </a:rPr>
              <a:t>90%</a:t>
            </a:r>
            <a:r>
              <a:rPr lang="zh-CN" altLang="zh-CN" sz="1300" kern="100" spc="100" dirty="0" smtClean="0">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1300" kern="100" spc="100" dirty="0">
              <a:latin typeface="微软雅黑" panose="020B0503020204020204" pitchFamily="34" charset="-122"/>
              <a:ea typeface="微软雅黑" panose="020B0503020204020204" pitchFamily="34" charset="-122"/>
              <a:cs typeface="Times New Roman" panose="02020603050405020304" pitchFamily="18" charset="0"/>
              <a:sym typeface="+mn-ea"/>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标题 1"/>
          <p:cNvSpPr>
            <a:spLocks noGrp="1"/>
          </p:cNvSpPr>
          <p:nvPr>
            <p:ph type="title"/>
          </p:nvPr>
        </p:nvSpPr>
        <p:spPr>
          <a:xfrm>
            <a:off x="1200152" y="308467"/>
            <a:ext cx="6996792" cy="706437"/>
          </a:xfrm>
          <a:noFill/>
          <a:ln w="9525">
            <a:noFill/>
            <a:miter lim="800000"/>
          </a:ln>
        </p:spPr>
        <p:txBody>
          <a:bodyPr vert="horz" wrap="square" lIns="91440" tIns="45720" rIns="91440" bIns="45720" numCol="1" anchor="ctr" anchorCtr="0" compatLnSpc="1"/>
          <a:lstStyle/>
          <a:p>
            <a:r>
              <a:rPr lang="en-US" altLang="zh-CN" sz="3200" b="1" dirty="0" smtClean="0">
                <a:latin typeface="微软雅黑" panose="020B0503020204020204" pitchFamily="34" charset="-122"/>
                <a:ea typeface="微软雅黑" panose="020B0503020204020204" pitchFamily="34" charset="-122"/>
                <a:cs typeface="+mj-ea"/>
                <a:sym typeface="+mn-ea"/>
              </a:rPr>
              <a:t>2.2  </a:t>
            </a:r>
            <a:r>
              <a:rPr lang="zh-CN" altLang="en-US" sz="3200" b="1" dirty="0" smtClean="0">
                <a:latin typeface="微软雅黑" panose="020B0503020204020204" pitchFamily="34" charset="-122"/>
                <a:ea typeface="微软雅黑" panose="020B0503020204020204" pitchFamily="34" charset="-122"/>
                <a:cs typeface="+mj-ea"/>
                <a:sym typeface="+mn-ea"/>
              </a:rPr>
              <a:t>投资级公司录入界面展示</a:t>
            </a:r>
            <a:endParaRPr lang="zh-CN" altLang="en-US" sz="3200" b="1" dirty="0">
              <a:latin typeface="微软雅黑" panose="020B0503020204020204" pitchFamily="34" charset="-122"/>
              <a:ea typeface="微软雅黑" panose="020B0503020204020204" pitchFamily="34" charset="-122"/>
              <a:cs typeface="+mj-ea"/>
            </a:endParaRPr>
          </a:p>
        </p:txBody>
      </p:sp>
      <p:sp>
        <p:nvSpPr>
          <p:cNvPr id="36" name="文本框 35"/>
          <p:cNvSpPr txBox="1"/>
          <p:nvPr/>
        </p:nvSpPr>
        <p:spPr>
          <a:xfrm>
            <a:off x="3545840" y="1197610"/>
            <a:ext cx="1757680" cy="368300"/>
          </a:xfrm>
          <a:prstGeom prst="rect">
            <a:avLst/>
          </a:prstGeom>
          <a:noFill/>
        </p:spPr>
        <p:txBody>
          <a:bodyPr wrap="square" rtlCol="0">
            <a:spAutoFit/>
          </a:bodyPr>
          <a:lstStyle>
            <a:defPPr>
              <a:defRPr lang="zh-CN"/>
            </a:defPPr>
            <a:lvl1pPr>
              <a:defRPr b="1">
                <a:solidFill>
                  <a:schemeClr val="bg1">
                    <a:lumMod val="65000"/>
                  </a:schemeClr>
                </a:solidFill>
                <a:latin typeface="微软雅黑" panose="020B0503020204020204" pitchFamily="34" charset="-122"/>
                <a:ea typeface="微软雅黑" panose="020B0503020204020204" pitchFamily="34" charset="-122"/>
              </a:defRPr>
            </a:lvl1pPr>
          </a:lstStyle>
          <a:p>
            <a:r>
              <a:rPr lang="zh-CN" altLang="en-US" dirty="0" smtClean="0">
                <a:solidFill>
                  <a:srgbClr val="D32F2F"/>
                </a:solidFill>
              </a:rPr>
              <a:t>公司风险暴露</a:t>
            </a:r>
            <a:endParaRPr lang="zh-CN" altLang="en-US" dirty="0"/>
          </a:p>
        </p:txBody>
      </p:sp>
      <p:cxnSp>
        <p:nvCxnSpPr>
          <p:cNvPr id="38" name="直接连接符 37"/>
          <p:cNvCxnSpPr/>
          <p:nvPr/>
        </p:nvCxnSpPr>
        <p:spPr>
          <a:xfrm>
            <a:off x="5218430" y="1282700"/>
            <a:ext cx="0" cy="208512"/>
          </a:xfrm>
          <a:prstGeom prst="line">
            <a:avLst/>
          </a:prstGeom>
          <a:ln w="38100" cap="rnd">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a:off x="6596168" y="1260475"/>
            <a:ext cx="0" cy="208512"/>
          </a:xfrm>
          <a:prstGeom prst="line">
            <a:avLst/>
          </a:prstGeom>
          <a:ln w="38100" cap="rnd">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1" name="文本框 40"/>
          <p:cNvSpPr txBox="1"/>
          <p:nvPr/>
        </p:nvSpPr>
        <p:spPr>
          <a:xfrm>
            <a:off x="5304155" y="1210945"/>
            <a:ext cx="1798955" cy="368300"/>
          </a:xfrm>
          <a:prstGeom prst="rect">
            <a:avLst/>
          </a:prstGeom>
          <a:noFill/>
        </p:spPr>
        <p:txBody>
          <a:bodyPr wrap="square" rtlCol="0">
            <a:spAutoFit/>
          </a:bodyPr>
          <a:lstStyle/>
          <a:p>
            <a:r>
              <a:rPr lang="zh-CN" altLang="en-US" b="1" dirty="0" smtClean="0">
                <a:solidFill>
                  <a:schemeClr val="bg1">
                    <a:lumMod val="65000"/>
                  </a:schemeClr>
                </a:solidFill>
                <a:latin typeface="微软雅黑" panose="020B0503020204020204" pitchFamily="34" charset="-122"/>
                <a:ea typeface="微软雅黑" panose="020B0503020204020204" pitchFamily="34" charset="-122"/>
                <a:sym typeface="+mn-ea"/>
              </a:rPr>
              <a:t>专业贷款</a:t>
            </a:r>
            <a:endParaRPr lang="zh-CN" altLang="en-US" b="1" dirty="0" smtClean="0">
              <a:solidFill>
                <a:srgbClr val="D32F2F"/>
              </a:solidFill>
              <a:latin typeface="微软雅黑" panose="020B0503020204020204" pitchFamily="34" charset="-122"/>
              <a:ea typeface="微软雅黑" panose="020B0503020204020204" pitchFamily="34" charset="-122"/>
            </a:endParaRPr>
          </a:p>
        </p:txBody>
      </p:sp>
      <p:sp>
        <p:nvSpPr>
          <p:cNvPr id="42" name="文本框 41"/>
          <p:cNvSpPr txBox="1"/>
          <p:nvPr/>
        </p:nvSpPr>
        <p:spPr>
          <a:xfrm>
            <a:off x="6596183" y="1201608"/>
            <a:ext cx="2337115" cy="368300"/>
          </a:xfrm>
          <a:prstGeom prst="rect">
            <a:avLst/>
          </a:prstGeom>
          <a:noFill/>
        </p:spPr>
        <p:txBody>
          <a:bodyPr wrap="square" rtlCol="0">
            <a:spAutoFit/>
          </a:bodyPr>
          <a:lstStyle/>
          <a:p>
            <a:r>
              <a:rPr lang="zh-CN" altLang="en-US" b="1" dirty="0" smtClean="0">
                <a:solidFill>
                  <a:srgbClr val="D32F2F"/>
                </a:solidFill>
                <a:latin typeface="微软雅黑" panose="020B0503020204020204" pitchFamily="34" charset="-122"/>
                <a:ea typeface="微软雅黑" panose="020B0503020204020204" pitchFamily="34" charset="-122"/>
              </a:rPr>
              <a:t>一般公司风险暴露</a:t>
            </a:r>
            <a:endParaRPr lang="zh-CN" altLang="en-US" b="1" dirty="0">
              <a:solidFill>
                <a:schemeClr val="bg1">
                  <a:lumMod val="65000"/>
                </a:schemeClr>
              </a:solidFill>
              <a:latin typeface="微软雅黑" panose="020B0503020204020204" pitchFamily="34" charset="-122"/>
              <a:ea typeface="微软雅黑" panose="020B0503020204020204" pitchFamily="34" charset="-122"/>
            </a:endParaRPr>
          </a:p>
        </p:txBody>
      </p:sp>
      <p:cxnSp>
        <p:nvCxnSpPr>
          <p:cNvPr id="43" name="直接连接符 42" descr="e7d195523061f1c0600ade85ab8d19863d296bbd6d3c8047FB0A4867354E4F1E3A7DEAE3C4C4B5C9777EC9E9D7F78045DB0296A4194571101A21F67FC7D6C39966CE50B69116E2EE84E571E25F3C0CCEAB7166E0BCEAD8008941BCF46B9BD7126B75D4C085598D7BD6051DADDFF63176B0949ACF004D3D13C6FC0972F4E442A85D4C934F23360625"/>
          <p:cNvCxnSpPr/>
          <p:nvPr/>
        </p:nvCxnSpPr>
        <p:spPr>
          <a:xfrm flipH="1" flipV="1">
            <a:off x="3347267" y="1374665"/>
            <a:ext cx="270510" cy="6985"/>
          </a:xfrm>
          <a:prstGeom prst="line">
            <a:avLst/>
          </a:prstGeom>
          <a:noFill/>
          <a:ln w="6350" cap="flat" cmpd="sng" algn="ctr">
            <a:solidFill>
              <a:sysClr val="window" lastClr="FFFFFF">
                <a:lumMod val="75000"/>
              </a:sysClr>
            </a:solidFill>
            <a:prstDash val="solid"/>
            <a:miter lim="800000"/>
          </a:ln>
          <a:effectLst/>
        </p:spPr>
      </p:cxnSp>
      <p:sp>
        <p:nvSpPr>
          <p:cNvPr id="44" name="文本框 43"/>
          <p:cNvSpPr txBox="1"/>
          <p:nvPr/>
        </p:nvSpPr>
        <p:spPr>
          <a:xfrm>
            <a:off x="1152525" y="1181100"/>
            <a:ext cx="2250440" cy="368300"/>
          </a:xfrm>
          <a:prstGeom prst="rect">
            <a:avLst/>
          </a:prstGeom>
          <a:noFill/>
        </p:spPr>
        <p:txBody>
          <a:bodyPr wrap="square" rtlCol="0">
            <a:spAutoFit/>
          </a:bodyPr>
          <a:lstStyle/>
          <a:p>
            <a:r>
              <a:rPr lang="zh-CN" altLang="en-US" b="1" dirty="0" smtClean="0">
                <a:solidFill>
                  <a:srgbClr val="25313D"/>
                </a:solidFill>
                <a:latin typeface="微软雅黑" panose="020B0503020204020204" pitchFamily="34" charset="-122"/>
                <a:ea typeface="微软雅黑" panose="020B0503020204020204" pitchFamily="34" charset="-122"/>
              </a:rPr>
              <a:t>投资级公司认定标准</a:t>
            </a:r>
            <a:endParaRPr lang="zh-CN" altLang="en-US" b="1" dirty="0">
              <a:solidFill>
                <a:srgbClr val="25313D"/>
              </a:solidFill>
              <a:latin typeface="微软雅黑" panose="020B0503020204020204" pitchFamily="34" charset="-122"/>
              <a:ea typeface="微软雅黑" panose="020B0503020204020204" pitchFamily="34" charset="-122"/>
            </a:endParaRPr>
          </a:p>
        </p:txBody>
      </p:sp>
      <p:cxnSp>
        <p:nvCxnSpPr>
          <p:cNvPr id="45" name="直接连接符 44" descr="e7d195523061f1c0600ade85ab8d19863d296bbd6d3c8047FB0A4867354E4F1E3A7DEAE3C4C4B5C9777EC9E9D7F78045DB0296A4194571101A21F67FC7D6C39966CE50B69116E2EE84E571E25F3C0CCEAB7166E0BCEAD8008941BCF46B9BD7126B75D4C085598D7BD6051DADDFF63176B0949ACF004D3D13C6FC0972F4E442A85D4C934F23360625"/>
          <p:cNvCxnSpPr/>
          <p:nvPr/>
        </p:nvCxnSpPr>
        <p:spPr>
          <a:xfrm flipH="1">
            <a:off x="307382" y="1386730"/>
            <a:ext cx="495008" cy="0"/>
          </a:xfrm>
          <a:prstGeom prst="line">
            <a:avLst/>
          </a:prstGeom>
          <a:noFill/>
          <a:ln w="6350" cap="flat" cmpd="sng" algn="ctr">
            <a:solidFill>
              <a:sysClr val="window" lastClr="FFFFFF">
                <a:lumMod val="75000"/>
              </a:sysClr>
            </a:solidFill>
            <a:prstDash val="solid"/>
            <a:miter lim="800000"/>
          </a:ln>
          <a:effectLst/>
        </p:spPr>
      </p:cxnSp>
      <p:grpSp>
        <p:nvGrpSpPr>
          <p:cNvPr id="46" name="组合 45"/>
          <p:cNvGrpSpPr/>
          <p:nvPr/>
        </p:nvGrpSpPr>
        <p:grpSpPr>
          <a:xfrm>
            <a:off x="888322" y="1245020"/>
            <a:ext cx="209157" cy="283420"/>
            <a:chOff x="7063902" y="1357178"/>
            <a:chExt cx="209157" cy="283420"/>
          </a:xfrm>
        </p:grpSpPr>
        <p:sp>
          <p:nvSpPr>
            <p:cNvPr id="47" name="圆角矩形 46" descr="e7d195523061f1c0600ade85ab8d19863d296bbd6d3c8047FB0A4867354E4F1E3A7DEAE3C4C4B5C9777EC9E9D7F78045DB0296A4194571101A21F67FC7D6C39966CE50B69116E2EE84E571E25F3C0CCEAB7166E0BCEAD8008941BCF46B9BD7126B75D4C085598D7BD6051DADDFF63176B0949ACF004D3D13C6FC0972F4E442A85D4C934F23360625"/>
            <p:cNvSpPr/>
            <p:nvPr/>
          </p:nvSpPr>
          <p:spPr>
            <a:xfrm>
              <a:off x="7195891" y="1357178"/>
              <a:ext cx="77168" cy="283420"/>
            </a:xfrm>
            <a:prstGeom prst="roundRect">
              <a:avLst>
                <a:gd name="adj" fmla="val 14891"/>
              </a:avLst>
            </a:prstGeom>
            <a:solidFill>
              <a:schemeClr val="tx2">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prstClr val="white"/>
                </a:solidFill>
                <a:effectLst/>
                <a:uLnTx/>
                <a:uFillTx/>
                <a:latin typeface="Calibri" panose="020F0502020204030204"/>
                <a:ea typeface="宋体" panose="02010600030101010101" pitchFamily="2" charset="-122"/>
              </a:endParaRPr>
            </a:p>
          </p:txBody>
        </p:sp>
        <p:sp>
          <p:nvSpPr>
            <p:cNvPr id="48" name="圆角矩形 47" descr="e7d195523061f1c0600ade85ab8d19863d296bbd6d3c8047FB0A4867354E4F1E3A7DEAE3C4C4B5C9777EC9E9D7F78045DB0296A4194571101A21F67FC7D6C39966CE50B69116E2EE84E571E25F3C0CCEAB7166E0BCEAD8008941BCF46B9BD7126B75D4C085598D7BD6051DADDFF63176B0949ACF004D3D13C6FC0972F4E442A85D4C934F23360625"/>
            <p:cNvSpPr/>
            <p:nvPr/>
          </p:nvSpPr>
          <p:spPr>
            <a:xfrm>
              <a:off x="7063902" y="1357178"/>
              <a:ext cx="77168" cy="283420"/>
            </a:xfrm>
            <a:prstGeom prst="roundRect">
              <a:avLst>
                <a:gd name="adj" fmla="val 14891"/>
              </a:avLst>
            </a:prstGeom>
            <a:solidFill>
              <a:srgbClr val="D32F2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prstClr val="white"/>
                </a:solidFill>
                <a:effectLst/>
                <a:uLnTx/>
                <a:uFillTx/>
                <a:latin typeface="Calibri" panose="020F0502020204030204"/>
                <a:ea typeface="宋体" panose="02010600030101010101" pitchFamily="2" charset="-122"/>
              </a:endParaRPr>
            </a:p>
          </p:txBody>
        </p:sp>
      </p:grpSp>
      <p:sp>
        <p:nvSpPr>
          <p:cNvPr id="3" name="矩形 2"/>
          <p:cNvSpPr/>
          <p:nvPr/>
        </p:nvSpPr>
        <p:spPr>
          <a:xfrm>
            <a:off x="8814494" y="2272594"/>
            <a:ext cx="3034636" cy="2306955"/>
          </a:xfrm>
          <a:prstGeom prst="rect">
            <a:avLst/>
          </a:prstGeom>
        </p:spPr>
        <p:txBody>
          <a:bodyPr wrap="square">
            <a:spAutoFit/>
          </a:bodyPr>
          <a:lstStyle/>
          <a:p>
            <a:pPr marL="171450" indent="-171450" algn="just">
              <a:lnSpc>
                <a:spcPct val="150000"/>
              </a:lnSpc>
              <a:buFont typeface="Arial" panose="020B0604020202020204" pitchFamily="34" charset="0"/>
              <a:buChar char="•"/>
            </a:pPr>
            <a:r>
              <a:rPr lang="zh-CN" altLang="zh-CN" sz="1200" kern="100" spc="50" dirty="0">
                <a:solidFill>
                  <a:srgbClr val="25313D"/>
                </a:solidFill>
                <a:latin typeface="微软雅黑 Light" panose="020B0502040204020203" pitchFamily="34" charset="-122"/>
                <a:ea typeface="微软雅黑 Light" panose="020B0502040204020203" pitchFamily="34" charset="-122"/>
                <a:cs typeface="Times New Roman" panose="02020603050405020304" pitchFamily="18" charset="0"/>
              </a:rPr>
              <a:t>经营情况正常，无风险迹象，按时披露财务报告，</a:t>
            </a:r>
            <a:r>
              <a:rPr lang="zh-CN" altLang="zh-CN" sz="1200" kern="100" spc="50" dirty="0">
                <a:solidFill>
                  <a:srgbClr val="25313D"/>
                </a:solidFill>
                <a:latin typeface="微软雅黑 Light" panose="020B0502040204020203" pitchFamily="34" charset="-122"/>
                <a:ea typeface="微软雅黑 Light" panose="020B0502040204020203" pitchFamily="34" charset="-122"/>
                <a:cs typeface="Times New Roman" panose="02020603050405020304" pitchFamily="18" charset="0"/>
                <a:sym typeface="+mn-ea"/>
              </a:rPr>
              <a:t>财务报表的审计意见应为无保留意见。</a:t>
            </a:r>
            <a:endParaRPr lang="zh-CN" altLang="zh-CN" sz="1200" kern="100" spc="50" dirty="0">
              <a:solidFill>
                <a:srgbClr val="25313D"/>
              </a:solidFill>
              <a:latin typeface="微软雅黑 Light" panose="020B0502040204020203" pitchFamily="34" charset="-122"/>
              <a:ea typeface="微软雅黑 Light" panose="020B0502040204020203" pitchFamily="34" charset="-122"/>
              <a:cs typeface="Times New Roman" panose="02020603050405020304" pitchFamily="18" charset="0"/>
            </a:endParaRPr>
          </a:p>
          <a:p>
            <a:pPr marL="171450" indent="-171450" algn="just">
              <a:lnSpc>
                <a:spcPct val="150000"/>
              </a:lnSpc>
              <a:buFont typeface="Arial" panose="020B0604020202020204" pitchFamily="34" charset="0"/>
              <a:buChar char="•"/>
            </a:pPr>
            <a:r>
              <a:rPr lang="zh-CN" altLang="zh-CN" sz="1200" kern="100" spc="50" dirty="0">
                <a:solidFill>
                  <a:srgbClr val="25313D"/>
                </a:solidFill>
                <a:latin typeface="微软雅黑 Light" panose="020B0502040204020203" pitchFamily="34" charset="-122"/>
                <a:ea typeface="微软雅黑 Light" panose="020B0502040204020203" pitchFamily="34" charset="-122"/>
                <a:cs typeface="Times New Roman" panose="02020603050405020304" pitchFamily="18" charset="0"/>
              </a:rPr>
              <a:t>最近三年无重大违法违规行为，未纳入人民法院失信黑名单。</a:t>
            </a:r>
            <a:endParaRPr lang="zh-CN" altLang="zh-CN" sz="1200" kern="100" spc="50" dirty="0">
              <a:solidFill>
                <a:srgbClr val="25313D"/>
              </a:solidFill>
              <a:latin typeface="微软雅黑 Light" panose="020B0502040204020203" pitchFamily="34" charset="-122"/>
              <a:ea typeface="微软雅黑 Light" panose="020B0502040204020203" pitchFamily="34" charset="-122"/>
              <a:cs typeface="Times New Roman" panose="02020603050405020304" pitchFamily="18" charset="0"/>
            </a:endParaRPr>
          </a:p>
          <a:p>
            <a:pPr marL="171450" indent="-171450" algn="just">
              <a:lnSpc>
                <a:spcPct val="150000"/>
              </a:lnSpc>
              <a:buFont typeface="Arial" panose="020B0604020202020204" pitchFamily="34" charset="0"/>
              <a:buChar char="•"/>
            </a:pPr>
            <a:r>
              <a:rPr lang="zh-CN" altLang="zh-CN" sz="1200" kern="100" spc="50" dirty="0">
                <a:solidFill>
                  <a:srgbClr val="25313D"/>
                </a:solidFill>
                <a:latin typeface="微软雅黑 Light" panose="020B0502040204020203" pitchFamily="34" charset="-122"/>
                <a:ea typeface="微软雅黑 Light" panose="020B0502040204020203" pitchFamily="34" charset="-122"/>
                <a:cs typeface="Times New Roman" panose="02020603050405020304" pitchFamily="18" charset="0"/>
              </a:rPr>
              <a:t>最近三年无债务违约或者迟延支付本息的事实，商业银行对其债权风险分类均为正常。</a:t>
            </a:r>
            <a:endParaRPr lang="zh-CN" altLang="zh-CN" sz="1200" kern="100" spc="50" dirty="0">
              <a:solidFill>
                <a:srgbClr val="25313D"/>
              </a:solidFill>
              <a:latin typeface="微软雅黑 Light" panose="020B0502040204020203" pitchFamily="34" charset="-122"/>
              <a:ea typeface="微软雅黑 Light" panose="020B0502040204020203" pitchFamily="34" charset="-122"/>
              <a:cs typeface="Times New Roman" panose="02020603050405020304" pitchFamily="18" charset="0"/>
            </a:endParaRPr>
          </a:p>
        </p:txBody>
      </p:sp>
      <p:sp>
        <p:nvSpPr>
          <p:cNvPr id="20" name="矩形 19"/>
          <p:cNvSpPr/>
          <p:nvPr/>
        </p:nvSpPr>
        <p:spPr>
          <a:xfrm>
            <a:off x="4021599" y="2213539"/>
            <a:ext cx="4613500" cy="2584450"/>
          </a:xfrm>
          <a:prstGeom prst="rect">
            <a:avLst/>
          </a:prstGeom>
        </p:spPr>
        <p:txBody>
          <a:bodyPr wrap="square">
            <a:spAutoFit/>
          </a:bodyPr>
          <a:lstStyle/>
          <a:p>
            <a:pPr marL="171450" indent="-171450" algn="just">
              <a:lnSpc>
                <a:spcPct val="150000"/>
              </a:lnSpc>
              <a:buFont typeface="Arial" panose="020B0604020202020204" pitchFamily="34" charset="0"/>
              <a:buChar char="•"/>
            </a:pPr>
            <a:r>
              <a:rPr sz="1200" kern="100" spc="50" dirty="0">
                <a:solidFill>
                  <a:srgbClr val="25313D"/>
                </a:solidFill>
                <a:latin typeface="微软雅黑 Light" panose="020B0502040204020203" pitchFamily="34" charset="-122"/>
                <a:ea typeface="微软雅黑 Light" panose="020B0502040204020203" pitchFamily="34" charset="-122"/>
                <a:cs typeface="Times New Roman" panose="02020603050405020304" pitchFamily="18" charset="0"/>
              </a:rPr>
              <a:t>最近三个会计年度利润总额（合并口径）、归属母公司所有者净利润（合并口径）均大于3000万元；最近三个会计年度利润总额（法人口径）、净利润（法人口径）均大于0；最新一期（季度频率）的归属母公司所有者净利润（合并口径）、净利润（法人口径）均大于0。</a:t>
            </a:r>
            <a:endParaRPr sz="1200" kern="100" spc="50" dirty="0">
              <a:solidFill>
                <a:srgbClr val="25313D"/>
              </a:solidFill>
              <a:latin typeface="微软雅黑 Light" panose="020B0502040204020203" pitchFamily="34" charset="-122"/>
              <a:ea typeface="微软雅黑 Light" panose="020B0502040204020203" pitchFamily="34" charset="-122"/>
              <a:cs typeface="Times New Roman" panose="02020603050405020304" pitchFamily="18" charset="0"/>
            </a:endParaRPr>
          </a:p>
          <a:p>
            <a:pPr marL="171450" indent="-171450" algn="just">
              <a:lnSpc>
                <a:spcPct val="150000"/>
              </a:lnSpc>
              <a:buFont typeface="Arial" panose="020B0604020202020204" pitchFamily="34" charset="0"/>
              <a:buChar char="•"/>
            </a:pPr>
            <a:r>
              <a:rPr sz="1200" kern="100" spc="50" dirty="0">
                <a:solidFill>
                  <a:srgbClr val="25313D"/>
                </a:solidFill>
                <a:latin typeface="微软雅黑 Light" panose="020B0502040204020203" pitchFamily="34" charset="-122"/>
                <a:ea typeface="微软雅黑 Light" panose="020B0502040204020203" pitchFamily="34" charset="-122"/>
                <a:cs typeface="Times New Roman" panose="02020603050405020304" pitchFamily="18" charset="0"/>
              </a:rPr>
              <a:t>上一会计年度末资产负债率原则上不高于70%，金融、建筑工程、航空运输等特殊行业的公司可适当放宽。</a:t>
            </a:r>
            <a:endParaRPr sz="1200" kern="100" spc="50" dirty="0">
              <a:solidFill>
                <a:srgbClr val="25313D"/>
              </a:solidFill>
              <a:latin typeface="微软雅黑 Light" panose="020B0502040204020203" pitchFamily="34" charset="-122"/>
              <a:ea typeface="微软雅黑 Light" panose="020B0502040204020203" pitchFamily="34" charset="-122"/>
              <a:cs typeface="Times New Roman" panose="02020603050405020304" pitchFamily="18" charset="0"/>
            </a:endParaRPr>
          </a:p>
          <a:p>
            <a:pPr marL="171450" indent="-171450" algn="just">
              <a:lnSpc>
                <a:spcPct val="150000"/>
              </a:lnSpc>
              <a:buFont typeface="Arial" panose="020B0604020202020204" pitchFamily="34" charset="0"/>
              <a:buChar char="•"/>
            </a:pPr>
            <a:r>
              <a:rPr sz="1200" kern="100" spc="50" dirty="0">
                <a:solidFill>
                  <a:srgbClr val="25313D"/>
                </a:solidFill>
                <a:latin typeface="微软雅黑 Light" panose="020B0502040204020203" pitchFamily="34" charset="-122"/>
                <a:ea typeface="微软雅黑 Light" panose="020B0502040204020203" pitchFamily="34" charset="-122"/>
                <a:cs typeface="Times New Roman" panose="02020603050405020304" pitchFamily="18" charset="0"/>
              </a:rPr>
              <a:t>上一会计年度末经营活动产生的现金流量净额原则上应大于净利息费用，金融行业的公司可不受此限制。</a:t>
            </a:r>
            <a:endParaRPr sz="1200" kern="100" spc="50" dirty="0">
              <a:solidFill>
                <a:srgbClr val="25313D"/>
              </a:solidFill>
              <a:latin typeface="微软雅黑 Light" panose="020B0502040204020203" pitchFamily="34" charset="-122"/>
              <a:ea typeface="微软雅黑 Light" panose="020B0502040204020203" pitchFamily="34" charset="-122"/>
              <a:cs typeface="Times New Roman" panose="02020603050405020304" pitchFamily="18" charset="0"/>
            </a:endParaRPr>
          </a:p>
        </p:txBody>
      </p:sp>
      <p:sp>
        <p:nvSpPr>
          <p:cNvPr id="21" name="矩形 20"/>
          <p:cNvSpPr/>
          <p:nvPr/>
        </p:nvSpPr>
        <p:spPr>
          <a:xfrm>
            <a:off x="409739" y="2272594"/>
            <a:ext cx="3432727" cy="2030095"/>
          </a:xfrm>
          <a:prstGeom prst="rect">
            <a:avLst/>
          </a:prstGeom>
        </p:spPr>
        <p:txBody>
          <a:bodyPr wrap="square">
            <a:spAutoFit/>
          </a:bodyPr>
          <a:lstStyle/>
          <a:p>
            <a:pPr marL="171450" indent="-171450" algn="just">
              <a:lnSpc>
                <a:spcPct val="150000"/>
              </a:lnSpc>
              <a:spcAft>
                <a:spcPts val="0"/>
              </a:spcAft>
              <a:buFont typeface="Arial" panose="020B0604020202020204" pitchFamily="34" charset="0"/>
              <a:buChar char="•"/>
            </a:pPr>
            <a:r>
              <a:rPr sz="1200" kern="100" spc="50" dirty="0">
                <a:solidFill>
                  <a:srgbClr val="25313D"/>
                </a:solidFill>
                <a:latin typeface="微软雅黑 Light" panose="020B0502040204020203" pitchFamily="34" charset="-122"/>
                <a:ea typeface="微软雅黑 Light" panose="020B0502040204020203" pitchFamily="34" charset="-122"/>
                <a:cs typeface="Times New Roman" panose="02020603050405020304" pitchFamily="18" charset="0"/>
              </a:rPr>
              <a:t>在认可的证券交易所或中国银行间市场登记</a:t>
            </a:r>
            <a:r>
              <a:rPr lang="zh-CN" altLang="en-US" sz="1200" b="1" dirty="0" smtClean="0">
                <a:solidFill>
                  <a:srgbClr val="D32F2F"/>
                </a:solidFill>
                <a:latin typeface="微软雅黑" panose="020B0503020204020204" pitchFamily="34" charset="-122"/>
                <a:ea typeface="微软雅黑" panose="020B0503020204020204" pitchFamily="34" charset="-122"/>
              </a:rPr>
              <a:t>有在存续期内的股票或债券</a:t>
            </a:r>
            <a:r>
              <a:rPr sz="1200" kern="100" spc="50" dirty="0">
                <a:solidFill>
                  <a:srgbClr val="25313D"/>
                </a:solidFill>
                <a:latin typeface="微软雅黑 Light" panose="020B0502040204020203" pitchFamily="34" charset="-122"/>
                <a:ea typeface="微软雅黑 Light" panose="020B0502040204020203" pitchFamily="34" charset="-122"/>
                <a:cs typeface="Times New Roman" panose="02020603050405020304" pitchFamily="18" charset="0"/>
              </a:rPr>
              <a:t>（不含资产证券化产品）。</a:t>
            </a:r>
            <a:endParaRPr sz="1200" kern="100" spc="50" dirty="0">
              <a:solidFill>
                <a:srgbClr val="25313D"/>
              </a:solidFill>
              <a:latin typeface="微软雅黑 Light" panose="020B0502040204020203" pitchFamily="34" charset="-122"/>
              <a:ea typeface="微软雅黑 Light" panose="020B0502040204020203" pitchFamily="34" charset="-122"/>
              <a:cs typeface="Times New Roman" panose="02020603050405020304" pitchFamily="18" charset="0"/>
            </a:endParaRPr>
          </a:p>
          <a:p>
            <a:pPr marL="171450" indent="-171450" algn="just">
              <a:lnSpc>
                <a:spcPct val="150000"/>
              </a:lnSpc>
              <a:spcAft>
                <a:spcPts val="0"/>
              </a:spcAft>
              <a:buFont typeface="Arial" panose="020B0604020202020204" pitchFamily="34" charset="0"/>
              <a:buChar char="•"/>
            </a:pPr>
            <a:r>
              <a:rPr sz="1200" kern="100" spc="50" dirty="0">
                <a:solidFill>
                  <a:srgbClr val="25313D"/>
                </a:solidFill>
                <a:latin typeface="微软雅黑 Light" panose="020B0502040204020203" pitchFamily="34" charset="-122"/>
                <a:ea typeface="微软雅黑 Light" panose="020B0502040204020203" pitchFamily="34" charset="-122"/>
                <a:cs typeface="Times New Roman" panose="02020603050405020304" pitchFamily="18" charset="0"/>
              </a:rPr>
              <a:t>前款所称“认可的证券交易所”包括在中华人民共和国境内设立的证券交易所，以及在中华人民共和国境外注册并经所在国家或者地区金融监管当局批准的证券交易所。</a:t>
            </a:r>
            <a:endParaRPr lang="en-US" altLang="zh-CN" sz="1200" kern="100" spc="50" dirty="0">
              <a:solidFill>
                <a:srgbClr val="25313D"/>
              </a:solidFill>
              <a:latin typeface="微软雅黑 Light" panose="020B0502040204020203" pitchFamily="34" charset="-122"/>
              <a:ea typeface="微软雅黑 Light" panose="020B0502040204020203" pitchFamily="34" charset="-122"/>
              <a:cs typeface="Times New Roman" panose="02020603050405020304" pitchFamily="18" charset="0"/>
            </a:endParaRPr>
          </a:p>
        </p:txBody>
      </p:sp>
      <p:pic>
        <p:nvPicPr>
          <p:cNvPr id="23" name="图形 22"/>
          <p:cNvPicPr>
            <a:picLocks noChangeAspect="1"/>
          </p:cNvPicPr>
          <p:nvPr/>
        </p:nvPicPr>
        <p:blipFill>
          <a:blip r:embed="rId1" cstate="print">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a:off x="471280" y="1839266"/>
            <a:ext cx="331617" cy="317337"/>
          </a:xfrm>
          <a:prstGeom prst="rect">
            <a:avLst/>
          </a:prstGeom>
        </p:spPr>
      </p:pic>
      <p:pic>
        <p:nvPicPr>
          <p:cNvPr id="4" name="图形 20"/>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254412" y="1838062"/>
            <a:ext cx="298664" cy="281759"/>
          </a:xfrm>
          <a:prstGeom prst="rect">
            <a:avLst/>
          </a:prstGeom>
        </p:spPr>
      </p:pic>
      <p:sp>
        <p:nvSpPr>
          <p:cNvPr id="26" name="office-building_104587"/>
          <p:cNvSpPr/>
          <p:nvPr/>
        </p:nvSpPr>
        <p:spPr>
          <a:xfrm>
            <a:off x="8887620" y="1834078"/>
            <a:ext cx="277453" cy="327712"/>
          </a:xfrm>
          <a:custGeom>
            <a:avLst/>
            <a:gdLst>
              <a:gd name="connsiteX0" fmla="*/ 351204 w 512658"/>
              <a:gd name="connsiteY0" fmla="*/ 549846 h 605522"/>
              <a:gd name="connsiteX1" fmla="*/ 446185 w 512658"/>
              <a:gd name="connsiteY1" fmla="*/ 549846 h 605522"/>
              <a:gd name="connsiteX2" fmla="*/ 446185 w 512658"/>
              <a:gd name="connsiteY2" fmla="*/ 567628 h 605522"/>
              <a:gd name="connsiteX3" fmla="*/ 351204 w 512658"/>
              <a:gd name="connsiteY3" fmla="*/ 567628 h 605522"/>
              <a:gd name="connsiteX4" fmla="*/ 237241 w 512658"/>
              <a:gd name="connsiteY4" fmla="*/ 549846 h 605522"/>
              <a:gd name="connsiteX5" fmla="*/ 332222 w 512658"/>
              <a:gd name="connsiteY5" fmla="*/ 549846 h 605522"/>
              <a:gd name="connsiteX6" fmla="*/ 332222 w 512658"/>
              <a:gd name="connsiteY6" fmla="*/ 567628 h 605522"/>
              <a:gd name="connsiteX7" fmla="*/ 237241 w 512658"/>
              <a:gd name="connsiteY7" fmla="*/ 567628 h 605522"/>
              <a:gd name="connsiteX8" fmla="*/ 66402 w 512658"/>
              <a:gd name="connsiteY8" fmla="*/ 549846 h 605522"/>
              <a:gd name="connsiteX9" fmla="*/ 161313 w 512658"/>
              <a:gd name="connsiteY9" fmla="*/ 549846 h 605522"/>
              <a:gd name="connsiteX10" fmla="*/ 161313 w 512658"/>
              <a:gd name="connsiteY10" fmla="*/ 567628 h 605522"/>
              <a:gd name="connsiteX11" fmla="*/ 66402 w 512658"/>
              <a:gd name="connsiteY11" fmla="*/ 567628 h 605522"/>
              <a:gd name="connsiteX12" fmla="*/ 208267 w 512658"/>
              <a:gd name="connsiteY12" fmla="*/ 529710 h 605522"/>
              <a:gd name="connsiteX13" fmla="*/ 208267 w 512658"/>
              <a:gd name="connsiteY13" fmla="*/ 587747 h 605522"/>
              <a:gd name="connsiteX14" fmla="*/ 475277 w 512658"/>
              <a:gd name="connsiteY14" fmla="*/ 587747 h 605522"/>
              <a:gd name="connsiteX15" fmla="*/ 475277 w 512658"/>
              <a:gd name="connsiteY15" fmla="*/ 529710 h 605522"/>
              <a:gd name="connsiteX16" fmla="*/ 37381 w 512658"/>
              <a:gd name="connsiteY16" fmla="*/ 529710 h 605522"/>
              <a:gd name="connsiteX17" fmla="*/ 37381 w 512658"/>
              <a:gd name="connsiteY17" fmla="*/ 587747 h 605522"/>
              <a:gd name="connsiteX18" fmla="*/ 190467 w 512658"/>
              <a:gd name="connsiteY18" fmla="*/ 587747 h 605522"/>
              <a:gd name="connsiteX19" fmla="*/ 190467 w 512658"/>
              <a:gd name="connsiteY19" fmla="*/ 529710 h 605522"/>
              <a:gd name="connsiteX20" fmla="*/ 408151 w 512658"/>
              <a:gd name="connsiteY20" fmla="*/ 464532 h 605522"/>
              <a:gd name="connsiteX21" fmla="*/ 446186 w 512658"/>
              <a:gd name="connsiteY21" fmla="*/ 464532 h 605522"/>
              <a:gd name="connsiteX22" fmla="*/ 446186 w 512658"/>
              <a:gd name="connsiteY22" fmla="*/ 482314 h 605522"/>
              <a:gd name="connsiteX23" fmla="*/ 408151 w 512658"/>
              <a:gd name="connsiteY23" fmla="*/ 482314 h 605522"/>
              <a:gd name="connsiteX24" fmla="*/ 351204 w 512658"/>
              <a:gd name="connsiteY24" fmla="*/ 464532 h 605522"/>
              <a:gd name="connsiteX25" fmla="*/ 389168 w 512658"/>
              <a:gd name="connsiteY25" fmla="*/ 464532 h 605522"/>
              <a:gd name="connsiteX26" fmla="*/ 389168 w 512658"/>
              <a:gd name="connsiteY26" fmla="*/ 482314 h 605522"/>
              <a:gd name="connsiteX27" fmla="*/ 351204 w 512658"/>
              <a:gd name="connsiteY27" fmla="*/ 482314 h 605522"/>
              <a:gd name="connsiteX28" fmla="*/ 294258 w 512658"/>
              <a:gd name="connsiteY28" fmla="*/ 464532 h 605522"/>
              <a:gd name="connsiteX29" fmla="*/ 332222 w 512658"/>
              <a:gd name="connsiteY29" fmla="*/ 464532 h 605522"/>
              <a:gd name="connsiteX30" fmla="*/ 332222 w 512658"/>
              <a:gd name="connsiteY30" fmla="*/ 482314 h 605522"/>
              <a:gd name="connsiteX31" fmla="*/ 294258 w 512658"/>
              <a:gd name="connsiteY31" fmla="*/ 482314 h 605522"/>
              <a:gd name="connsiteX32" fmla="*/ 237241 w 512658"/>
              <a:gd name="connsiteY32" fmla="*/ 464532 h 605522"/>
              <a:gd name="connsiteX33" fmla="*/ 275276 w 512658"/>
              <a:gd name="connsiteY33" fmla="*/ 464532 h 605522"/>
              <a:gd name="connsiteX34" fmla="*/ 275276 w 512658"/>
              <a:gd name="connsiteY34" fmla="*/ 482314 h 605522"/>
              <a:gd name="connsiteX35" fmla="*/ 237241 w 512658"/>
              <a:gd name="connsiteY35" fmla="*/ 482314 h 605522"/>
              <a:gd name="connsiteX36" fmla="*/ 123348 w 512658"/>
              <a:gd name="connsiteY36" fmla="*/ 464532 h 605522"/>
              <a:gd name="connsiteX37" fmla="*/ 161312 w 512658"/>
              <a:gd name="connsiteY37" fmla="*/ 464532 h 605522"/>
              <a:gd name="connsiteX38" fmla="*/ 161312 w 512658"/>
              <a:gd name="connsiteY38" fmla="*/ 482314 h 605522"/>
              <a:gd name="connsiteX39" fmla="*/ 123348 w 512658"/>
              <a:gd name="connsiteY39" fmla="*/ 482314 h 605522"/>
              <a:gd name="connsiteX40" fmla="*/ 66402 w 512658"/>
              <a:gd name="connsiteY40" fmla="*/ 464532 h 605522"/>
              <a:gd name="connsiteX41" fmla="*/ 104366 w 512658"/>
              <a:gd name="connsiteY41" fmla="*/ 464532 h 605522"/>
              <a:gd name="connsiteX42" fmla="*/ 104366 w 512658"/>
              <a:gd name="connsiteY42" fmla="*/ 482314 h 605522"/>
              <a:gd name="connsiteX43" fmla="*/ 66402 w 512658"/>
              <a:gd name="connsiteY43" fmla="*/ 482314 h 605522"/>
              <a:gd name="connsiteX44" fmla="*/ 408151 w 512658"/>
              <a:gd name="connsiteY44" fmla="*/ 426568 h 605522"/>
              <a:gd name="connsiteX45" fmla="*/ 446186 w 512658"/>
              <a:gd name="connsiteY45" fmla="*/ 426568 h 605522"/>
              <a:gd name="connsiteX46" fmla="*/ 446186 w 512658"/>
              <a:gd name="connsiteY46" fmla="*/ 444350 h 605522"/>
              <a:gd name="connsiteX47" fmla="*/ 408151 w 512658"/>
              <a:gd name="connsiteY47" fmla="*/ 444350 h 605522"/>
              <a:gd name="connsiteX48" fmla="*/ 351204 w 512658"/>
              <a:gd name="connsiteY48" fmla="*/ 426568 h 605522"/>
              <a:gd name="connsiteX49" fmla="*/ 389168 w 512658"/>
              <a:gd name="connsiteY49" fmla="*/ 426568 h 605522"/>
              <a:gd name="connsiteX50" fmla="*/ 389168 w 512658"/>
              <a:gd name="connsiteY50" fmla="*/ 444350 h 605522"/>
              <a:gd name="connsiteX51" fmla="*/ 351204 w 512658"/>
              <a:gd name="connsiteY51" fmla="*/ 444350 h 605522"/>
              <a:gd name="connsiteX52" fmla="*/ 294258 w 512658"/>
              <a:gd name="connsiteY52" fmla="*/ 426568 h 605522"/>
              <a:gd name="connsiteX53" fmla="*/ 332222 w 512658"/>
              <a:gd name="connsiteY53" fmla="*/ 426568 h 605522"/>
              <a:gd name="connsiteX54" fmla="*/ 332222 w 512658"/>
              <a:gd name="connsiteY54" fmla="*/ 444350 h 605522"/>
              <a:gd name="connsiteX55" fmla="*/ 294258 w 512658"/>
              <a:gd name="connsiteY55" fmla="*/ 444350 h 605522"/>
              <a:gd name="connsiteX56" fmla="*/ 237241 w 512658"/>
              <a:gd name="connsiteY56" fmla="*/ 426568 h 605522"/>
              <a:gd name="connsiteX57" fmla="*/ 275276 w 512658"/>
              <a:gd name="connsiteY57" fmla="*/ 426568 h 605522"/>
              <a:gd name="connsiteX58" fmla="*/ 275276 w 512658"/>
              <a:gd name="connsiteY58" fmla="*/ 444350 h 605522"/>
              <a:gd name="connsiteX59" fmla="*/ 237241 w 512658"/>
              <a:gd name="connsiteY59" fmla="*/ 444350 h 605522"/>
              <a:gd name="connsiteX60" fmla="*/ 123348 w 512658"/>
              <a:gd name="connsiteY60" fmla="*/ 426568 h 605522"/>
              <a:gd name="connsiteX61" fmla="*/ 161312 w 512658"/>
              <a:gd name="connsiteY61" fmla="*/ 426568 h 605522"/>
              <a:gd name="connsiteX62" fmla="*/ 161312 w 512658"/>
              <a:gd name="connsiteY62" fmla="*/ 444350 h 605522"/>
              <a:gd name="connsiteX63" fmla="*/ 123348 w 512658"/>
              <a:gd name="connsiteY63" fmla="*/ 444350 h 605522"/>
              <a:gd name="connsiteX64" fmla="*/ 66402 w 512658"/>
              <a:gd name="connsiteY64" fmla="*/ 426568 h 605522"/>
              <a:gd name="connsiteX65" fmla="*/ 104366 w 512658"/>
              <a:gd name="connsiteY65" fmla="*/ 426568 h 605522"/>
              <a:gd name="connsiteX66" fmla="*/ 104366 w 512658"/>
              <a:gd name="connsiteY66" fmla="*/ 444350 h 605522"/>
              <a:gd name="connsiteX67" fmla="*/ 66402 w 512658"/>
              <a:gd name="connsiteY67" fmla="*/ 444350 h 605522"/>
              <a:gd name="connsiteX68" fmla="*/ 408151 w 512658"/>
              <a:gd name="connsiteY68" fmla="*/ 388674 h 605522"/>
              <a:gd name="connsiteX69" fmla="*/ 446186 w 512658"/>
              <a:gd name="connsiteY69" fmla="*/ 388674 h 605522"/>
              <a:gd name="connsiteX70" fmla="*/ 446186 w 512658"/>
              <a:gd name="connsiteY70" fmla="*/ 406386 h 605522"/>
              <a:gd name="connsiteX71" fmla="*/ 408151 w 512658"/>
              <a:gd name="connsiteY71" fmla="*/ 406386 h 605522"/>
              <a:gd name="connsiteX72" fmla="*/ 351204 w 512658"/>
              <a:gd name="connsiteY72" fmla="*/ 388674 h 605522"/>
              <a:gd name="connsiteX73" fmla="*/ 389168 w 512658"/>
              <a:gd name="connsiteY73" fmla="*/ 388674 h 605522"/>
              <a:gd name="connsiteX74" fmla="*/ 389168 w 512658"/>
              <a:gd name="connsiteY74" fmla="*/ 406386 h 605522"/>
              <a:gd name="connsiteX75" fmla="*/ 351204 w 512658"/>
              <a:gd name="connsiteY75" fmla="*/ 406386 h 605522"/>
              <a:gd name="connsiteX76" fmla="*/ 294258 w 512658"/>
              <a:gd name="connsiteY76" fmla="*/ 388674 h 605522"/>
              <a:gd name="connsiteX77" fmla="*/ 332222 w 512658"/>
              <a:gd name="connsiteY77" fmla="*/ 388674 h 605522"/>
              <a:gd name="connsiteX78" fmla="*/ 332222 w 512658"/>
              <a:gd name="connsiteY78" fmla="*/ 406386 h 605522"/>
              <a:gd name="connsiteX79" fmla="*/ 294258 w 512658"/>
              <a:gd name="connsiteY79" fmla="*/ 406386 h 605522"/>
              <a:gd name="connsiteX80" fmla="*/ 237241 w 512658"/>
              <a:gd name="connsiteY80" fmla="*/ 388674 h 605522"/>
              <a:gd name="connsiteX81" fmla="*/ 275276 w 512658"/>
              <a:gd name="connsiteY81" fmla="*/ 388674 h 605522"/>
              <a:gd name="connsiteX82" fmla="*/ 275276 w 512658"/>
              <a:gd name="connsiteY82" fmla="*/ 406386 h 605522"/>
              <a:gd name="connsiteX83" fmla="*/ 237241 w 512658"/>
              <a:gd name="connsiteY83" fmla="*/ 406386 h 605522"/>
              <a:gd name="connsiteX84" fmla="*/ 123348 w 512658"/>
              <a:gd name="connsiteY84" fmla="*/ 388674 h 605522"/>
              <a:gd name="connsiteX85" fmla="*/ 161312 w 512658"/>
              <a:gd name="connsiteY85" fmla="*/ 388674 h 605522"/>
              <a:gd name="connsiteX86" fmla="*/ 161312 w 512658"/>
              <a:gd name="connsiteY86" fmla="*/ 406386 h 605522"/>
              <a:gd name="connsiteX87" fmla="*/ 123348 w 512658"/>
              <a:gd name="connsiteY87" fmla="*/ 406386 h 605522"/>
              <a:gd name="connsiteX88" fmla="*/ 66402 w 512658"/>
              <a:gd name="connsiteY88" fmla="*/ 388674 h 605522"/>
              <a:gd name="connsiteX89" fmla="*/ 104366 w 512658"/>
              <a:gd name="connsiteY89" fmla="*/ 388674 h 605522"/>
              <a:gd name="connsiteX90" fmla="*/ 104366 w 512658"/>
              <a:gd name="connsiteY90" fmla="*/ 406386 h 605522"/>
              <a:gd name="connsiteX91" fmla="*/ 66402 w 512658"/>
              <a:gd name="connsiteY91" fmla="*/ 406386 h 605522"/>
              <a:gd name="connsiteX92" fmla="*/ 408151 w 512658"/>
              <a:gd name="connsiteY92" fmla="*/ 350781 h 605522"/>
              <a:gd name="connsiteX93" fmla="*/ 446186 w 512658"/>
              <a:gd name="connsiteY93" fmla="*/ 350781 h 605522"/>
              <a:gd name="connsiteX94" fmla="*/ 446186 w 512658"/>
              <a:gd name="connsiteY94" fmla="*/ 368563 h 605522"/>
              <a:gd name="connsiteX95" fmla="*/ 408151 w 512658"/>
              <a:gd name="connsiteY95" fmla="*/ 368563 h 605522"/>
              <a:gd name="connsiteX96" fmla="*/ 351204 w 512658"/>
              <a:gd name="connsiteY96" fmla="*/ 350781 h 605522"/>
              <a:gd name="connsiteX97" fmla="*/ 389168 w 512658"/>
              <a:gd name="connsiteY97" fmla="*/ 350781 h 605522"/>
              <a:gd name="connsiteX98" fmla="*/ 389168 w 512658"/>
              <a:gd name="connsiteY98" fmla="*/ 368563 h 605522"/>
              <a:gd name="connsiteX99" fmla="*/ 351204 w 512658"/>
              <a:gd name="connsiteY99" fmla="*/ 368563 h 605522"/>
              <a:gd name="connsiteX100" fmla="*/ 294258 w 512658"/>
              <a:gd name="connsiteY100" fmla="*/ 350781 h 605522"/>
              <a:gd name="connsiteX101" fmla="*/ 332222 w 512658"/>
              <a:gd name="connsiteY101" fmla="*/ 350781 h 605522"/>
              <a:gd name="connsiteX102" fmla="*/ 332222 w 512658"/>
              <a:gd name="connsiteY102" fmla="*/ 368563 h 605522"/>
              <a:gd name="connsiteX103" fmla="*/ 294258 w 512658"/>
              <a:gd name="connsiteY103" fmla="*/ 368563 h 605522"/>
              <a:gd name="connsiteX104" fmla="*/ 237241 w 512658"/>
              <a:gd name="connsiteY104" fmla="*/ 350781 h 605522"/>
              <a:gd name="connsiteX105" fmla="*/ 275276 w 512658"/>
              <a:gd name="connsiteY105" fmla="*/ 350781 h 605522"/>
              <a:gd name="connsiteX106" fmla="*/ 275276 w 512658"/>
              <a:gd name="connsiteY106" fmla="*/ 368563 h 605522"/>
              <a:gd name="connsiteX107" fmla="*/ 237241 w 512658"/>
              <a:gd name="connsiteY107" fmla="*/ 368563 h 605522"/>
              <a:gd name="connsiteX108" fmla="*/ 123348 w 512658"/>
              <a:gd name="connsiteY108" fmla="*/ 350781 h 605522"/>
              <a:gd name="connsiteX109" fmla="*/ 161312 w 512658"/>
              <a:gd name="connsiteY109" fmla="*/ 350781 h 605522"/>
              <a:gd name="connsiteX110" fmla="*/ 161312 w 512658"/>
              <a:gd name="connsiteY110" fmla="*/ 368563 h 605522"/>
              <a:gd name="connsiteX111" fmla="*/ 123348 w 512658"/>
              <a:gd name="connsiteY111" fmla="*/ 368563 h 605522"/>
              <a:gd name="connsiteX112" fmla="*/ 66402 w 512658"/>
              <a:gd name="connsiteY112" fmla="*/ 350781 h 605522"/>
              <a:gd name="connsiteX113" fmla="*/ 104366 w 512658"/>
              <a:gd name="connsiteY113" fmla="*/ 350781 h 605522"/>
              <a:gd name="connsiteX114" fmla="*/ 104366 w 512658"/>
              <a:gd name="connsiteY114" fmla="*/ 368563 h 605522"/>
              <a:gd name="connsiteX115" fmla="*/ 66402 w 512658"/>
              <a:gd name="connsiteY115" fmla="*/ 368563 h 605522"/>
              <a:gd name="connsiteX116" fmla="*/ 408151 w 512658"/>
              <a:gd name="connsiteY116" fmla="*/ 312817 h 605522"/>
              <a:gd name="connsiteX117" fmla="*/ 446186 w 512658"/>
              <a:gd name="connsiteY117" fmla="*/ 312817 h 605522"/>
              <a:gd name="connsiteX118" fmla="*/ 446186 w 512658"/>
              <a:gd name="connsiteY118" fmla="*/ 330599 h 605522"/>
              <a:gd name="connsiteX119" fmla="*/ 408151 w 512658"/>
              <a:gd name="connsiteY119" fmla="*/ 330599 h 605522"/>
              <a:gd name="connsiteX120" fmla="*/ 351204 w 512658"/>
              <a:gd name="connsiteY120" fmla="*/ 312817 h 605522"/>
              <a:gd name="connsiteX121" fmla="*/ 389168 w 512658"/>
              <a:gd name="connsiteY121" fmla="*/ 312817 h 605522"/>
              <a:gd name="connsiteX122" fmla="*/ 389168 w 512658"/>
              <a:gd name="connsiteY122" fmla="*/ 330599 h 605522"/>
              <a:gd name="connsiteX123" fmla="*/ 351204 w 512658"/>
              <a:gd name="connsiteY123" fmla="*/ 330599 h 605522"/>
              <a:gd name="connsiteX124" fmla="*/ 294258 w 512658"/>
              <a:gd name="connsiteY124" fmla="*/ 312817 h 605522"/>
              <a:gd name="connsiteX125" fmla="*/ 332222 w 512658"/>
              <a:gd name="connsiteY125" fmla="*/ 312817 h 605522"/>
              <a:gd name="connsiteX126" fmla="*/ 332222 w 512658"/>
              <a:gd name="connsiteY126" fmla="*/ 330599 h 605522"/>
              <a:gd name="connsiteX127" fmla="*/ 294258 w 512658"/>
              <a:gd name="connsiteY127" fmla="*/ 330599 h 605522"/>
              <a:gd name="connsiteX128" fmla="*/ 237241 w 512658"/>
              <a:gd name="connsiteY128" fmla="*/ 312817 h 605522"/>
              <a:gd name="connsiteX129" fmla="*/ 275276 w 512658"/>
              <a:gd name="connsiteY129" fmla="*/ 312817 h 605522"/>
              <a:gd name="connsiteX130" fmla="*/ 275276 w 512658"/>
              <a:gd name="connsiteY130" fmla="*/ 330599 h 605522"/>
              <a:gd name="connsiteX131" fmla="*/ 237241 w 512658"/>
              <a:gd name="connsiteY131" fmla="*/ 330599 h 605522"/>
              <a:gd name="connsiteX132" fmla="*/ 123348 w 512658"/>
              <a:gd name="connsiteY132" fmla="*/ 312817 h 605522"/>
              <a:gd name="connsiteX133" fmla="*/ 161312 w 512658"/>
              <a:gd name="connsiteY133" fmla="*/ 312817 h 605522"/>
              <a:gd name="connsiteX134" fmla="*/ 161312 w 512658"/>
              <a:gd name="connsiteY134" fmla="*/ 330599 h 605522"/>
              <a:gd name="connsiteX135" fmla="*/ 123348 w 512658"/>
              <a:gd name="connsiteY135" fmla="*/ 330599 h 605522"/>
              <a:gd name="connsiteX136" fmla="*/ 66402 w 512658"/>
              <a:gd name="connsiteY136" fmla="*/ 312817 h 605522"/>
              <a:gd name="connsiteX137" fmla="*/ 104366 w 512658"/>
              <a:gd name="connsiteY137" fmla="*/ 312817 h 605522"/>
              <a:gd name="connsiteX138" fmla="*/ 104366 w 512658"/>
              <a:gd name="connsiteY138" fmla="*/ 330599 h 605522"/>
              <a:gd name="connsiteX139" fmla="*/ 66402 w 512658"/>
              <a:gd name="connsiteY139" fmla="*/ 330599 h 605522"/>
              <a:gd name="connsiteX140" fmla="*/ 408151 w 512658"/>
              <a:gd name="connsiteY140" fmla="*/ 274852 h 605522"/>
              <a:gd name="connsiteX141" fmla="*/ 446186 w 512658"/>
              <a:gd name="connsiteY141" fmla="*/ 274852 h 605522"/>
              <a:gd name="connsiteX142" fmla="*/ 446186 w 512658"/>
              <a:gd name="connsiteY142" fmla="*/ 292634 h 605522"/>
              <a:gd name="connsiteX143" fmla="*/ 408151 w 512658"/>
              <a:gd name="connsiteY143" fmla="*/ 292634 h 605522"/>
              <a:gd name="connsiteX144" fmla="*/ 351204 w 512658"/>
              <a:gd name="connsiteY144" fmla="*/ 274852 h 605522"/>
              <a:gd name="connsiteX145" fmla="*/ 389168 w 512658"/>
              <a:gd name="connsiteY145" fmla="*/ 274852 h 605522"/>
              <a:gd name="connsiteX146" fmla="*/ 389168 w 512658"/>
              <a:gd name="connsiteY146" fmla="*/ 292634 h 605522"/>
              <a:gd name="connsiteX147" fmla="*/ 351204 w 512658"/>
              <a:gd name="connsiteY147" fmla="*/ 292634 h 605522"/>
              <a:gd name="connsiteX148" fmla="*/ 294258 w 512658"/>
              <a:gd name="connsiteY148" fmla="*/ 274852 h 605522"/>
              <a:gd name="connsiteX149" fmla="*/ 332222 w 512658"/>
              <a:gd name="connsiteY149" fmla="*/ 274852 h 605522"/>
              <a:gd name="connsiteX150" fmla="*/ 332222 w 512658"/>
              <a:gd name="connsiteY150" fmla="*/ 292634 h 605522"/>
              <a:gd name="connsiteX151" fmla="*/ 294258 w 512658"/>
              <a:gd name="connsiteY151" fmla="*/ 292634 h 605522"/>
              <a:gd name="connsiteX152" fmla="*/ 237241 w 512658"/>
              <a:gd name="connsiteY152" fmla="*/ 274852 h 605522"/>
              <a:gd name="connsiteX153" fmla="*/ 275276 w 512658"/>
              <a:gd name="connsiteY153" fmla="*/ 274852 h 605522"/>
              <a:gd name="connsiteX154" fmla="*/ 275276 w 512658"/>
              <a:gd name="connsiteY154" fmla="*/ 292634 h 605522"/>
              <a:gd name="connsiteX155" fmla="*/ 237241 w 512658"/>
              <a:gd name="connsiteY155" fmla="*/ 292634 h 605522"/>
              <a:gd name="connsiteX156" fmla="*/ 123348 w 512658"/>
              <a:gd name="connsiteY156" fmla="*/ 274852 h 605522"/>
              <a:gd name="connsiteX157" fmla="*/ 161312 w 512658"/>
              <a:gd name="connsiteY157" fmla="*/ 274852 h 605522"/>
              <a:gd name="connsiteX158" fmla="*/ 161312 w 512658"/>
              <a:gd name="connsiteY158" fmla="*/ 292634 h 605522"/>
              <a:gd name="connsiteX159" fmla="*/ 123348 w 512658"/>
              <a:gd name="connsiteY159" fmla="*/ 292634 h 605522"/>
              <a:gd name="connsiteX160" fmla="*/ 66402 w 512658"/>
              <a:gd name="connsiteY160" fmla="*/ 274852 h 605522"/>
              <a:gd name="connsiteX161" fmla="*/ 104366 w 512658"/>
              <a:gd name="connsiteY161" fmla="*/ 274852 h 605522"/>
              <a:gd name="connsiteX162" fmla="*/ 104366 w 512658"/>
              <a:gd name="connsiteY162" fmla="*/ 292634 h 605522"/>
              <a:gd name="connsiteX163" fmla="*/ 66402 w 512658"/>
              <a:gd name="connsiteY163" fmla="*/ 292634 h 605522"/>
              <a:gd name="connsiteX164" fmla="*/ 408151 w 512658"/>
              <a:gd name="connsiteY164" fmla="*/ 237029 h 605522"/>
              <a:gd name="connsiteX165" fmla="*/ 446186 w 512658"/>
              <a:gd name="connsiteY165" fmla="*/ 237029 h 605522"/>
              <a:gd name="connsiteX166" fmla="*/ 446186 w 512658"/>
              <a:gd name="connsiteY166" fmla="*/ 254811 h 605522"/>
              <a:gd name="connsiteX167" fmla="*/ 408151 w 512658"/>
              <a:gd name="connsiteY167" fmla="*/ 254811 h 605522"/>
              <a:gd name="connsiteX168" fmla="*/ 351204 w 512658"/>
              <a:gd name="connsiteY168" fmla="*/ 237029 h 605522"/>
              <a:gd name="connsiteX169" fmla="*/ 389168 w 512658"/>
              <a:gd name="connsiteY169" fmla="*/ 237029 h 605522"/>
              <a:gd name="connsiteX170" fmla="*/ 389168 w 512658"/>
              <a:gd name="connsiteY170" fmla="*/ 254811 h 605522"/>
              <a:gd name="connsiteX171" fmla="*/ 351204 w 512658"/>
              <a:gd name="connsiteY171" fmla="*/ 254811 h 605522"/>
              <a:gd name="connsiteX172" fmla="*/ 294258 w 512658"/>
              <a:gd name="connsiteY172" fmla="*/ 237029 h 605522"/>
              <a:gd name="connsiteX173" fmla="*/ 332222 w 512658"/>
              <a:gd name="connsiteY173" fmla="*/ 237029 h 605522"/>
              <a:gd name="connsiteX174" fmla="*/ 332222 w 512658"/>
              <a:gd name="connsiteY174" fmla="*/ 254811 h 605522"/>
              <a:gd name="connsiteX175" fmla="*/ 294258 w 512658"/>
              <a:gd name="connsiteY175" fmla="*/ 254811 h 605522"/>
              <a:gd name="connsiteX176" fmla="*/ 237241 w 512658"/>
              <a:gd name="connsiteY176" fmla="*/ 237029 h 605522"/>
              <a:gd name="connsiteX177" fmla="*/ 275276 w 512658"/>
              <a:gd name="connsiteY177" fmla="*/ 237029 h 605522"/>
              <a:gd name="connsiteX178" fmla="*/ 275276 w 512658"/>
              <a:gd name="connsiteY178" fmla="*/ 254811 h 605522"/>
              <a:gd name="connsiteX179" fmla="*/ 237241 w 512658"/>
              <a:gd name="connsiteY179" fmla="*/ 254811 h 605522"/>
              <a:gd name="connsiteX180" fmla="*/ 123348 w 512658"/>
              <a:gd name="connsiteY180" fmla="*/ 237029 h 605522"/>
              <a:gd name="connsiteX181" fmla="*/ 161312 w 512658"/>
              <a:gd name="connsiteY181" fmla="*/ 237029 h 605522"/>
              <a:gd name="connsiteX182" fmla="*/ 161312 w 512658"/>
              <a:gd name="connsiteY182" fmla="*/ 254811 h 605522"/>
              <a:gd name="connsiteX183" fmla="*/ 123348 w 512658"/>
              <a:gd name="connsiteY183" fmla="*/ 254811 h 605522"/>
              <a:gd name="connsiteX184" fmla="*/ 66402 w 512658"/>
              <a:gd name="connsiteY184" fmla="*/ 237029 h 605522"/>
              <a:gd name="connsiteX185" fmla="*/ 104366 w 512658"/>
              <a:gd name="connsiteY185" fmla="*/ 237029 h 605522"/>
              <a:gd name="connsiteX186" fmla="*/ 104366 w 512658"/>
              <a:gd name="connsiteY186" fmla="*/ 254811 h 605522"/>
              <a:gd name="connsiteX187" fmla="*/ 66402 w 512658"/>
              <a:gd name="connsiteY187" fmla="*/ 254811 h 605522"/>
              <a:gd name="connsiteX188" fmla="*/ 37381 w 512658"/>
              <a:gd name="connsiteY188" fmla="*/ 207351 h 605522"/>
              <a:gd name="connsiteX189" fmla="*/ 37381 w 512658"/>
              <a:gd name="connsiteY189" fmla="*/ 511934 h 605522"/>
              <a:gd name="connsiteX190" fmla="*/ 190467 w 512658"/>
              <a:gd name="connsiteY190" fmla="*/ 511934 h 605522"/>
              <a:gd name="connsiteX191" fmla="*/ 190467 w 512658"/>
              <a:gd name="connsiteY191" fmla="*/ 207351 h 605522"/>
              <a:gd name="connsiteX192" fmla="*/ 408151 w 512658"/>
              <a:gd name="connsiteY192" fmla="*/ 199065 h 605522"/>
              <a:gd name="connsiteX193" fmla="*/ 446186 w 512658"/>
              <a:gd name="connsiteY193" fmla="*/ 199065 h 605522"/>
              <a:gd name="connsiteX194" fmla="*/ 446186 w 512658"/>
              <a:gd name="connsiteY194" fmla="*/ 216847 h 605522"/>
              <a:gd name="connsiteX195" fmla="*/ 408151 w 512658"/>
              <a:gd name="connsiteY195" fmla="*/ 216847 h 605522"/>
              <a:gd name="connsiteX196" fmla="*/ 351204 w 512658"/>
              <a:gd name="connsiteY196" fmla="*/ 199065 h 605522"/>
              <a:gd name="connsiteX197" fmla="*/ 389168 w 512658"/>
              <a:gd name="connsiteY197" fmla="*/ 199065 h 605522"/>
              <a:gd name="connsiteX198" fmla="*/ 389168 w 512658"/>
              <a:gd name="connsiteY198" fmla="*/ 216847 h 605522"/>
              <a:gd name="connsiteX199" fmla="*/ 351204 w 512658"/>
              <a:gd name="connsiteY199" fmla="*/ 216847 h 605522"/>
              <a:gd name="connsiteX200" fmla="*/ 294258 w 512658"/>
              <a:gd name="connsiteY200" fmla="*/ 199065 h 605522"/>
              <a:gd name="connsiteX201" fmla="*/ 332222 w 512658"/>
              <a:gd name="connsiteY201" fmla="*/ 199065 h 605522"/>
              <a:gd name="connsiteX202" fmla="*/ 332222 w 512658"/>
              <a:gd name="connsiteY202" fmla="*/ 216847 h 605522"/>
              <a:gd name="connsiteX203" fmla="*/ 294258 w 512658"/>
              <a:gd name="connsiteY203" fmla="*/ 216847 h 605522"/>
              <a:gd name="connsiteX204" fmla="*/ 237241 w 512658"/>
              <a:gd name="connsiteY204" fmla="*/ 199065 h 605522"/>
              <a:gd name="connsiteX205" fmla="*/ 275276 w 512658"/>
              <a:gd name="connsiteY205" fmla="*/ 199065 h 605522"/>
              <a:gd name="connsiteX206" fmla="*/ 275276 w 512658"/>
              <a:gd name="connsiteY206" fmla="*/ 216847 h 605522"/>
              <a:gd name="connsiteX207" fmla="*/ 237241 w 512658"/>
              <a:gd name="connsiteY207" fmla="*/ 216847 h 605522"/>
              <a:gd name="connsiteX208" fmla="*/ 408151 w 512658"/>
              <a:gd name="connsiteY208" fmla="*/ 161101 h 605522"/>
              <a:gd name="connsiteX209" fmla="*/ 446186 w 512658"/>
              <a:gd name="connsiteY209" fmla="*/ 161101 h 605522"/>
              <a:gd name="connsiteX210" fmla="*/ 446186 w 512658"/>
              <a:gd name="connsiteY210" fmla="*/ 178883 h 605522"/>
              <a:gd name="connsiteX211" fmla="*/ 408151 w 512658"/>
              <a:gd name="connsiteY211" fmla="*/ 178883 h 605522"/>
              <a:gd name="connsiteX212" fmla="*/ 351204 w 512658"/>
              <a:gd name="connsiteY212" fmla="*/ 161101 h 605522"/>
              <a:gd name="connsiteX213" fmla="*/ 389168 w 512658"/>
              <a:gd name="connsiteY213" fmla="*/ 161101 h 605522"/>
              <a:gd name="connsiteX214" fmla="*/ 389168 w 512658"/>
              <a:gd name="connsiteY214" fmla="*/ 178883 h 605522"/>
              <a:gd name="connsiteX215" fmla="*/ 351204 w 512658"/>
              <a:gd name="connsiteY215" fmla="*/ 178883 h 605522"/>
              <a:gd name="connsiteX216" fmla="*/ 294258 w 512658"/>
              <a:gd name="connsiteY216" fmla="*/ 161101 h 605522"/>
              <a:gd name="connsiteX217" fmla="*/ 332222 w 512658"/>
              <a:gd name="connsiteY217" fmla="*/ 161101 h 605522"/>
              <a:gd name="connsiteX218" fmla="*/ 332222 w 512658"/>
              <a:gd name="connsiteY218" fmla="*/ 178883 h 605522"/>
              <a:gd name="connsiteX219" fmla="*/ 294258 w 512658"/>
              <a:gd name="connsiteY219" fmla="*/ 178883 h 605522"/>
              <a:gd name="connsiteX220" fmla="*/ 237241 w 512658"/>
              <a:gd name="connsiteY220" fmla="*/ 161101 h 605522"/>
              <a:gd name="connsiteX221" fmla="*/ 275276 w 512658"/>
              <a:gd name="connsiteY221" fmla="*/ 161101 h 605522"/>
              <a:gd name="connsiteX222" fmla="*/ 275276 w 512658"/>
              <a:gd name="connsiteY222" fmla="*/ 178883 h 605522"/>
              <a:gd name="connsiteX223" fmla="*/ 237241 w 512658"/>
              <a:gd name="connsiteY223" fmla="*/ 178883 h 605522"/>
              <a:gd name="connsiteX224" fmla="*/ 408151 w 512658"/>
              <a:gd name="connsiteY224" fmla="*/ 123278 h 605522"/>
              <a:gd name="connsiteX225" fmla="*/ 446186 w 512658"/>
              <a:gd name="connsiteY225" fmla="*/ 123278 h 605522"/>
              <a:gd name="connsiteX226" fmla="*/ 446186 w 512658"/>
              <a:gd name="connsiteY226" fmla="*/ 141060 h 605522"/>
              <a:gd name="connsiteX227" fmla="*/ 408151 w 512658"/>
              <a:gd name="connsiteY227" fmla="*/ 141060 h 605522"/>
              <a:gd name="connsiteX228" fmla="*/ 351204 w 512658"/>
              <a:gd name="connsiteY228" fmla="*/ 123278 h 605522"/>
              <a:gd name="connsiteX229" fmla="*/ 389168 w 512658"/>
              <a:gd name="connsiteY229" fmla="*/ 123278 h 605522"/>
              <a:gd name="connsiteX230" fmla="*/ 389168 w 512658"/>
              <a:gd name="connsiteY230" fmla="*/ 141060 h 605522"/>
              <a:gd name="connsiteX231" fmla="*/ 351204 w 512658"/>
              <a:gd name="connsiteY231" fmla="*/ 141060 h 605522"/>
              <a:gd name="connsiteX232" fmla="*/ 294258 w 512658"/>
              <a:gd name="connsiteY232" fmla="*/ 123278 h 605522"/>
              <a:gd name="connsiteX233" fmla="*/ 332222 w 512658"/>
              <a:gd name="connsiteY233" fmla="*/ 123278 h 605522"/>
              <a:gd name="connsiteX234" fmla="*/ 332222 w 512658"/>
              <a:gd name="connsiteY234" fmla="*/ 141060 h 605522"/>
              <a:gd name="connsiteX235" fmla="*/ 294258 w 512658"/>
              <a:gd name="connsiteY235" fmla="*/ 141060 h 605522"/>
              <a:gd name="connsiteX236" fmla="*/ 237241 w 512658"/>
              <a:gd name="connsiteY236" fmla="*/ 123278 h 605522"/>
              <a:gd name="connsiteX237" fmla="*/ 275276 w 512658"/>
              <a:gd name="connsiteY237" fmla="*/ 123278 h 605522"/>
              <a:gd name="connsiteX238" fmla="*/ 275276 w 512658"/>
              <a:gd name="connsiteY238" fmla="*/ 141060 h 605522"/>
              <a:gd name="connsiteX239" fmla="*/ 237241 w 512658"/>
              <a:gd name="connsiteY239" fmla="*/ 141060 h 605522"/>
              <a:gd name="connsiteX240" fmla="*/ 408151 w 512658"/>
              <a:gd name="connsiteY240" fmla="*/ 85314 h 605522"/>
              <a:gd name="connsiteX241" fmla="*/ 446186 w 512658"/>
              <a:gd name="connsiteY241" fmla="*/ 85314 h 605522"/>
              <a:gd name="connsiteX242" fmla="*/ 446186 w 512658"/>
              <a:gd name="connsiteY242" fmla="*/ 103096 h 605522"/>
              <a:gd name="connsiteX243" fmla="*/ 408151 w 512658"/>
              <a:gd name="connsiteY243" fmla="*/ 103096 h 605522"/>
              <a:gd name="connsiteX244" fmla="*/ 351204 w 512658"/>
              <a:gd name="connsiteY244" fmla="*/ 85314 h 605522"/>
              <a:gd name="connsiteX245" fmla="*/ 389168 w 512658"/>
              <a:gd name="connsiteY245" fmla="*/ 85314 h 605522"/>
              <a:gd name="connsiteX246" fmla="*/ 389168 w 512658"/>
              <a:gd name="connsiteY246" fmla="*/ 103096 h 605522"/>
              <a:gd name="connsiteX247" fmla="*/ 351204 w 512658"/>
              <a:gd name="connsiteY247" fmla="*/ 103096 h 605522"/>
              <a:gd name="connsiteX248" fmla="*/ 294258 w 512658"/>
              <a:gd name="connsiteY248" fmla="*/ 85314 h 605522"/>
              <a:gd name="connsiteX249" fmla="*/ 332222 w 512658"/>
              <a:gd name="connsiteY249" fmla="*/ 85314 h 605522"/>
              <a:gd name="connsiteX250" fmla="*/ 332222 w 512658"/>
              <a:gd name="connsiteY250" fmla="*/ 103096 h 605522"/>
              <a:gd name="connsiteX251" fmla="*/ 294258 w 512658"/>
              <a:gd name="connsiteY251" fmla="*/ 103096 h 605522"/>
              <a:gd name="connsiteX252" fmla="*/ 237241 w 512658"/>
              <a:gd name="connsiteY252" fmla="*/ 85314 h 605522"/>
              <a:gd name="connsiteX253" fmla="*/ 275276 w 512658"/>
              <a:gd name="connsiteY253" fmla="*/ 85314 h 605522"/>
              <a:gd name="connsiteX254" fmla="*/ 275276 w 512658"/>
              <a:gd name="connsiteY254" fmla="*/ 103096 h 605522"/>
              <a:gd name="connsiteX255" fmla="*/ 237241 w 512658"/>
              <a:gd name="connsiteY255" fmla="*/ 103096 h 605522"/>
              <a:gd name="connsiteX256" fmla="*/ 408151 w 512658"/>
              <a:gd name="connsiteY256" fmla="*/ 47349 h 605522"/>
              <a:gd name="connsiteX257" fmla="*/ 446186 w 512658"/>
              <a:gd name="connsiteY257" fmla="*/ 47349 h 605522"/>
              <a:gd name="connsiteX258" fmla="*/ 446186 w 512658"/>
              <a:gd name="connsiteY258" fmla="*/ 65131 h 605522"/>
              <a:gd name="connsiteX259" fmla="*/ 408151 w 512658"/>
              <a:gd name="connsiteY259" fmla="*/ 65131 h 605522"/>
              <a:gd name="connsiteX260" fmla="*/ 351204 w 512658"/>
              <a:gd name="connsiteY260" fmla="*/ 47349 h 605522"/>
              <a:gd name="connsiteX261" fmla="*/ 389168 w 512658"/>
              <a:gd name="connsiteY261" fmla="*/ 47349 h 605522"/>
              <a:gd name="connsiteX262" fmla="*/ 389168 w 512658"/>
              <a:gd name="connsiteY262" fmla="*/ 65131 h 605522"/>
              <a:gd name="connsiteX263" fmla="*/ 351204 w 512658"/>
              <a:gd name="connsiteY263" fmla="*/ 65131 h 605522"/>
              <a:gd name="connsiteX264" fmla="*/ 294258 w 512658"/>
              <a:gd name="connsiteY264" fmla="*/ 47349 h 605522"/>
              <a:gd name="connsiteX265" fmla="*/ 332222 w 512658"/>
              <a:gd name="connsiteY265" fmla="*/ 47349 h 605522"/>
              <a:gd name="connsiteX266" fmla="*/ 332222 w 512658"/>
              <a:gd name="connsiteY266" fmla="*/ 65131 h 605522"/>
              <a:gd name="connsiteX267" fmla="*/ 294258 w 512658"/>
              <a:gd name="connsiteY267" fmla="*/ 65131 h 605522"/>
              <a:gd name="connsiteX268" fmla="*/ 237241 w 512658"/>
              <a:gd name="connsiteY268" fmla="*/ 47349 h 605522"/>
              <a:gd name="connsiteX269" fmla="*/ 275276 w 512658"/>
              <a:gd name="connsiteY269" fmla="*/ 47349 h 605522"/>
              <a:gd name="connsiteX270" fmla="*/ 275276 w 512658"/>
              <a:gd name="connsiteY270" fmla="*/ 65131 h 605522"/>
              <a:gd name="connsiteX271" fmla="*/ 237241 w 512658"/>
              <a:gd name="connsiteY271" fmla="*/ 65131 h 605522"/>
              <a:gd name="connsiteX272" fmla="*/ 208267 w 512658"/>
              <a:gd name="connsiteY272" fmla="*/ 17775 h 605522"/>
              <a:gd name="connsiteX273" fmla="*/ 208267 w 512658"/>
              <a:gd name="connsiteY273" fmla="*/ 189576 h 605522"/>
              <a:gd name="connsiteX274" fmla="*/ 208267 w 512658"/>
              <a:gd name="connsiteY274" fmla="*/ 511934 h 605522"/>
              <a:gd name="connsiteX275" fmla="*/ 475277 w 512658"/>
              <a:gd name="connsiteY275" fmla="*/ 511934 h 605522"/>
              <a:gd name="connsiteX276" fmla="*/ 475277 w 512658"/>
              <a:gd name="connsiteY276" fmla="*/ 17775 h 605522"/>
              <a:gd name="connsiteX277" fmla="*/ 190467 w 512658"/>
              <a:gd name="connsiteY277" fmla="*/ 0 h 605522"/>
              <a:gd name="connsiteX278" fmla="*/ 493077 w 512658"/>
              <a:gd name="connsiteY278" fmla="*/ 0 h 605522"/>
              <a:gd name="connsiteX279" fmla="*/ 493077 w 512658"/>
              <a:gd name="connsiteY279" fmla="*/ 587747 h 605522"/>
              <a:gd name="connsiteX280" fmla="*/ 512658 w 512658"/>
              <a:gd name="connsiteY280" fmla="*/ 587747 h 605522"/>
              <a:gd name="connsiteX281" fmla="*/ 512658 w 512658"/>
              <a:gd name="connsiteY281" fmla="*/ 605522 h 605522"/>
              <a:gd name="connsiteX282" fmla="*/ 493077 w 512658"/>
              <a:gd name="connsiteY282" fmla="*/ 605522 h 605522"/>
              <a:gd name="connsiteX283" fmla="*/ 208267 w 512658"/>
              <a:gd name="connsiteY283" fmla="*/ 605522 h 605522"/>
              <a:gd name="connsiteX284" fmla="*/ 190467 w 512658"/>
              <a:gd name="connsiteY284" fmla="*/ 605522 h 605522"/>
              <a:gd name="connsiteX285" fmla="*/ 19581 w 512658"/>
              <a:gd name="connsiteY285" fmla="*/ 605522 h 605522"/>
              <a:gd name="connsiteX286" fmla="*/ 0 w 512658"/>
              <a:gd name="connsiteY286" fmla="*/ 605522 h 605522"/>
              <a:gd name="connsiteX287" fmla="*/ 0 w 512658"/>
              <a:gd name="connsiteY287" fmla="*/ 587747 h 605522"/>
              <a:gd name="connsiteX288" fmla="*/ 19581 w 512658"/>
              <a:gd name="connsiteY288" fmla="*/ 587747 h 605522"/>
              <a:gd name="connsiteX289" fmla="*/ 19581 w 512658"/>
              <a:gd name="connsiteY289" fmla="*/ 189576 h 605522"/>
              <a:gd name="connsiteX290" fmla="*/ 190467 w 512658"/>
              <a:gd name="connsiteY290" fmla="*/ 189576 h 60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Lst>
            <a:rect l="l" t="t" r="r" b="b"/>
            <a:pathLst>
              <a:path w="512658" h="605522">
                <a:moveTo>
                  <a:pt x="351204" y="549846"/>
                </a:moveTo>
                <a:lnTo>
                  <a:pt x="446185" y="549846"/>
                </a:lnTo>
                <a:lnTo>
                  <a:pt x="446185" y="567628"/>
                </a:lnTo>
                <a:lnTo>
                  <a:pt x="351204" y="567628"/>
                </a:lnTo>
                <a:close/>
                <a:moveTo>
                  <a:pt x="237241" y="549846"/>
                </a:moveTo>
                <a:lnTo>
                  <a:pt x="332222" y="549846"/>
                </a:lnTo>
                <a:lnTo>
                  <a:pt x="332222" y="567628"/>
                </a:lnTo>
                <a:lnTo>
                  <a:pt x="237241" y="567628"/>
                </a:lnTo>
                <a:close/>
                <a:moveTo>
                  <a:pt x="66402" y="549846"/>
                </a:moveTo>
                <a:lnTo>
                  <a:pt x="161313" y="549846"/>
                </a:lnTo>
                <a:lnTo>
                  <a:pt x="161313" y="567628"/>
                </a:lnTo>
                <a:lnTo>
                  <a:pt x="66402" y="567628"/>
                </a:lnTo>
                <a:close/>
                <a:moveTo>
                  <a:pt x="208267" y="529710"/>
                </a:moveTo>
                <a:lnTo>
                  <a:pt x="208267" y="587747"/>
                </a:lnTo>
                <a:lnTo>
                  <a:pt x="475277" y="587747"/>
                </a:lnTo>
                <a:lnTo>
                  <a:pt x="475277" y="529710"/>
                </a:lnTo>
                <a:close/>
                <a:moveTo>
                  <a:pt x="37381" y="529710"/>
                </a:moveTo>
                <a:lnTo>
                  <a:pt x="37381" y="587747"/>
                </a:lnTo>
                <a:lnTo>
                  <a:pt x="190467" y="587747"/>
                </a:lnTo>
                <a:lnTo>
                  <a:pt x="190467" y="529710"/>
                </a:lnTo>
                <a:close/>
                <a:moveTo>
                  <a:pt x="408151" y="464532"/>
                </a:moveTo>
                <a:lnTo>
                  <a:pt x="446186" y="464532"/>
                </a:lnTo>
                <a:lnTo>
                  <a:pt x="446186" y="482314"/>
                </a:lnTo>
                <a:lnTo>
                  <a:pt x="408151" y="482314"/>
                </a:lnTo>
                <a:close/>
                <a:moveTo>
                  <a:pt x="351204" y="464532"/>
                </a:moveTo>
                <a:lnTo>
                  <a:pt x="389168" y="464532"/>
                </a:lnTo>
                <a:lnTo>
                  <a:pt x="389168" y="482314"/>
                </a:lnTo>
                <a:lnTo>
                  <a:pt x="351204" y="482314"/>
                </a:lnTo>
                <a:close/>
                <a:moveTo>
                  <a:pt x="294258" y="464532"/>
                </a:moveTo>
                <a:lnTo>
                  <a:pt x="332222" y="464532"/>
                </a:lnTo>
                <a:lnTo>
                  <a:pt x="332222" y="482314"/>
                </a:lnTo>
                <a:lnTo>
                  <a:pt x="294258" y="482314"/>
                </a:lnTo>
                <a:close/>
                <a:moveTo>
                  <a:pt x="237241" y="464532"/>
                </a:moveTo>
                <a:lnTo>
                  <a:pt x="275276" y="464532"/>
                </a:lnTo>
                <a:lnTo>
                  <a:pt x="275276" y="482314"/>
                </a:lnTo>
                <a:lnTo>
                  <a:pt x="237241" y="482314"/>
                </a:lnTo>
                <a:close/>
                <a:moveTo>
                  <a:pt x="123348" y="464532"/>
                </a:moveTo>
                <a:lnTo>
                  <a:pt x="161312" y="464532"/>
                </a:lnTo>
                <a:lnTo>
                  <a:pt x="161312" y="482314"/>
                </a:lnTo>
                <a:lnTo>
                  <a:pt x="123348" y="482314"/>
                </a:lnTo>
                <a:close/>
                <a:moveTo>
                  <a:pt x="66402" y="464532"/>
                </a:moveTo>
                <a:lnTo>
                  <a:pt x="104366" y="464532"/>
                </a:lnTo>
                <a:lnTo>
                  <a:pt x="104366" y="482314"/>
                </a:lnTo>
                <a:lnTo>
                  <a:pt x="66402" y="482314"/>
                </a:lnTo>
                <a:close/>
                <a:moveTo>
                  <a:pt x="408151" y="426568"/>
                </a:moveTo>
                <a:lnTo>
                  <a:pt x="446186" y="426568"/>
                </a:lnTo>
                <a:lnTo>
                  <a:pt x="446186" y="444350"/>
                </a:lnTo>
                <a:lnTo>
                  <a:pt x="408151" y="444350"/>
                </a:lnTo>
                <a:close/>
                <a:moveTo>
                  <a:pt x="351204" y="426568"/>
                </a:moveTo>
                <a:lnTo>
                  <a:pt x="389168" y="426568"/>
                </a:lnTo>
                <a:lnTo>
                  <a:pt x="389168" y="444350"/>
                </a:lnTo>
                <a:lnTo>
                  <a:pt x="351204" y="444350"/>
                </a:lnTo>
                <a:close/>
                <a:moveTo>
                  <a:pt x="294258" y="426568"/>
                </a:moveTo>
                <a:lnTo>
                  <a:pt x="332222" y="426568"/>
                </a:lnTo>
                <a:lnTo>
                  <a:pt x="332222" y="444350"/>
                </a:lnTo>
                <a:lnTo>
                  <a:pt x="294258" y="444350"/>
                </a:lnTo>
                <a:close/>
                <a:moveTo>
                  <a:pt x="237241" y="426568"/>
                </a:moveTo>
                <a:lnTo>
                  <a:pt x="275276" y="426568"/>
                </a:lnTo>
                <a:lnTo>
                  <a:pt x="275276" y="444350"/>
                </a:lnTo>
                <a:lnTo>
                  <a:pt x="237241" y="444350"/>
                </a:lnTo>
                <a:close/>
                <a:moveTo>
                  <a:pt x="123348" y="426568"/>
                </a:moveTo>
                <a:lnTo>
                  <a:pt x="161312" y="426568"/>
                </a:lnTo>
                <a:lnTo>
                  <a:pt x="161312" y="444350"/>
                </a:lnTo>
                <a:lnTo>
                  <a:pt x="123348" y="444350"/>
                </a:lnTo>
                <a:close/>
                <a:moveTo>
                  <a:pt x="66402" y="426568"/>
                </a:moveTo>
                <a:lnTo>
                  <a:pt x="104366" y="426568"/>
                </a:lnTo>
                <a:lnTo>
                  <a:pt x="104366" y="444350"/>
                </a:lnTo>
                <a:lnTo>
                  <a:pt x="66402" y="444350"/>
                </a:lnTo>
                <a:close/>
                <a:moveTo>
                  <a:pt x="408151" y="388674"/>
                </a:moveTo>
                <a:lnTo>
                  <a:pt x="446186" y="388674"/>
                </a:lnTo>
                <a:lnTo>
                  <a:pt x="446186" y="406386"/>
                </a:lnTo>
                <a:lnTo>
                  <a:pt x="408151" y="406386"/>
                </a:lnTo>
                <a:close/>
                <a:moveTo>
                  <a:pt x="351204" y="388674"/>
                </a:moveTo>
                <a:lnTo>
                  <a:pt x="389168" y="388674"/>
                </a:lnTo>
                <a:lnTo>
                  <a:pt x="389168" y="406386"/>
                </a:lnTo>
                <a:lnTo>
                  <a:pt x="351204" y="406386"/>
                </a:lnTo>
                <a:close/>
                <a:moveTo>
                  <a:pt x="294258" y="388674"/>
                </a:moveTo>
                <a:lnTo>
                  <a:pt x="332222" y="388674"/>
                </a:lnTo>
                <a:lnTo>
                  <a:pt x="332222" y="406386"/>
                </a:lnTo>
                <a:lnTo>
                  <a:pt x="294258" y="406386"/>
                </a:lnTo>
                <a:close/>
                <a:moveTo>
                  <a:pt x="237241" y="388674"/>
                </a:moveTo>
                <a:lnTo>
                  <a:pt x="275276" y="388674"/>
                </a:lnTo>
                <a:lnTo>
                  <a:pt x="275276" y="406386"/>
                </a:lnTo>
                <a:lnTo>
                  <a:pt x="237241" y="406386"/>
                </a:lnTo>
                <a:close/>
                <a:moveTo>
                  <a:pt x="123348" y="388674"/>
                </a:moveTo>
                <a:lnTo>
                  <a:pt x="161312" y="388674"/>
                </a:lnTo>
                <a:lnTo>
                  <a:pt x="161312" y="406386"/>
                </a:lnTo>
                <a:lnTo>
                  <a:pt x="123348" y="406386"/>
                </a:lnTo>
                <a:close/>
                <a:moveTo>
                  <a:pt x="66402" y="388674"/>
                </a:moveTo>
                <a:lnTo>
                  <a:pt x="104366" y="388674"/>
                </a:lnTo>
                <a:lnTo>
                  <a:pt x="104366" y="406386"/>
                </a:lnTo>
                <a:lnTo>
                  <a:pt x="66402" y="406386"/>
                </a:lnTo>
                <a:close/>
                <a:moveTo>
                  <a:pt x="408151" y="350781"/>
                </a:moveTo>
                <a:lnTo>
                  <a:pt x="446186" y="350781"/>
                </a:lnTo>
                <a:lnTo>
                  <a:pt x="446186" y="368563"/>
                </a:lnTo>
                <a:lnTo>
                  <a:pt x="408151" y="368563"/>
                </a:lnTo>
                <a:close/>
                <a:moveTo>
                  <a:pt x="351204" y="350781"/>
                </a:moveTo>
                <a:lnTo>
                  <a:pt x="389168" y="350781"/>
                </a:lnTo>
                <a:lnTo>
                  <a:pt x="389168" y="368563"/>
                </a:lnTo>
                <a:lnTo>
                  <a:pt x="351204" y="368563"/>
                </a:lnTo>
                <a:close/>
                <a:moveTo>
                  <a:pt x="294258" y="350781"/>
                </a:moveTo>
                <a:lnTo>
                  <a:pt x="332222" y="350781"/>
                </a:lnTo>
                <a:lnTo>
                  <a:pt x="332222" y="368563"/>
                </a:lnTo>
                <a:lnTo>
                  <a:pt x="294258" y="368563"/>
                </a:lnTo>
                <a:close/>
                <a:moveTo>
                  <a:pt x="237241" y="350781"/>
                </a:moveTo>
                <a:lnTo>
                  <a:pt x="275276" y="350781"/>
                </a:lnTo>
                <a:lnTo>
                  <a:pt x="275276" y="368563"/>
                </a:lnTo>
                <a:lnTo>
                  <a:pt x="237241" y="368563"/>
                </a:lnTo>
                <a:close/>
                <a:moveTo>
                  <a:pt x="123348" y="350781"/>
                </a:moveTo>
                <a:lnTo>
                  <a:pt x="161312" y="350781"/>
                </a:lnTo>
                <a:lnTo>
                  <a:pt x="161312" y="368563"/>
                </a:lnTo>
                <a:lnTo>
                  <a:pt x="123348" y="368563"/>
                </a:lnTo>
                <a:close/>
                <a:moveTo>
                  <a:pt x="66402" y="350781"/>
                </a:moveTo>
                <a:lnTo>
                  <a:pt x="104366" y="350781"/>
                </a:lnTo>
                <a:lnTo>
                  <a:pt x="104366" y="368563"/>
                </a:lnTo>
                <a:lnTo>
                  <a:pt x="66402" y="368563"/>
                </a:lnTo>
                <a:close/>
                <a:moveTo>
                  <a:pt x="408151" y="312817"/>
                </a:moveTo>
                <a:lnTo>
                  <a:pt x="446186" y="312817"/>
                </a:lnTo>
                <a:lnTo>
                  <a:pt x="446186" y="330599"/>
                </a:lnTo>
                <a:lnTo>
                  <a:pt x="408151" y="330599"/>
                </a:lnTo>
                <a:close/>
                <a:moveTo>
                  <a:pt x="351204" y="312817"/>
                </a:moveTo>
                <a:lnTo>
                  <a:pt x="389168" y="312817"/>
                </a:lnTo>
                <a:lnTo>
                  <a:pt x="389168" y="330599"/>
                </a:lnTo>
                <a:lnTo>
                  <a:pt x="351204" y="330599"/>
                </a:lnTo>
                <a:close/>
                <a:moveTo>
                  <a:pt x="294258" y="312817"/>
                </a:moveTo>
                <a:lnTo>
                  <a:pt x="332222" y="312817"/>
                </a:lnTo>
                <a:lnTo>
                  <a:pt x="332222" y="330599"/>
                </a:lnTo>
                <a:lnTo>
                  <a:pt x="294258" y="330599"/>
                </a:lnTo>
                <a:close/>
                <a:moveTo>
                  <a:pt x="237241" y="312817"/>
                </a:moveTo>
                <a:lnTo>
                  <a:pt x="275276" y="312817"/>
                </a:lnTo>
                <a:lnTo>
                  <a:pt x="275276" y="330599"/>
                </a:lnTo>
                <a:lnTo>
                  <a:pt x="237241" y="330599"/>
                </a:lnTo>
                <a:close/>
                <a:moveTo>
                  <a:pt x="123348" y="312817"/>
                </a:moveTo>
                <a:lnTo>
                  <a:pt x="161312" y="312817"/>
                </a:lnTo>
                <a:lnTo>
                  <a:pt x="161312" y="330599"/>
                </a:lnTo>
                <a:lnTo>
                  <a:pt x="123348" y="330599"/>
                </a:lnTo>
                <a:close/>
                <a:moveTo>
                  <a:pt x="66402" y="312817"/>
                </a:moveTo>
                <a:lnTo>
                  <a:pt x="104366" y="312817"/>
                </a:lnTo>
                <a:lnTo>
                  <a:pt x="104366" y="330599"/>
                </a:lnTo>
                <a:lnTo>
                  <a:pt x="66402" y="330599"/>
                </a:lnTo>
                <a:close/>
                <a:moveTo>
                  <a:pt x="408151" y="274852"/>
                </a:moveTo>
                <a:lnTo>
                  <a:pt x="446186" y="274852"/>
                </a:lnTo>
                <a:lnTo>
                  <a:pt x="446186" y="292634"/>
                </a:lnTo>
                <a:lnTo>
                  <a:pt x="408151" y="292634"/>
                </a:lnTo>
                <a:close/>
                <a:moveTo>
                  <a:pt x="351204" y="274852"/>
                </a:moveTo>
                <a:lnTo>
                  <a:pt x="389168" y="274852"/>
                </a:lnTo>
                <a:lnTo>
                  <a:pt x="389168" y="292634"/>
                </a:lnTo>
                <a:lnTo>
                  <a:pt x="351204" y="292634"/>
                </a:lnTo>
                <a:close/>
                <a:moveTo>
                  <a:pt x="294258" y="274852"/>
                </a:moveTo>
                <a:lnTo>
                  <a:pt x="332222" y="274852"/>
                </a:lnTo>
                <a:lnTo>
                  <a:pt x="332222" y="292634"/>
                </a:lnTo>
                <a:lnTo>
                  <a:pt x="294258" y="292634"/>
                </a:lnTo>
                <a:close/>
                <a:moveTo>
                  <a:pt x="237241" y="274852"/>
                </a:moveTo>
                <a:lnTo>
                  <a:pt x="275276" y="274852"/>
                </a:lnTo>
                <a:lnTo>
                  <a:pt x="275276" y="292634"/>
                </a:lnTo>
                <a:lnTo>
                  <a:pt x="237241" y="292634"/>
                </a:lnTo>
                <a:close/>
                <a:moveTo>
                  <a:pt x="123348" y="274852"/>
                </a:moveTo>
                <a:lnTo>
                  <a:pt x="161312" y="274852"/>
                </a:lnTo>
                <a:lnTo>
                  <a:pt x="161312" y="292634"/>
                </a:lnTo>
                <a:lnTo>
                  <a:pt x="123348" y="292634"/>
                </a:lnTo>
                <a:close/>
                <a:moveTo>
                  <a:pt x="66402" y="274852"/>
                </a:moveTo>
                <a:lnTo>
                  <a:pt x="104366" y="274852"/>
                </a:lnTo>
                <a:lnTo>
                  <a:pt x="104366" y="292634"/>
                </a:lnTo>
                <a:lnTo>
                  <a:pt x="66402" y="292634"/>
                </a:lnTo>
                <a:close/>
                <a:moveTo>
                  <a:pt x="408151" y="237029"/>
                </a:moveTo>
                <a:lnTo>
                  <a:pt x="446186" y="237029"/>
                </a:lnTo>
                <a:lnTo>
                  <a:pt x="446186" y="254811"/>
                </a:lnTo>
                <a:lnTo>
                  <a:pt x="408151" y="254811"/>
                </a:lnTo>
                <a:close/>
                <a:moveTo>
                  <a:pt x="351204" y="237029"/>
                </a:moveTo>
                <a:lnTo>
                  <a:pt x="389168" y="237029"/>
                </a:lnTo>
                <a:lnTo>
                  <a:pt x="389168" y="254811"/>
                </a:lnTo>
                <a:lnTo>
                  <a:pt x="351204" y="254811"/>
                </a:lnTo>
                <a:close/>
                <a:moveTo>
                  <a:pt x="294258" y="237029"/>
                </a:moveTo>
                <a:lnTo>
                  <a:pt x="332222" y="237029"/>
                </a:lnTo>
                <a:lnTo>
                  <a:pt x="332222" y="254811"/>
                </a:lnTo>
                <a:lnTo>
                  <a:pt x="294258" y="254811"/>
                </a:lnTo>
                <a:close/>
                <a:moveTo>
                  <a:pt x="237241" y="237029"/>
                </a:moveTo>
                <a:lnTo>
                  <a:pt x="275276" y="237029"/>
                </a:lnTo>
                <a:lnTo>
                  <a:pt x="275276" y="254811"/>
                </a:lnTo>
                <a:lnTo>
                  <a:pt x="237241" y="254811"/>
                </a:lnTo>
                <a:close/>
                <a:moveTo>
                  <a:pt x="123348" y="237029"/>
                </a:moveTo>
                <a:lnTo>
                  <a:pt x="161312" y="237029"/>
                </a:lnTo>
                <a:lnTo>
                  <a:pt x="161312" y="254811"/>
                </a:lnTo>
                <a:lnTo>
                  <a:pt x="123348" y="254811"/>
                </a:lnTo>
                <a:close/>
                <a:moveTo>
                  <a:pt x="66402" y="237029"/>
                </a:moveTo>
                <a:lnTo>
                  <a:pt x="104366" y="237029"/>
                </a:lnTo>
                <a:lnTo>
                  <a:pt x="104366" y="254811"/>
                </a:lnTo>
                <a:lnTo>
                  <a:pt x="66402" y="254811"/>
                </a:lnTo>
                <a:close/>
                <a:moveTo>
                  <a:pt x="37381" y="207351"/>
                </a:moveTo>
                <a:lnTo>
                  <a:pt x="37381" y="511934"/>
                </a:lnTo>
                <a:lnTo>
                  <a:pt x="190467" y="511934"/>
                </a:lnTo>
                <a:lnTo>
                  <a:pt x="190467" y="207351"/>
                </a:lnTo>
                <a:close/>
                <a:moveTo>
                  <a:pt x="408151" y="199065"/>
                </a:moveTo>
                <a:lnTo>
                  <a:pt x="446186" y="199065"/>
                </a:lnTo>
                <a:lnTo>
                  <a:pt x="446186" y="216847"/>
                </a:lnTo>
                <a:lnTo>
                  <a:pt x="408151" y="216847"/>
                </a:lnTo>
                <a:close/>
                <a:moveTo>
                  <a:pt x="351204" y="199065"/>
                </a:moveTo>
                <a:lnTo>
                  <a:pt x="389168" y="199065"/>
                </a:lnTo>
                <a:lnTo>
                  <a:pt x="389168" y="216847"/>
                </a:lnTo>
                <a:lnTo>
                  <a:pt x="351204" y="216847"/>
                </a:lnTo>
                <a:close/>
                <a:moveTo>
                  <a:pt x="294258" y="199065"/>
                </a:moveTo>
                <a:lnTo>
                  <a:pt x="332222" y="199065"/>
                </a:lnTo>
                <a:lnTo>
                  <a:pt x="332222" y="216847"/>
                </a:lnTo>
                <a:lnTo>
                  <a:pt x="294258" y="216847"/>
                </a:lnTo>
                <a:close/>
                <a:moveTo>
                  <a:pt x="237241" y="199065"/>
                </a:moveTo>
                <a:lnTo>
                  <a:pt x="275276" y="199065"/>
                </a:lnTo>
                <a:lnTo>
                  <a:pt x="275276" y="216847"/>
                </a:lnTo>
                <a:lnTo>
                  <a:pt x="237241" y="216847"/>
                </a:lnTo>
                <a:close/>
                <a:moveTo>
                  <a:pt x="408151" y="161101"/>
                </a:moveTo>
                <a:lnTo>
                  <a:pt x="446186" y="161101"/>
                </a:lnTo>
                <a:lnTo>
                  <a:pt x="446186" y="178883"/>
                </a:lnTo>
                <a:lnTo>
                  <a:pt x="408151" y="178883"/>
                </a:lnTo>
                <a:close/>
                <a:moveTo>
                  <a:pt x="351204" y="161101"/>
                </a:moveTo>
                <a:lnTo>
                  <a:pt x="389168" y="161101"/>
                </a:lnTo>
                <a:lnTo>
                  <a:pt x="389168" y="178883"/>
                </a:lnTo>
                <a:lnTo>
                  <a:pt x="351204" y="178883"/>
                </a:lnTo>
                <a:close/>
                <a:moveTo>
                  <a:pt x="294258" y="161101"/>
                </a:moveTo>
                <a:lnTo>
                  <a:pt x="332222" y="161101"/>
                </a:lnTo>
                <a:lnTo>
                  <a:pt x="332222" y="178883"/>
                </a:lnTo>
                <a:lnTo>
                  <a:pt x="294258" y="178883"/>
                </a:lnTo>
                <a:close/>
                <a:moveTo>
                  <a:pt x="237241" y="161101"/>
                </a:moveTo>
                <a:lnTo>
                  <a:pt x="275276" y="161101"/>
                </a:lnTo>
                <a:lnTo>
                  <a:pt x="275276" y="178883"/>
                </a:lnTo>
                <a:lnTo>
                  <a:pt x="237241" y="178883"/>
                </a:lnTo>
                <a:close/>
                <a:moveTo>
                  <a:pt x="408151" y="123278"/>
                </a:moveTo>
                <a:lnTo>
                  <a:pt x="446186" y="123278"/>
                </a:lnTo>
                <a:lnTo>
                  <a:pt x="446186" y="141060"/>
                </a:lnTo>
                <a:lnTo>
                  <a:pt x="408151" y="141060"/>
                </a:lnTo>
                <a:close/>
                <a:moveTo>
                  <a:pt x="351204" y="123278"/>
                </a:moveTo>
                <a:lnTo>
                  <a:pt x="389168" y="123278"/>
                </a:lnTo>
                <a:lnTo>
                  <a:pt x="389168" y="141060"/>
                </a:lnTo>
                <a:lnTo>
                  <a:pt x="351204" y="141060"/>
                </a:lnTo>
                <a:close/>
                <a:moveTo>
                  <a:pt x="294258" y="123278"/>
                </a:moveTo>
                <a:lnTo>
                  <a:pt x="332222" y="123278"/>
                </a:lnTo>
                <a:lnTo>
                  <a:pt x="332222" y="141060"/>
                </a:lnTo>
                <a:lnTo>
                  <a:pt x="294258" y="141060"/>
                </a:lnTo>
                <a:close/>
                <a:moveTo>
                  <a:pt x="237241" y="123278"/>
                </a:moveTo>
                <a:lnTo>
                  <a:pt x="275276" y="123278"/>
                </a:lnTo>
                <a:lnTo>
                  <a:pt x="275276" y="141060"/>
                </a:lnTo>
                <a:lnTo>
                  <a:pt x="237241" y="141060"/>
                </a:lnTo>
                <a:close/>
                <a:moveTo>
                  <a:pt x="408151" y="85314"/>
                </a:moveTo>
                <a:lnTo>
                  <a:pt x="446186" y="85314"/>
                </a:lnTo>
                <a:lnTo>
                  <a:pt x="446186" y="103096"/>
                </a:lnTo>
                <a:lnTo>
                  <a:pt x="408151" y="103096"/>
                </a:lnTo>
                <a:close/>
                <a:moveTo>
                  <a:pt x="351204" y="85314"/>
                </a:moveTo>
                <a:lnTo>
                  <a:pt x="389168" y="85314"/>
                </a:lnTo>
                <a:lnTo>
                  <a:pt x="389168" y="103096"/>
                </a:lnTo>
                <a:lnTo>
                  <a:pt x="351204" y="103096"/>
                </a:lnTo>
                <a:close/>
                <a:moveTo>
                  <a:pt x="294258" y="85314"/>
                </a:moveTo>
                <a:lnTo>
                  <a:pt x="332222" y="85314"/>
                </a:lnTo>
                <a:lnTo>
                  <a:pt x="332222" y="103096"/>
                </a:lnTo>
                <a:lnTo>
                  <a:pt x="294258" y="103096"/>
                </a:lnTo>
                <a:close/>
                <a:moveTo>
                  <a:pt x="237241" y="85314"/>
                </a:moveTo>
                <a:lnTo>
                  <a:pt x="275276" y="85314"/>
                </a:lnTo>
                <a:lnTo>
                  <a:pt x="275276" y="103096"/>
                </a:lnTo>
                <a:lnTo>
                  <a:pt x="237241" y="103096"/>
                </a:lnTo>
                <a:close/>
                <a:moveTo>
                  <a:pt x="408151" y="47349"/>
                </a:moveTo>
                <a:lnTo>
                  <a:pt x="446186" y="47349"/>
                </a:lnTo>
                <a:lnTo>
                  <a:pt x="446186" y="65131"/>
                </a:lnTo>
                <a:lnTo>
                  <a:pt x="408151" y="65131"/>
                </a:lnTo>
                <a:close/>
                <a:moveTo>
                  <a:pt x="351204" y="47349"/>
                </a:moveTo>
                <a:lnTo>
                  <a:pt x="389168" y="47349"/>
                </a:lnTo>
                <a:lnTo>
                  <a:pt x="389168" y="65131"/>
                </a:lnTo>
                <a:lnTo>
                  <a:pt x="351204" y="65131"/>
                </a:lnTo>
                <a:close/>
                <a:moveTo>
                  <a:pt x="294258" y="47349"/>
                </a:moveTo>
                <a:lnTo>
                  <a:pt x="332222" y="47349"/>
                </a:lnTo>
                <a:lnTo>
                  <a:pt x="332222" y="65131"/>
                </a:lnTo>
                <a:lnTo>
                  <a:pt x="294258" y="65131"/>
                </a:lnTo>
                <a:close/>
                <a:moveTo>
                  <a:pt x="237241" y="47349"/>
                </a:moveTo>
                <a:lnTo>
                  <a:pt x="275276" y="47349"/>
                </a:lnTo>
                <a:lnTo>
                  <a:pt x="275276" y="65131"/>
                </a:lnTo>
                <a:lnTo>
                  <a:pt x="237241" y="65131"/>
                </a:lnTo>
                <a:close/>
                <a:moveTo>
                  <a:pt x="208267" y="17775"/>
                </a:moveTo>
                <a:lnTo>
                  <a:pt x="208267" y="189576"/>
                </a:lnTo>
                <a:lnTo>
                  <a:pt x="208267" y="511934"/>
                </a:lnTo>
                <a:lnTo>
                  <a:pt x="475277" y="511934"/>
                </a:lnTo>
                <a:lnTo>
                  <a:pt x="475277" y="17775"/>
                </a:lnTo>
                <a:close/>
                <a:moveTo>
                  <a:pt x="190467" y="0"/>
                </a:moveTo>
                <a:lnTo>
                  <a:pt x="493077" y="0"/>
                </a:lnTo>
                <a:lnTo>
                  <a:pt x="493077" y="587747"/>
                </a:lnTo>
                <a:lnTo>
                  <a:pt x="512658" y="587747"/>
                </a:lnTo>
                <a:lnTo>
                  <a:pt x="512658" y="605522"/>
                </a:lnTo>
                <a:lnTo>
                  <a:pt x="493077" y="605522"/>
                </a:lnTo>
                <a:lnTo>
                  <a:pt x="208267" y="605522"/>
                </a:lnTo>
                <a:lnTo>
                  <a:pt x="190467" y="605522"/>
                </a:lnTo>
                <a:lnTo>
                  <a:pt x="19581" y="605522"/>
                </a:lnTo>
                <a:lnTo>
                  <a:pt x="0" y="605522"/>
                </a:lnTo>
                <a:lnTo>
                  <a:pt x="0" y="587747"/>
                </a:lnTo>
                <a:lnTo>
                  <a:pt x="19581" y="587747"/>
                </a:lnTo>
                <a:lnTo>
                  <a:pt x="19581" y="189576"/>
                </a:lnTo>
                <a:lnTo>
                  <a:pt x="190467" y="189576"/>
                </a:lnTo>
                <a:close/>
              </a:path>
            </a:pathLst>
          </a:custGeom>
          <a:solidFill>
            <a:srgbClr val="D32F2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smtClean="0">
              <a:ln>
                <a:noFill/>
              </a:ln>
              <a:solidFill>
                <a:prstClr val="white"/>
              </a:solidFill>
              <a:effectLst/>
              <a:uLnTx/>
              <a:uFillTx/>
              <a:latin typeface="等线" panose="02010600030101010101" charset="-122"/>
            </a:endParaRPr>
          </a:p>
        </p:txBody>
      </p:sp>
      <p:sp>
        <p:nvSpPr>
          <p:cNvPr id="5" name="矩形 4"/>
          <p:cNvSpPr/>
          <p:nvPr/>
        </p:nvSpPr>
        <p:spPr>
          <a:xfrm>
            <a:off x="836731" y="1715405"/>
            <a:ext cx="995680" cy="424815"/>
          </a:xfrm>
          <a:prstGeom prst="rect">
            <a:avLst/>
          </a:prstGeom>
        </p:spPr>
        <p:txBody>
          <a:bodyPr wrap="none">
            <a:spAutoFit/>
          </a:bodyPr>
          <a:lstStyle/>
          <a:p>
            <a:pPr>
              <a:lnSpc>
                <a:spcPts val="2600"/>
              </a:lnSpc>
            </a:pPr>
            <a:r>
              <a:rPr lang="zh-CN" altLang="en-US" sz="1600" b="1" dirty="0">
                <a:solidFill>
                  <a:srgbClr val="D32F2F"/>
                </a:solidFill>
                <a:latin typeface="微软雅黑" panose="020B0503020204020204" pitchFamily="34" charset="-122"/>
                <a:ea typeface="微软雅黑" panose="020B0503020204020204" pitchFamily="34" charset="-122"/>
              </a:rPr>
              <a:t>上市信息</a:t>
            </a:r>
            <a:endParaRPr lang="zh-CN" altLang="en-US" sz="1600" b="1" dirty="0">
              <a:solidFill>
                <a:srgbClr val="D32F2F"/>
              </a:solidFill>
              <a:latin typeface="微软雅黑" panose="020B0503020204020204" pitchFamily="34" charset="-122"/>
              <a:ea typeface="微软雅黑" panose="020B0503020204020204" pitchFamily="34" charset="-122"/>
            </a:endParaRPr>
          </a:p>
        </p:txBody>
      </p:sp>
      <p:sp>
        <p:nvSpPr>
          <p:cNvPr id="28" name="矩形 27"/>
          <p:cNvSpPr/>
          <p:nvPr/>
        </p:nvSpPr>
        <p:spPr>
          <a:xfrm>
            <a:off x="4553057" y="1706515"/>
            <a:ext cx="995680" cy="424815"/>
          </a:xfrm>
          <a:prstGeom prst="rect">
            <a:avLst/>
          </a:prstGeom>
        </p:spPr>
        <p:txBody>
          <a:bodyPr wrap="none">
            <a:spAutoFit/>
          </a:bodyPr>
          <a:lstStyle/>
          <a:p>
            <a:pPr>
              <a:lnSpc>
                <a:spcPts val="2600"/>
              </a:lnSpc>
            </a:pPr>
            <a:r>
              <a:rPr lang="zh-CN" altLang="en-US" sz="1600" b="1" dirty="0">
                <a:solidFill>
                  <a:srgbClr val="D32F2F"/>
                </a:solidFill>
                <a:latin typeface="微软雅黑" panose="020B0503020204020204" pitchFamily="34" charset="-122"/>
                <a:ea typeface="微软雅黑" panose="020B0503020204020204" pitchFamily="34" charset="-122"/>
              </a:rPr>
              <a:t>财务信息</a:t>
            </a:r>
            <a:endParaRPr lang="zh-CN" altLang="en-US" sz="1600" b="1" dirty="0">
              <a:solidFill>
                <a:srgbClr val="D32F2F"/>
              </a:solidFill>
              <a:latin typeface="微软雅黑" panose="020B0503020204020204" pitchFamily="34" charset="-122"/>
              <a:ea typeface="微软雅黑" panose="020B0503020204020204" pitchFamily="34" charset="-122"/>
            </a:endParaRPr>
          </a:p>
        </p:txBody>
      </p:sp>
      <p:sp>
        <p:nvSpPr>
          <p:cNvPr id="7" name="矩形 6"/>
          <p:cNvSpPr/>
          <p:nvPr/>
        </p:nvSpPr>
        <p:spPr>
          <a:xfrm>
            <a:off x="9192038" y="1749901"/>
            <a:ext cx="1601966" cy="424815"/>
          </a:xfrm>
          <a:prstGeom prst="rect">
            <a:avLst/>
          </a:prstGeom>
        </p:spPr>
        <p:txBody>
          <a:bodyPr wrap="square">
            <a:spAutoFit/>
          </a:bodyPr>
          <a:lstStyle/>
          <a:p>
            <a:pPr>
              <a:lnSpc>
                <a:spcPts val="2600"/>
              </a:lnSpc>
            </a:pPr>
            <a:r>
              <a:rPr lang="zh-CN" altLang="en-US" sz="1600" b="1" dirty="0">
                <a:solidFill>
                  <a:srgbClr val="D32F2F"/>
                </a:solidFill>
                <a:latin typeface="微软雅黑" panose="020B0503020204020204" pitchFamily="34" charset="-122"/>
                <a:ea typeface="微软雅黑" panose="020B0503020204020204" pitchFamily="34" charset="-122"/>
              </a:rPr>
              <a:t>风险信息</a:t>
            </a:r>
            <a:endParaRPr lang="zh-CN" altLang="en-US" sz="1600" b="1" dirty="0">
              <a:solidFill>
                <a:srgbClr val="D32F2F"/>
              </a:solidFill>
              <a:latin typeface="微软雅黑" panose="020B0503020204020204" pitchFamily="34" charset="-122"/>
              <a:ea typeface="微软雅黑" panose="020B0503020204020204" pitchFamily="34" charset="-122"/>
            </a:endParaRPr>
          </a:p>
        </p:txBody>
      </p:sp>
      <p:cxnSp>
        <p:nvCxnSpPr>
          <p:cNvPr id="13" name="直接连接符 12"/>
          <p:cNvCxnSpPr/>
          <p:nvPr/>
        </p:nvCxnSpPr>
        <p:spPr>
          <a:xfrm>
            <a:off x="3932236" y="1772750"/>
            <a:ext cx="0" cy="4976500"/>
          </a:xfrm>
          <a:prstGeom prst="line">
            <a:avLst/>
          </a:prstGeom>
          <a:ln>
            <a:gradFill>
              <a:gsLst>
                <a:gs pos="0">
                  <a:schemeClr val="bg1">
                    <a:lumMod val="50000"/>
                    <a:alpha val="0"/>
                  </a:schemeClr>
                </a:gs>
                <a:gs pos="39000">
                  <a:schemeClr val="bg1">
                    <a:lumMod val="50000"/>
                  </a:schemeClr>
                </a:gs>
                <a:gs pos="100000">
                  <a:schemeClr val="bg1">
                    <a:lumMod val="50000"/>
                    <a:alpha val="0"/>
                  </a:schemeClr>
                </a:gs>
              </a:gsLst>
              <a:lin ang="5400000" scaled="1"/>
            </a:gradFill>
            <a:prstDash val="dash"/>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888518" y="2156562"/>
            <a:ext cx="311844" cy="0"/>
          </a:xfrm>
          <a:prstGeom prst="line">
            <a:avLst/>
          </a:prstGeom>
          <a:ln w="57150" cap="rnd">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4629438" y="2112112"/>
            <a:ext cx="311844" cy="0"/>
          </a:xfrm>
          <a:prstGeom prst="line">
            <a:avLst/>
          </a:prstGeom>
          <a:ln w="57150" cap="rnd">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9264568" y="2161642"/>
            <a:ext cx="311844" cy="0"/>
          </a:xfrm>
          <a:prstGeom prst="line">
            <a:avLst/>
          </a:prstGeom>
          <a:ln w="57150" cap="rnd">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2" name="直接连接符 61"/>
          <p:cNvCxnSpPr/>
          <p:nvPr/>
        </p:nvCxnSpPr>
        <p:spPr>
          <a:xfrm>
            <a:off x="8766780" y="1772750"/>
            <a:ext cx="0" cy="4976500"/>
          </a:xfrm>
          <a:prstGeom prst="line">
            <a:avLst/>
          </a:prstGeom>
          <a:ln>
            <a:gradFill>
              <a:gsLst>
                <a:gs pos="0">
                  <a:schemeClr val="bg1">
                    <a:lumMod val="50000"/>
                    <a:alpha val="0"/>
                  </a:schemeClr>
                </a:gs>
                <a:gs pos="39000">
                  <a:schemeClr val="bg1">
                    <a:lumMod val="50000"/>
                  </a:schemeClr>
                </a:gs>
                <a:gs pos="100000">
                  <a:schemeClr val="bg1">
                    <a:lumMod val="50000"/>
                    <a:alpha val="0"/>
                  </a:schemeClr>
                </a:gs>
              </a:gsLst>
              <a:lin ang="5400000" scaled="1"/>
            </a:gradFill>
            <a:prstDash val="dash"/>
          </a:ln>
        </p:spPr>
        <p:style>
          <a:lnRef idx="1">
            <a:schemeClr val="accent1"/>
          </a:lnRef>
          <a:fillRef idx="0">
            <a:schemeClr val="accent1"/>
          </a:fillRef>
          <a:effectRef idx="0">
            <a:schemeClr val="accent1"/>
          </a:effectRef>
          <a:fontRef idx="minor">
            <a:schemeClr val="tx1"/>
          </a:fontRef>
        </p:style>
      </p:cxnSp>
      <p:pic>
        <p:nvPicPr>
          <p:cNvPr id="52" name="图片 51"/>
          <p:cNvPicPr>
            <a:picLocks noChangeAspect="1"/>
          </p:cNvPicPr>
          <p:nvPr/>
        </p:nvPicPr>
        <p:blipFill>
          <a:blip r:embed="rId5"/>
          <a:stretch>
            <a:fillRect/>
          </a:stretch>
        </p:blipFill>
        <p:spPr>
          <a:xfrm>
            <a:off x="357505" y="4418965"/>
            <a:ext cx="3484880" cy="2291715"/>
          </a:xfrm>
          <a:prstGeom prst="rect">
            <a:avLst/>
          </a:prstGeom>
        </p:spPr>
      </p:pic>
      <p:pic>
        <p:nvPicPr>
          <p:cNvPr id="53" name="图片 52"/>
          <p:cNvPicPr/>
          <p:nvPr/>
        </p:nvPicPr>
        <p:blipFill>
          <a:blip r:embed="rId6"/>
          <a:stretch>
            <a:fillRect/>
          </a:stretch>
        </p:blipFill>
        <p:spPr>
          <a:xfrm>
            <a:off x="4130040" y="4797425"/>
            <a:ext cx="4505325" cy="1951355"/>
          </a:xfrm>
          <a:prstGeom prst="rect">
            <a:avLst/>
          </a:prstGeom>
        </p:spPr>
      </p:pic>
      <p:pic>
        <p:nvPicPr>
          <p:cNvPr id="54" name="图片 53"/>
          <p:cNvPicPr/>
          <p:nvPr/>
        </p:nvPicPr>
        <p:blipFill>
          <a:blip r:embed="rId7"/>
          <a:stretch>
            <a:fillRect/>
          </a:stretch>
        </p:blipFill>
        <p:spPr>
          <a:xfrm>
            <a:off x="8844230" y="4718927"/>
            <a:ext cx="3302694" cy="2071353"/>
          </a:xfrm>
          <a:prstGeom prst="rect">
            <a:avLst/>
          </a:prstGeom>
        </p:spPr>
      </p:pic>
      <p:sp>
        <p:nvSpPr>
          <p:cNvPr id="55" name="椭圆 54"/>
          <p:cNvSpPr/>
          <p:nvPr/>
        </p:nvSpPr>
        <p:spPr>
          <a:xfrm flipV="1">
            <a:off x="10380344" y="5647372"/>
            <a:ext cx="1489710" cy="25146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vertOverflow="clip" horzOverflow="clip" rtlCol="0" anchor="t"/>
          <a:lstStyle>
            <a:defPPr>
              <a:defRPr lang="zh-CN">
                <a:solidFill>
                  <a:schemeClr val="lt1"/>
                </a:solidFill>
              </a:defRPr>
            </a:defPPr>
            <a:lvl1pPr marL="0" algn="l" defTabSz="914400" rtl="0" eaLnBrk="1" latinLnBrk="0" hangingPunct="1">
              <a:defRPr sz="1100">
                <a:solidFill>
                  <a:schemeClr val="lt1"/>
                </a:solidFill>
                <a:latin typeface="+mn-lt"/>
                <a:ea typeface="+mn-ea"/>
                <a:cs typeface="+mn-cs"/>
              </a:defRPr>
            </a:lvl1pPr>
            <a:lvl2pPr marL="457200" algn="l" defTabSz="914400" rtl="0" eaLnBrk="1" latinLnBrk="0" hangingPunct="1">
              <a:defRPr sz="1100">
                <a:solidFill>
                  <a:schemeClr val="lt1"/>
                </a:solidFill>
                <a:latin typeface="+mn-lt"/>
                <a:ea typeface="+mn-ea"/>
                <a:cs typeface="+mn-cs"/>
              </a:defRPr>
            </a:lvl2pPr>
            <a:lvl3pPr marL="914400" algn="l" defTabSz="914400" rtl="0" eaLnBrk="1" latinLnBrk="0" hangingPunct="1">
              <a:defRPr sz="1100">
                <a:solidFill>
                  <a:schemeClr val="lt1"/>
                </a:solidFill>
                <a:latin typeface="+mn-lt"/>
                <a:ea typeface="+mn-ea"/>
                <a:cs typeface="+mn-cs"/>
              </a:defRPr>
            </a:lvl3pPr>
            <a:lvl4pPr marL="1371600" algn="l" defTabSz="914400" rtl="0" eaLnBrk="1" latinLnBrk="0" hangingPunct="1">
              <a:defRPr sz="1100">
                <a:solidFill>
                  <a:schemeClr val="lt1"/>
                </a:solidFill>
                <a:latin typeface="+mn-lt"/>
                <a:ea typeface="+mn-ea"/>
                <a:cs typeface="+mn-cs"/>
              </a:defRPr>
            </a:lvl4pPr>
            <a:lvl5pPr marL="1828800" algn="l" defTabSz="914400" rtl="0" eaLnBrk="1" latinLnBrk="0" hangingPunct="1">
              <a:defRPr sz="1100">
                <a:solidFill>
                  <a:schemeClr val="lt1"/>
                </a:solidFill>
                <a:latin typeface="+mn-lt"/>
                <a:ea typeface="+mn-ea"/>
                <a:cs typeface="+mn-cs"/>
              </a:defRPr>
            </a:lvl5pPr>
            <a:lvl6pPr marL="2286000" algn="l" defTabSz="914400" rtl="0" eaLnBrk="1" latinLnBrk="0" hangingPunct="1">
              <a:defRPr sz="1100">
                <a:solidFill>
                  <a:schemeClr val="lt1"/>
                </a:solidFill>
                <a:latin typeface="+mn-lt"/>
                <a:ea typeface="+mn-ea"/>
                <a:cs typeface="+mn-cs"/>
              </a:defRPr>
            </a:lvl6pPr>
            <a:lvl7pPr marL="2743200" algn="l" defTabSz="914400" rtl="0" eaLnBrk="1" latinLnBrk="0" hangingPunct="1">
              <a:defRPr sz="1100">
                <a:solidFill>
                  <a:schemeClr val="lt1"/>
                </a:solidFill>
                <a:latin typeface="+mn-lt"/>
                <a:ea typeface="+mn-ea"/>
                <a:cs typeface="+mn-cs"/>
              </a:defRPr>
            </a:lvl7pPr>
            <a:lvl8pPr marL="3200400" algn="l" defTabSz="914400" rtl="0" eaLnBrk="1" latinLnBrk="0" hangingPunct="1">
              <a:defRPr sz="1100">
                <a:solidFill>
                  <a:schemeClr val="lt1"/>
                </a:solidFill>
                <a:latin typeface="+mn-lt"/>
                <a:ea typeface="+mn-ea"/>
                <a:cs typeface="+mn-cs"/>
              </a:defRPr>
            </a:lvl8pPr>
            <a:lvl9pPr marL="3657600" algn="l" defTabSz="914400" rtl="0" eaLnBrk="1" latinLnBrk="0" hangingPunct="1">
              <a:defRPr sz="1100">
                <a:solidFill>
                  <a:schemeClr val="lt1"/>
                </a:solidFill>
                <a:latin typeface="+mn-lt"/>
                <a:ea typeface="+mn-ea"/>
                <a:cs typeface="+mn-cs"/>
              </a:defRPr>
            </a:lvl9pPr>
          </a:lstStyle>
          <a:p>
            <a:pPr algn="l"/>
            <a:endParaRPr lang="zh-CN" altLang="en-US" sz="1100"/>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标题 1"/>
          <p:cNvSpPr>
            <a:spLocks noGrp="1"/>
          </p:cNvSpPr>
          <p:nvPr>
            <p:ph type="title"/>
          </p:nvPr>
        </p:nvSpPr>
        <p:spPr>
          <a:xfrm>
            <a:off x="1200152" y="308467"/>
            <a:ext cx="6996792" cy="706437"/>
          </a:xfrm>
          <a:noFill/>
          <a:ln w="9525">
            <a:noFill/>
            <a:miter lim="800000"/>
          </a:ln>
        </p:spPr>
        <p:txBody>
          <a:bodyPr vert="horz" wrap="square" lIns="91440" tIns="45720" rIns="91440" bIns="45720" numCol="1" anchor="ctr" anchorCtr="0" compatLnSpc="1"/>
          <a:lstStyle/>
          <a:p>
            <a:r>
              <a:rPr lang="en-US" altLang="zh-CN" sz="3200" b="1" dirty="0" smtClean="0">
                <a:latin typeface="微软雅黑" panose="020B0503020204020204" pitchFamily="34" charset="-122"/>
                <a:ea typeface="微软雅黑" panose="020B0503020204020204" pitchFamily="34" charset="-122"/>
                <a:cs typeface="+mj-ea"/>
                <a:sym typeface="+mn-ea"/>
              </a:rPr>
              <a:t>2.3</a:t>
            </a:r>
            <a:r>
              <a:rPr lang="en-US" altLang="zh-CN" sz="3200" b="1" dirty="0">
                <a:latin typeface="微软雅黑" panose="020B0503020204020204" pitchFamily="34" charset="-122"/>
                <a:ea typeface="微软雅黑" panose="020B0503020204020204" pitchFamily="34" charset="-122"/>
                <a:cs typeface="+mj-ea"/>
                <a:sym typeface="+mn-ea"/>
              </a:rPr>
              <a:t> </a:t>
            </a:r>
            <a:r>
              <a:rPr lang="en-US" altLang="zh-CN" sz="3200" b="1" dirty="0" smtClean="0">
                <a:latin typeface="微软雅黑" panose="020B0503020204020204" pitchFamily="34" charset="-122"/>
                <a:ea typeface="微软雅黑" panose="020B0503020204020204" pitchFamily="34" charset="-122"/>
                <a:cs typeface="+mj-ea"/>
                <a:sym typeface="+mn-ea"/>
              </a:rPr>
              <a:t> </a:t>
            </a:r>
            <a:r>
              <a:rPr lang="zh-CN" altLang="en-US" sz="3200" b="1" dirty="0" smtClean="0">
                <a:latin typeface="微软雅黑" panose="020B0503020204020204" pitchFamily="34" charset="-122"/>
                <a:ea typeface="微软雅黑" panose="020B0503020204020204" pitchFamily="34" charset="-122"/>
                <a:cs typeface="+mj-ea"/>
                <a:sym typeface="+mn-ea"/>
              </a:rPr>
              <a:t>贷款承诺</a:t>
            </a:r>
            <a:endParaRPr lang="zh-CN" altLang="en-US" sz="3200" b="1" dirty="0">
              <a:latin typeface="微软雅黑" panose="020B0503020204020204" pitchFamily="34" charset="-122"/>
              <a:ea typeface="微软雅黑" panose="020B0503020204020204" pitchFamily="34" charset="-122"/>
              <a:cs typeface="+mj-ea"/>
            </a:endParaRPr>
          </a:p>
        </p:txBody>
      </p:sp>
      <p:sp>
        <p:nvSpPr>
          <p:cNvPr id="54" name="文本框 53"/>
          <p:cNvSpPr txBox="1"/>
          <p:nvPr/>
        </p:nvSpPr>
        <p:spPr>
          <a:xfrm>
            <a:off x="3760908" y="1197798"/>
            <a:ext cx="1684303" cy="368300"/>
          </a:xfrm>
          <a:prstGeom prst="rect">
            <a:avLst/>
          </a:prstGeom>
          <a:noFill/>
        </p:spPr>
        <p:txBody>
          <a:bodyPr wrap="square" rtlCol="0">
            <a:spAutoFit/>
          </a:bodyPr>
          <a:lstStyle/>
          <a:p>
            <a:r>
              <a:rPr lang="zh-CN" altLang="en-US" b="1" dirty="0" smtClean="0">
                <a:solidFill>
                  <a:srgbClr val="D32F2F"/>
                </a:solidFill>
                <a:latin typeface="微软雅黑" panose="020B0503020204020204" pitchFamily="34" charset="-122"/>
                <a:ea typeface="微软雅黑" panose="020B0503020204020204" pitchFamily="34" charset="-122"/>
              </a:rPr>
              <a:t>贷款承诺业务</a:t>
            </a:r>
            <a:endParaRPr lang="zh-CN" altLang="en-US" b="1" dirty="0">
              <a:solidFill>
                <a:srgbClr val="D32F2F"/>
              </a:solidFill>
              <a:latin typeface="微软雅黑" panose="020B0503020204020204" pitchFamily="34" charset="-122"/>
              <a:ea typeface="微软雅黑" panose="020B0503020204020204" pitchFamily="34" charset="-122"/>
            </a:endParaRPr>
          </a:p>
        </p:txBody>
      </p:sp>
      <p:cxnSp>
        <p:nvCxnSpPr>
          <p:cNvPr id="55" name="直接连接符 54" descr="e7d195523061f1c0600ade85ab8d19863d296bbd6d3c8047FB0A4867354E4F1E3A7DEAE3C4C4B5C9777EC9E9D7F78045DB0296A4194571101A21F67FC7D6C39966CE50B69116E2EE84E571E25F3C0CCEAB7166E0BCEAD8008941BCF46B9BD7126B75D4C085598D7BD6051DADDFF63176B0949ACF004D3D13C6FC0972F4E442A85D4C934F23360625"/>
          <p:cNvCxnSpPr/>
          <p:nvPr/>
        </p:nvCxnSpPr>
        <p:spPr>
          <a:xfrm flipH="1">
            <a:off x="2954519" y="1445057"/>
            <a:ext cx="515938" cy="0"/>
          </a:xfrm>
          <a:prstGeom prst="line">
            <a:avLst/>
          </a:prstGeom>
          <a:noFill/>
          <a:ln w="6350" cap="flat" cmpd="sng" algn="ctr">
            <a:solidFill>
              <a:sysClr val="window" lastClr="FFFFFF">
                <a:lumMod val="75000"/>
              </a:sysClr>
            </a:solidFill>
            <a:prstDash val="solid"/>
            <a:miter lim="800000"/>
          </a:ln>
          <a:effectLst/>
        </p:spPr>
      </p:cxnSp>
      <p:sp>
        <p:nvSpPr>
          <p:cNvPr id="56" name="文本框 55"/>
          <p:cNvSpPr txBox="1"/>
          <p:nvPr/>
        </p:nvSpPr>
        <p:spPr>
          <a:xfrm>
            <a:off x="1391483" y="1195079"/>
            <a:ext cx="1970841" cy="368300"/>
          </a:xfrm>
          <a:prstGeom prst="rect">
            <a:avLst/>
          </a:prstGeom>
          <a:noFill/>
        </p:spPr>
        <p:txBody>
          <a:bodyPr wrap="square" rtlCol="0">
            <a:spAutoFit/>
          </a:bodyPr>
          <a:lstStyle/>
          <a:p>
            <a:r>
              <a:rPr lang="zh-CN" altLang="en-US" b="1" dirty="0" smtClean="0">
                <a:solidFill>
                  <a:srgbClr val="25313D"/>
                </a:solidFill>
                <a:latin typeface="微软雅黑" panose="020B0503020204020204" pitchFamily="34" charset="-122"/>
                <a:ea typeface="微软雅黑" panose="020B0503020204020204" pitchFamily="34" charset="-122"/>
              </a:rPr>
              <a:t>表外业务</a:t>
            </a:r>
            <a:endParaRPr lang="zh-CN" altLang="en-US" b="1" dirty="0">
              <a:solidFill>
                <a:srgbClr val="25313D"/>
              </a:solidFill>
              <a:latin typeface="微软雅黑" panose="020B0503020204020204" pitchFamily="34" charset="-122"/>
              <a:ea typeface="微软雅黑" panose="020B0503020204020204" pitchFamily="34" charset="-122"/>
            </a:endParaRPr>
          </a:p>
        </p:txBody>
      </p:sp>
      <p:cxnSp>
        <p:nvCxnSpPr>
          <p:cNvPr id="57" name="直接连接符 56" descr="e7d195523061f1c0600ade85ab8d19863d296bbd6d3c8047FB0A4867354E4F1E3A7DEAE3C4C4B5C9777EC9E9D7F78045DB0296A4194571101A21F67FC7D6C39966CE50B69116E2EE84E571E25F3C0CCEAB7166E0BCEAD8008941BCF46B9BD7126B75D4C085598D7BD6051DADDFF63176B0949ACF004D3D13C6FC0972F4E442A85D4C934F23360625"/>
          <p:cNvCxnSpPr/>
          <p:nvPr/>
        </p:nvCxnSpPr>
        <p:spPr>
          <a:xfrm flipH="1">
            <a:off x="637582" y="1379745"/>
            <a:ext cx="495008" cy="0"/>
          </a:xfrm>
          <a:prstGeom prst="line">
            <a:avLst/>
          </a:prstGeom>
          <a:noFill/>
          <a:ln w="6350" cap="flat" cmpd="sng" algn="ctr">
            <a:solidFill>
              <a:sysClr val="window" lastClr="FFFFFF">
                <a:lumMod val="75000"/>
              </a:sysClr>
            </a:solidFill>
            <a:prstDash val="solid"/>
            <a:miter lim="800000"/>
          </a:ln>
          <a:effectLst/>
        </p:spPr>
      </p:cxnSp>
      <p:grpSp>
        <p:nvGrpSpPr>
          <p:cNvPr id="58" name="组合 57"/>
          <p:cNvGrpSpPr/>
          <p:nvPr/>
        </p:nvGrpSpPr>
        <p:grpSpPr>
          <a:xfrm>
            <a:off x="1182327" y="1238035"/>
            <a:ext cx="209157" cy="283420"/>
            <a:chOff x="7063902" y="1357178"/>
            <a:chExt cx="209157" cy="283420"/>
          </a:xfrm>
        </p:grpSpPr>
        <p:sp>
          <p:nvSpPr>
            <p:cNvPr id="59" name="圆角矩形 58" descr="e7d195523061f1c0600ade85ab8d19863d296bbd6d3c8047FB0A4867354E4F1E3A7DEAE3C4C4B5C9777EC9E9D7F78045DB0296A4194571101A21F67FC7D6C39966CE50B69116E2EE84E571E25F3C0CCEAB7166E0BCEAD8008941BCF46B9BD7126B75D4C085598D7BD6051DADDFF63176B0949ACF004D3D13C6FC0972F4E442A85D4C934F23360625"/>
            <p:cNvSpPr/>
            <p:nvPr/>
          </p:nvSpPr>
          <p:spPr>
            <a:xfrm>
              <a:off x="7195891" y="1357178"/>
              <a:ext cx="77168" cy="283420"/>
            </a:xfrm>
            <a:prstGeom prst="roundRect">
              <a:avLst>
                <a:gd name="adj" fmla="val 14891"/>
              </a:avLst>
            </a:prstGeom>
            <a:solidFill>
              <a:schemeClr val="tx2">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prstClr val="white"/>
                </a:solidFill>
                <a:effectLst/>
                <a:uLnTx/>
                <a:uFillTx/>
                <a:latin typeface="Calibri" panose="020F0502020204030204"/>
                <a:ea typeface="宋体" panose="02010600030101010101" pitchFamily="2" charset="-122"/>
              </a:endParaRPr>
            </a:p>
          </p:txBody>
        </p:sp>
        <p:sp>
          <p:nvSpPr>
            <p:cNvPr id="60" name="圆角矩形 59" descr="e7d195523061f1c0600ade85ab8d19863d296bbd6d3c8047FB0A4867354E4F1E3A7DEAE3C4C4B5C9777EC9E9D7F78045DB0296A4194571101A21F67FC7D6C39966CE50B69116E2EE84E571E25F3C0CCEAB7166E0BCEAD8008941BCF46B9BD7126B75D4C085598D7BD6051DADDFF63176B0949ACF004D3D13C6FC0972F4E442A85D4C934F23360625"/>
            <p:cNvSpPr/>
            <p:nvPr/>
          </p:nvSpPr>
          <p:spPr>
            <a:xfrm>
              <a:off x="7063902" y="1357178"/>
              <a:ext cx="77168" cy="283420"/>
            </a:xfrm>
            <a:prstGeom prst="roundRect">
              <a:avLst>
                <a:gd name="adj" fmla="val 14891"/>
              </a:avLst>
            </a:prstGeom>
            <a:solidFill>
              <a:srgbClr val="D32F2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prstClr val="white"/>
                </a:solidFill>
                <a:effectLst/>
                <a:uLnTx/>
                <a:uFillTx/>
                <a:latin typeface="Calibri" panose="020F0502020204030204"/>
                <a:ea typeface="宋体" panose="02010600030101010101" pitchFamily="2" charset="-122"/>
              </a:endParaRPr>
            </a:p>
          </p:txBody>
        </p:sp>
      </p:grpSp>
      <p:sp>
        <p:nvSpPr>
          <p:cNvPr id="2" name="矩形 1"/>
          <p:cNvSpPr/>
          <p:nvPr/>
        </p:nvSpPr>
        <p:spPr>
          <a:xfrm>
            <a:off x="1076053" y="1793538"/>
            <a:ext cx="6050280" cy="368300"/>
          </a:xfrm>
          <a:prstGeom prst="rect">
            <a:avLst/>
          </a:prstGeom>
        </p:spPr>
        <p:txBody>
          <a:bodyPr wrap="square">
            <a:spAutoFit/>
          </a:bodyPr>
          <a:lstStyle/>
          <a:p>
            <a:r>
              <a:rPr lang="zh-CN" altLang="en-US" b="1" dirty="0" smtClean="0">
                <a:solidFill>
                  <a:srgbClr val="D32F2F"/>
                </a:solidFill>
                <a:latin typeface="微软雅黑" panose="020B0503020204020204" pitchFamily="34" charset="-122"/>
                <a:ea typeface="微软雅黑" panose="020B0503020204020204" pitchFamily="34" charset="-122"/>
              </a:rPr>
              <a:t>贷款承诺业务范围</a:t>
            </a:r>
            <a:endParaRPr lang="zh-CN" altLang="en-US" b="1" dirty="0">
              <a:solidFill>
                <a:srgbClr val="D32F2F"/>
              </a:solidFill>
              <a:latin typeface="微软雅黑" panose="020B0503020204020204" pitchFamily="34" charset="-122"/>
              <a:ea typeface="微软雅黑" panose="020B0503020204020204" pitchFamily="34" charset="-122"/>
            </a:endParaRPr>
          </a:p>
        </p:txBody>
      </p:sp>
      <p:grpSp>
        <p:nvGrpSpPr>
          <p:cNvPr id="5" name="组合 4"/>
          <p:cNvGrpSpPr>
            <a:grpSpLocks noChangeAspect="1"/>
          </p:cNvGrpSpPr>
          <p:nvPr/>
        </p:nvGrpSpPr>
        <p:grpSpPr>
          <a:xfrm rot="2700000">
            <a:off x="651233" y="1740435"/>
            <a:ext cx="351932" cy="351932"/>
            <a:chOff x="6755615" y="3106300"/>
            <a:chExt cx="914400" cy="914400"/>
          </a:xfrm>
        </p:grpSpPr>
        <p:sp>
          <p:nvSpPr>
            <p:cNvPr id="6" name="椭圆 5"/>
            <p:cNvSpPr>
              <a:spLocks noChangeAspect="1"/>
            </p:cNvSpPr>
            <p:nvPr/>
          </p:nvSpPr>
          <p:spPr>
            <a:xfrm>
              <a:off x="6755615" y="3106300"/>
              <a:ext cx="914400" cy="914400"/>
            </a:xfrm>
            <a:prstGeom prst="ellipse">
              <a:avLst/>
            </a:prstGeom>
            <a:solidFill>
              <a:srgbClr val="D32F2F"/>
            </a:solidFill>
            <a:ln w="38100" cap="flat" cmpd="sng" algn="ctr">
              <a:solidFill>
                <a:srgbClr val="D32F2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rgbClr val="FFFFFF"/>
                </a:solidFill>
                <a:effectLst/>
                <a:uLnTx/>
                <a:uFillTx/>
                <a:latin typeface="Arial" panose="020B0604020202020204"/>
                <a:ea typeface="微软雅黑" panose="020B0503020204020204" pitchFamily="34" charset="-122"/>
              </a:endParaRPr>
            </a:p>
          </p:txBody>
        </p:sp>
        <p:sp>
          <p:nvSpPr>
            <p:cNvPr id="7" name="矩形 6"/>
            <p:cNvSpPr>
              <a:spLocks noChangeAspect="1"/>
            </p:cNvSpPr>
            <p:nvPr/>
          </p:nvSpPr>
          <p:spPr>
            <a:xfrm>
              <a:off x="7014815" y="3360984"/>
              <a:ext cx="396000" cy="396000"/>
            </a:xfrm>
            <a:prstGeom prst="rect">
              <a:avLst/>
            </a:prstGeom>
            <a:solidFill>
              <a:srgbClr val="FFFFFF"/>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rgbClr val="FFFFFF"/>
                </a:solidFill>
                <a:effectLst/>
                <a:uLnTx/>
                <a:uFillTx/>
                <a:latin typeface="Arial" panose="020B0604020202020204"/>
                <a:ea typeface="微软雅黑" panose="020B0503020204020204" pitchFamily="34" charset="-122"/>
              </a:endParaRPr>
            </a:p>
          </p:txBody>
        </p:sp>
      </p:grpSp>
      <p:sp>
        <p:nvSpPr>
          <p:cNvPr id="9" name="文本框 8"/>
          <p:cNvSpPr txBox="1"/>
          <p:nvPr/>
        </p:nvSpPr>
        <p:spPr>
          <a:xfrm>
            <a:off x="4239686" y="3162994"/>
            <a:ext cx="4106779" cy="337185"/>
          </a:xfrm>
          <a:prstGeom prst="rect">
            <a:avLst/>
          </a:prstGeom>
          <a:noFill/>
        </p:spPr>
        <p:txBody>
          <a:bodyPr wrap="square" rtlCol="0">
            <a:spAutoFit/>
          </a:bodyPr>
          <a:lstStyle/>
          <a:p>
            <a:r>
              <a:rPr lang="zh-CN" altLang="en-US" sz="1600" b="1" dirty="0">
                <a:latin typeface="微软雅黑" panose="020B0503020204020204" pitchFamily="34" charset="-122"/>
                <a:ea typeface="微软雅黑" panose="020B0503020204020204" pitchFamily="34" charset="-122"/>
                <a:sym typeface="+mn-ea"/>
              </a:rPr>
              <a:t>贷款承诺业务风险资本计量规则</a:t>
            </a:r>
            <a:endParaRPr lang="zh-CN" altLang="en-US" sz="1600" b="1" dirty="0">
              <a:solidFill>
                <a:srgbClr val="25313D"/>
              </a:solidFill>
              <a:latin typeface="微软雅黑" panose="020B0503020204020204" pitchFamily="34" charset="-122"/>
              <a:ea typeface="微软雅黑" panose="020B0503020204020204" pitchFamily="34" charset="-122"/>
            </a:endParaRPr>
          </a:p>
        </p:txBody>
      </p:sp>
      <p:sp>
        <p:nvSpPr>
          <p:cNvPr id="12" name="文本框 11"/>
          <p:cNvSpPr txBox="1"/>
          <p:nvPr/>
        </p:nvSpPr>
        <p:spPr>
          <a:xfrm>
            <a:off x="716554" y="1937222"/>
            <a:ext cx="11164475" cy="1168400"/>
          </a:xfrm>
          <a:prstGeom prst="rect">
            <a:avLst/>
          </a:prstGeom>
          <a:noFill/>
          <a:ln w="9525">
            <a:noFill/>
          </a:ln>
        </p:spPr>
        <p:txBody>
          <a:bodyPr wrap="square">
            <a:spAutoFit/>
          </a:bodyPr>
          <a:lstStyle/>
          <a:p>
            <a:pPr indent="0">
              <a:buClr>
                <a:srgbClr val="C00000"/>
              </a:buClr>
              <a:buSzTx/>
              <a:buNone/>
            </a:pPr>
            <a:r>
              <a:rPr lang="en-US" altLang="zh-CN" sz="1600" b="0" dirty="0">
                <a:ea typeface="宋体" panose="02010600030101010101" pitchFamily="2" charset="-122"/>
              </a:rPr>
              <a:t>    </a:t>
            </a:r>
            <a:endParaRPr lang="zh-CN" sz="1600" b="0" dirty="0">
              <a:ea typeface="宋体" panose="02010600030101010101" pitchFamily="2" charset="-122"/>
            </a:endParaRPr>
          </a:p>
          <a:p>
            <a:pPr marL="285750" indent="-285750">
              <a:buClr>
                <a:srgbClr val="C00000"/>
              </a:buClr>
              <a:buSzTx/>
              <a:buFont typeface="Wingdings" panose="05000000000000000000" charset="0"/>
              <a:buChar char="Ø"/>
            </a:pPr>
            <a:r>
              <a:rPr lang="zh-CN" altLang="en-US" b="0" dirty="0" smtClean="0">
                <a:latin typeface="微软雅黑" panose="020B0503020204020204" pitchFamily="34" charset="-122"/>
                <a:ea typeface="微软雅黑" panose="020B0503020204020204" pitchFamily="34" charset="-122"/>
              </a:rPr>
              <a:t>贷款承诺函（</a:t>
            </a:r>
            <a:r>
              <a:rPr lang="zh-CN" altLang="zh-CN" dirty="0">
                <a:latin typeface="微软雅黑" panose="020B0503020204020204" pitchFamily="34" charset="-122"/>
                <a:ea typeface="微软雅黑" panose="020B0503020204020204" pitchFamily="34" charset="-122"/>
              </a:rPr>
              <a:t>《中信银行对公贷款承诺业务管理办法》</a:t>
            </a:r>
            <a:r>
              <a:rPr lang="zh-CN" altLang="en-US" b="0" dirty="0" smtClean="0">
                <a:latin typeface="微软雅黑" panose="020B0503020204020204" pitchFamily="34" charset="-122"/>
                <a:ea typeface="微软雅黑" panose="020B0503020204020204" pitchFamily="34" charset="-122"/>
              </a:rPr>
              <a:t>）</a:t>
            </a:r>
            <a:endParaRPr lang="zh-CN" b="0" dirty="0">
              <a:latin typeface="微软雅黑" panose="020B0503020204020204" pitchFamily="34" charset="-122"/>
              <a:ea typeface="微软雅黑" panose="020B0503020204020204" pitchFamily="34" charset="-122"/>
            </a:endParaRPr>
          </a:p>
          <a:p>
            <a:pPr marL="285750" indent="-285750">
              <a:buClr>
                <a:srgbClr val="C00000"/>
              </a:buClr>
              <a:buSzTx/>
              <a:buFont typeface="Wingdings" panose="05000000000000000000" charset="0"/>
              <a:buChar char="Ø"/>
            </a:pPr>
            <a:r>
              <a:rPr lang="zh-CN" altLang="zh-CN" dirty="0">
                <a:latin typeface="微软雅黑" panose="020B0503020204020204" pitchFamily="34" charset="-122"/>
                <a:ea typeface="微软雅黑" panose="020B0503020204020204" pitchFamily="34" charset="-122"/>
              </a:rPr>
              <a:t>已与客户签订了贷款合同，但在合同约定的金额和期限内，客户尚未全部提款的贷款额度，也需纳入贷款承诺业务管理。</a:t>
            </a:r>
            <a:endParaRPr lang="zh-CN" altLang="zh-CN" dirty="0">
              <a:latin typeface="微软雅黑" panose="020B0503020204020204" pitchFamily="34" charset="-122"/>
              <a:ea typeface="微软雅黑" panose="020B0503020204020204" pitchFamily="34" charset="-122"/>
            </a:endParaRPr>
          </a:p>
        </p:txBody>
      </p:sp>
      <p:graphicFrame>
        <p:nvGraphicFramePr>
          <p:cNvPr id="13" name="表格 12"/>
          <p:cNvGraphicFramePr>
            <a:graphicFrameLocks noGrp="1"/>
          </p:cNvGraphicFramePr>
          <p:nvPr/>
        </p:nvGraphicFramePr>
        <p:xfrm>
          <a:off x="1132592" y="3558039"/>
          <a:ext cx="10321290" cy="2912745"/>
        </p:xfrm>
        <a:graphic>
          <a:graphicData uri="http://schemas.openxmlformats.org/drawingml/2006/table">
            <a:tbl>
              <a:tblPr>
                <a:tableStyleId>{5C22544A-7EE6-4342-B048-85BDC9FD1C3A}</a:tableStyleId>
              </a:tblPr>
              <a:tblGrid>
                <a:gridCol w="984250"/>
                <a:gridCol w="1409065"/>
                <a:gridCol w="5264150"/>
                <a:gridCol w="1301115"/>
                <a:gridCol w="1362710"/>
              </a:tblGrid>
              <a:tr h="245834">
                <a:tc gridSpan="2">
                  <a:txBody>
                    <a:bodyPr/>
                    <a:lstStyle/>
                    <a:p>
                      <a:pPr marL="0" algn="ctr" defTabSz="914400" rtl="0" eaLnBrk="1" fontAlgn="ctr" latinLnBrk="0" hangingPunct="1">
                        <a:spcAft>
                          <a:spcPts val="0"/>
                        </a:spcAft>
                      </a:pPr>
                      <a:r>
                        <a:rPr lang="zh-CN" sz="1400" b="1" i="0" u="none" strike="noStrike" kern="1200" dirty="0">
                          <a:solidFill>
                            <a:schemeClr val="bg1"/>
                          </a:solidFill>
                          <a:effectLst/>
                          <a:latin typeface="微软雅黑" panose="020B0503020204020204" pitchFamily="34" charset="-122"/>
                          <a:ea typeface="微软雅黑" panose="020B0503020204020204" pitchFamily="34" charset="-122"/>
                          <a:cs typeface="+mn-cs"/>
                        </a:rPr>
                        <a:t>划分</a:t>
                      </a:r>
                      <a:endParaRPr lang="zh-CN" sz="1400" b="1" i="0" u="none" strike="noStrike" kern="1200" dirty="0">
                        <a:solidFill>
                          <a:schemeClr val="bg1"/>
                        </a:solidFill>
                        <a:effectLst/>
                        <a:latin typeface="微软雅黑" panose="020B0503020204020204" pitchFamily="34" charset="-122"/>
                        <a:ea typeface="微软雅黑" panose="020B0503020204020204" pitchFamily="34" charset="-122"/>
                        <a:cs typeface="+mn-cs"/>
                      </a:endParaRPr>
                    </a:p>
                  </a:txBody>
                  <a:tcPr marL="53375" marR="53375" marT="0" marB="0" anchor="ctr">
                    <a:lnB w="12700" cap="flat" cmpd="sng" algn="ctr">
                      <a:solidFill>
                        <a:schemeClr val="tx1"/>
                      </a:solidFill>
                      <a:prstDash val="solid"/>
                      <a:round/>
                      <a:headEnd type="none" w="med" len="med"/>
                      <a:tailEnd type="none" w="med" len="med"/>
                    </a:lnB>
                    <a:solidFill>
                      <a:srgbClr val="D32F2F"/>
                    </a:solidFill>
                  </a:tcPr>
                </a:tc>
                <a:tc hMerge="1">
                  <a:tcPr/>
                </a:tc>
                <a:tc>
                  <a:txBody>
                    <a:bodyPr/>
                    <a:lstStyle/>
                    <a:p>
                      <a:pPr marL="0" algn="ctr" defTabSz="914400" rtl="0" eaLnBrk="1" fontAlgn="ctr" latinLnBrk="0" hangingPunct="1">
                        <a:spcAft>
                          <a:spcPts val="0"/>
                        </a:spcAft>
                      </a:pPr>
                      <a:r>
                        <a:rPr lang="zh-CN" sz="1400" b="1" i="0" u="none" strike="noStrike" kern="1200" dirty="0">
                          <a:solidFill>
                            <a:schemeClr val="bg1"/>
                          </a:solidFill>
                          <a:effectLst/>
                          <a:latin typeface="微软雅黑" panose="020B0503020204020204" pitchFamily="34" charset="-122"/>
                          <a:ea typeface="微软雅黑" panose="020B0503020204020204" pitchFamily="34" charset="-122"/>
                          <a:cs typeface="+mn-cs"/>
                        </a:rPr>
                        <a:t>定义及统计规则</a:t>
                      </a:r>
                      <a:endParaRPr lang="zh-CN" sz="1400" b="1" i="0" u="none" strike="noStrike" kern="1200" dirty="0">
                        <a:solidFill>
                          <a:schemeClr val="bg1"/>
                        </a:solidFill>
                        <a:effectLst/>
                        <a:latin typeface="微软雅黑" panose="020B0503020204020204" pitchFamily="34" charset="-122"/>
                        <a:ea typeface="微软雅黑" panose="020B0503020204020204" pitchFamily="34" charset="-122"/>
                        <a:cs typeface="+mn-cs"/>
                      </a:endParaRPr>
                    </a:p>
                  </a:txBody>
                  <a:tcPr marL="53375" marR="53375" marT="0" marB="0" anchor="ctr">
                    <a:lnB w="12700" cap="flat" cmpd="sng" algn="ctr">
                      <a:solidFill>
                        <a:schemeClr val="tx1"/>
                      </a:solidFill>
                      <a:prstDash val="solid"/>
                      <a:round/>
                      <a:headEnd type="none" w="med" len="med"/>
                      <a:tailEnd type="none" w="med" len="med"/>
                    </a:lnB>
                    <a:solidFill>
                      <a:srgbClr val="D32F2F"/>
                    </a:solidFill>
                  </a:tcPr>
                </a:tc>
                <a:tc>
                  <a:txBody>
                    <a:bodyPr/>
                    <a:lstStyle/>
                    <a:p>
                      <a:pPr marL="0" algn="ctr" defTabSz="914400" rtl="0" eaLnBrk="1" fontAlgn="ctr" latinLnBrk="0" hangingPunct="1">
                        <a:spcAft>
                          <a:spcPts val="0"/>
                        </a:spcAft>
                      </a:pPr>
                      <a:r>
                        <a:rPr lang="zh-CN" sz="1400" b="1" i="0" u="none" strike="noStrike" kern="1200" dirty="0">
                          <a:solidFill>
                            <a:schemeClr val="bg1"/>
                          </a:solidFill>
                          <a:effectLst/>
                          <a:latin typeface="微软雅黑" panose="020B0503020204020204" pitchFamily="34" charset="-122"/>
                          <a:ea typeface="微软雅黑" panose="020B0503020204020204" pitchFamily="34" charset="-122"/>
                          <a:cs typeface="+mn-cs"/>
                        </a:rPr>
                        <a:t>现行法</a:t>
                      </a:r>
                      <a:endParaRPr lang="zh-CN" sz="1400" b="1" i="0" u="none" strike="noStrike" kern="1200" dirty="0">
                        <a:solidFill>
                          <a:schemeClr val="bg1"/>
                        </a:solidFill>
                        <a:effectLst/>
                        <a:latin typeface="微软雅黑" panose="020B0503020204020204" pitchFamily="34" charset="-122"/>
                        <a:ea typeface="微软雅黑" panose="020B0503020204020204" pitchFamily="34" charset="-122"/>
                        <a:cs typeface="+mn-cs"/>
                      </a:endParaRPr>
                    </a:p>
                  </a:txBody>
                  <a:tcPr marL="53375" marR="53375" marT="0" marB="0" anchor="ctr">
                    <a:lnB w="12700" cap="flat" cmpd="sng" algn="ctr">
                      <a:solidFill>
                        <a:schemeClr val="tx1"/>
                      </a:solidFill>
                      <a:prstDash val="solid"/>
                      <a:round/>
                      <a:headEnd type="none" w="med" len="med"/>
                      <a:tailEnd type="none" w="med" len="med"/>
                    </a:lnB>
                    <a:solidFill>
                      <a:srgbClr val="D32F2F"/>
                    </a:solidFill>
                  </a:tcPr>
                </a:tc>
                <a:tc>
                  <a:txBody>
                    <a:bodyPr/>
                    <a:lstStyle/>
                    <a:p>
                      <a:pPr marL="0" algn="ctr" defTabSz="914400" rtl="0" eaLnBrk="1" fontAlgn="ctr" latinLnBrk="0" hangingPunct="1">
                        <a:spcAft>
                          <a:spcPts val="0"/>
                        </a:spcAft>
                      </a:pPr>
                      <a:r>
                        <a:rPr lang="zh-CN" sz="1400" b="1" i="0" u="none" strike="noStrike" kern="1200" dirty="0">
                          <a:solidFill>
                            <a:schemeClr val="bg1"/>
                          </a:solidFill>
                          <a:effectLst/>
                          <a:latin typeface="微软雅黑" panose="020B0503020204020204" pitchFamily="34" charset="-122"/>
                          <a:ea typeface="微软雅黑" panose="020B0503020204020204" pitchFamily="34" charset="-122"/>
                          <a:cs typeface="+mn-cs"/>
                        </a:rPr>
                        <a:t>新规</a:t>
                      </a:r>
                      <a:endParaRPr lang="zh-CN" sz="1400" b="1" i="0" u="none" strike="noStrike" kern="1200" dirty="0">
                        <a:solidFill>
                          <a:schemeClr val="bg1"/>
                        </a:solidFill>
                        <a:effectLst/>
                        <a:latin typeface="微软雅黑" panose="020B0503020204020204" pitchFamily="34" charset="-122"/>
                        <a:ea typeface="微软雅黑" panose="020B0503020204020204" pitchFamily="34" charset="-122"/>
                        <a:cs typeface="+mn-cs"/>
                      </a:endParaRPr>
                    </a:p>
                  </a:txBody>
                  <a:tcPr marL="53375" marR="53375" marT="0" marB="0" anchor="ctr">
                    <a:lnB w="12700" cap="flat" cmpd="sng" algn="ctr">
                      <a:solidFill>
                        <a:schemeClr val="tx1"/>
                      </a:solidFill>
                      <a:prstDash val="solid"/>
                      <a:round/>
                      <a:headEnd type="none" w="med" len="med"/>
                      <a:tailEnd type="none" w="med" len="med"/>
                    </a:lnB>
                    <a:solidFill>
                      <a:srgbClr val="D32F2F"/>
                    </a:solidFill>
                  </a:tcPr>
                </a:tc>
              </a:tr>
              <a:tr h="941585">
                <a:tc rowSpan="3">
                  <a:txBody>
                    <a:bodyPr/>
                    <a:lstStyle/>
                    <a:p>
                      <a:pPr algn="ctr">
                        <a:spcAft>
                          <a:spcPts val="0"/>
                        </a:spcAft>
                      </a:pPr>
                      <a:r>
                        <a:rPr lang="zh-CN" sz="1200" kern="100" spc="50" dirty="0">
                          <a:effectLst/>
                        </a:rPr>
                        <a:t>可随时无条件撤销的贷款承诺</a:t>
                      </a:r>
                      <a:endParaRPr lang="zh-CN" sz="12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53375" marR="5337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spcAft>
                          <a:spcPts val="0"/>
                        </a:spcAft>
                      </a:pPr>
                      <a:r>
                        <a:rPr lang="zh-CN" sz="1200" kern="100" spc="50" dirty="0">
                          <a:effectLst/>
                        </a:rPr>
                        <a:t>满足要求、可豁免的贷款承诺</a:t>
                      </a:r>
                      <a:endParaRPr lang="zh-CN" sz="12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53375" marR="5337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spcAft>
                          <a:spcPts val="0"/>
                        </a:spcAft>
                      </a:pPr>
                      <a:r>
                        <a:rPr lang="zh-CN" sz="1200" kern="100" spc="50" dirty="0">
                          <a:effectLst/>
                        </a:rPr>
                        <a:t>同时满足以下条件的贷款承诺可免于计量表外项目风险加权资产：①商业银行未就该贷款承诺收取任何费用；②客户每次提款时均要向商业银行提出申请；③无论客户是否符合合同中规定的条件</a:t>
                      </a:r>
                      <a:r>
                        <a:rPr lang="en-US" sz="1200" kern="100" spc="50" dirty="0">
                          <a:effectLst/>
                        </a:rPr>
                        <a:t>, </a:t>
                      </a:r>
                      <a:r>
                        <a:rPr lang="zh-CN" sz="1200" kern="100" spc="50" dirty="0">
                          <a:effectLst/>
                        </a:rPr>
                        <a:t>商业银行都有权利决定是否放款；④商业银行应对客户信用状况进行持续监测，客户每次提款前，都应对其最新信用状况进行审查；⑤商业银行交易对手为符合商业银行资本管理办法（征求意见稿）》约定的公司风险暴露定义的主体。</a:t>
                      </a:r>
                      <a:endParaRPr lang="zh-CN" sz="12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53375" marR="5337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rowSpan="3">
                  <a:txBody>
                    <a:bodyPr/>
                    <a:lstStyle/>
                    <a:p>
                      <a:pPr algn="ctr">
                        <a:spcAft>
                          <a:spcPts val="0"/>
                        </a:spcAft>
                      </a:pPr>
                      <a:r>
                        <a:rPr lang="en-US" sz="1200" kern="100" spc="50" dirty="0">
                          <a:effectLst/>
                        </a:rPr>
                        <a:t>0%</a:t>
                      </a:r>
                      <a:endParaRPr lang="zh-CN" sz="12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53375" marR="5337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rowSpan="2">
                  <a:txBody>
                    <a:bodyPr/>
                    <a:lstStyle/>
                    <a:p>
                      <a:pPr algn="ctr">
                        <a:spcAft>
                          <a:spcPts val="0"/>
                        </a:spcAft>
                      </a:pPr>
                      <a:r>
                        <a:rPr lang="en-US" sz="1200" kern="100" spc="50" dirty="0">
                          <a:effectLst/>
                        </a:rPr>
                        <a:t>0%</a:t>
                      </a:r>
                      <a:endParaRPr lang="zh-CN" sz="12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53375" marR="5337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00634">
                <a:tc vMerge="1">
                  <a:tcPr/>
                </a:tc>
                <a:tc rowSpan="2">
                  <a:txBody>
                    <a:bodyPr/>
                    <a:lstStyle/>
                    <a:p>
                      <a:pPr algn="l">
                        <a:spcAft>
                          <a:spcPts val="0"/>
                        </a:spcAft>
                      </a:pPr>
                      <a:r>
                        <a:rPr lang="zh-CN" sz="1200" kern="100" spc="50">
                          <a:effectLst/>
                        </a:rPr>
                        <a:t>不可豁免的贷款承诺</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53375" marR="5337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rowSpan="2">
                  <a:txBody>
                    <a:bodyPr/>
                    <a:lstStyle/>
                    <a:p>
                      <a:pPr algn="l">
                        <a:spcAft>
                          <a:spcPts val="0"/>
                        </a:spcAft>
                      </a:pPr>
                      <a:r>
                        <a:rPr lang="zh-CN" sz="1200" kern="100" spc="50" dirty="0">
                          <a:effectLst/>
                        </a:rPr>
                        <a:t>是指商业银行在协议中列明，无需事先通知、有权随时撤销，或由于借款人的信用状况恶化，可以有效自动撤销，而且撤销不会引起纠纷、诉讼或给商业银行带来成本的贷款承诺。</a:t>
                      </a:r>
                      <a:endParaRPr lang="zh-CN" sz="12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53375" marR="5337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vMerge="1">
                  <a:tcPr/>
                </a:tc>
                <a:tc vMerge="1">
                  <a:tcPr/>
                </a:tc>
              </a:tr>
              <a:tr h="399582">
                <a:tc vMerge="1">
                  <a:tcPr/>
                </a:tc>
                <a:tc vMerge="1">
                  <a:tcPr marL="53375" marR="53375" marT="0" marB="0" anchor="ctr"/>
                </a:tc>
                <a:tc vMerge="1">
                  <a:tcPr marL="53375" marR="53375" marT="0" marB="0" anchor="ctr"/>
                </a:tc>
                <a:tc vMerge="1">
                  <a:tcPr/>
                </a:tc>
                <a:tc>
                  <a:txBody>
                    <a:bodyPr/>
                    <a:lstStyle/>
                    <a:p>
                      <a:pPr algn="ctr">
                        <a:spcAft>
                          <a:spcPts val="0"/>
                        </a:spcAft>
                      </a:pPr>
                      <a:r>
                        <a:rPr lang="en-US" sz="1200" kern="100" spc="50" dirty="0">
                          <a:effectLst/>
                        </a:rPr>
                        <a:t>10%</a:t>
                      </a:r>
                      <a:endParaRPr lang="zh-CN" sz="12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53375" marR="5337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431634">
                <a:tc rowSpan="2">
                  <a:txBody>
                    <a:bodyPr/>
                    <a:lstStyle/>
                    <a:p>
                      <a:pPr algn="ctr">
                        <a:spcAft>
                          <a:spcPts val="0"/>
                        </a:spcAft>
                      </a:pPr>
                      <a:r>
                        <a:rPr lang="zh-CN" sz="1200" kern="100" spc="50" dirty="0">
                          <a:effectLst/>
                        </a:rPr>
                        <a:t>不可撤销贷款承诺</a:t>
                      </a:r>
                      <a:endParaRPr lang="zh-CN" sz="12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53375" marR="5337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spcAft>
                          <a:spcPts val="0"/>
                        </a:spcAft>
                      </a:pPr>
                      <a:r>
                        <a:rPr lang="zh-CN" sz="1200" kern="100" spc="50">
                          <a:effectLst/>
                        </a:rPr>
                        <a:t>原始期限不超过</a:t>
                      </a:r>
                      <a:r>
                        <a:rPr lang="en-US" sz="1200" kern="100" spc="50">
                          <a:effectLst/>
                        </a:rPr>
                        <a:t>1</a:t>
                      </a:r>
                      <a:r>
                        <a:rPr lang="zh-CN" sz="1200" kern="100" spc="50">
                          <a:effectLst/>
                        </a:rPr>
                        <a:t>年的贷款承诺</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53375" marR="5337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spcAft>
                          <a:spcPts val="0"/>
                        </a:spcAft>
                      </a:pPr>
                      <a:r>
                        <a:rPr lang="zh-CN" sz="1200" kern="100" spc="50" dirty="0">
                          <a:effectLst/>
                        </a:rPr>
                        <a:t>是指贷款原始期限不超过</a:t>
                      </a:r>
                      <a:r>
                        <a:rPr lang="en-US" sz="1200" kern="100" spc="50" dirty="0">
                          <a:effectLst/>
                        </a:rPr>
                        <a:t>1</a:t>
                      </a:r>
                      <a:r>
                        <a:rPr lang="zh-CN" sz="1200" kern="100" spc="50" dirty="0">
                          <a:effectLst/>
                        </a:rPr>
                        <a:t>年的，不经客户允许，商业银行不得随意取消的贷款承诺。</a:t>
                      </a:r>
                      <a:endParaRPr lang="zh-CN" sz="12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53375" marR="5337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Aft>
                          <a:spcPts val="0"/>
                        </a:spcAft>
                      </a:pPr>
                      <a:r>
                        <a:rPr lang="en-US" sz="1200" kern="100" spc="50" dirty="0">
                          <a:effectLst/>
                        </a:rPr>
                        <a:t>20%</a:t>
                      </a:r>
                      <a:endParaRPr lang="zh-CN" sz="12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53375" marR="5337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rowSpan="2">
                  <a:txBody>
                    <a:bodyPr/>
                    <a:lstStyle/>
                    <a:p>
                      <a:pPr algn="ctr">
                        <a:spcAft>
                          <a:spcPts val="0"/>
                        </a:spcAft>
                      </a:pPr>
                      <a:r>
                        <a:rPr lang="en-US" sz="1200" kern="100" spc="50" dirty="0">
                          <a:effectLst/>
                        </a:rPr>
                        <a:t>40%</a:t>
                      </a:r>
                      <a:endParaRPr lang="zh-CN" sz="12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53375" marR="5337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437796">
                <a:tc vMerge="1">
                  <a:tcPr/>
                </a:tc>
                <a:tc>
                  <a:txBody>
                    <a:bodyPr/>
                    <a:lstStyle/>
                    <a:p>
                      <a:pPr algn="l">
                        <a:spcAft>
                          <a:spcPts val="0"/>
                        </a:spcAft>
                      </a:pPr>
                      <a:r>
                        <a:rPr lang="zh-CN" sz="1200" kern="100" spc="50">
                          <a:effectLst/>
                        </a:rPr>
                        <a:t>原始期限</a:t>
                      </a:r>
                      <a:r>
                        <a:rPr lang="en-US" sz="1200" kern="100" spc="50">
                          <a:effectLst/>
                        </a:rPr>
                        <a:t>1</a:t>
                      </a:r>
                      <a:r>
                        <a:rPr lang="zh-CN" sz="1200" kern="100" spc="50">
                          <a:effectLst/>
                        </a:rPr>
                        <a:t>年以上的贷款承诺</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53375" marR="5337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spcAft>
                          <a:spcPts val="0"/>
                        </a:spcAft>
                      </a:pPr>
                      <a:r>
                        <a:rPr lang="zh-CN" sz="1200" kern="100" spc="50" dirty="0">
                          <a:effectLst/>
                        </a:rPr>
                        <a:t>是指贷款原始期限</a:t>
                      </a:r>
                      <a:r>
                        <a:rPr lang="en-US" sz="1200" kern="100" spc="50" dirty="0">
                          <a:effectLst/>
                        </a:rPr>
                        <a:t>1</a:t>
                      </a:r>
                      <a:r>
                        <a:rPr lang="zh-CN" sz="1200" kern="100" spc="50" dirty="0">
                          <a:effectLst/>
                        </a:rPr>
                        <a:t>年以上的，不经客户允许，商业银行不得随意取消的贷款承诺。</a:t>
                      </a:r>
                      <a:endParaRPr lang="zh-CN" sz="12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53375" marR="5337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Aft>
                          <a:spcPts val="0"/>
                        </a:spcAft>
                      </a:pPr>
                      <a:r>
                        <a:rPr lang="en-US" sz="1200" kern="100" spc="50" dirty="0">
                          <a:effectLst/>
                        </a:rPr>
                        <a:t>50%</a:t>
                      </a:r>
                      <a:endParaRPr lang="zh-CN" sz="12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53375" marR="5337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vMerge="1">
                  <a:tcPr/>
                </a:tc>
              </a:tr>
            </a:tbl>
          </a:graphicData>
        </a:graphic>
      </p:graphicFrame>
      <p:sp>
        <p:nvSpPr>
          <p:cNvPr id="3" name="灯片编号占位符 2"/>
          <p:cNvSpPr>
            <a:spLocks noGrp="1"/>
          </p:cNvSpPr>
          <p:nvPr>
            <p:ph type="sldNum" sz="quarter" idx="12"/>
          </p:nvPr>
        </p:nvSpPr>
        <p:spPr/>
        <p:txBody>
          <a:bodyPr/>
          <a:lstStyle/>
          <a:p>
            <a:pPr>
              <a:defRPr/>
            </a:pPr>
            <a:r>
              <a:rPr lang="en-US" altLang="zh-CN" b="1" dirty="0" smtClean="0">
                <a:solidFill>
                  <a:prstClr val="black">
                    <a:tint val="75000"/>
                  </a:prstClr>
                </a:solidFill>
                <a:latin typeface="Times New Roman" panose="02020603050405020304" pitchFamily="18" charset="0"/>
                <a:cs typeface="Times New Roman" panose="02020603050405020304" pitchFamily="18" charset="0"/>
              </a:rPr>
              <a:t>21</a:t>
            </a:r>
            <a:endParaRPr lang="zh-CN" altLang="en-US" b="1" dirty="0">
              <a:solidFill>
                <a:prstClr val="black">
                  <a:tint val="75000"/>
                </a:prstClr>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任意多边形: 形状 139"/>
          <p:cNvSpPr/>
          <p:nvPr/>
        </p:nvSpPr>
        <p:spPr>
          <a:xfrm>
            <a:off x="0" y="4699000"/>
            <a:ext cx="12192000" cy="2159000"/>
          </a:xfrm>
          <a:custGeom>
            <a:avLst/>
            <a:gdLst>
              <a:gd name="connsiteX0" fmla="*/ 12192000 w 12192000"/>
              <a:gd name="connsiteY0" fmla="*/ 0 h 4622800"/>
              <a:gd name="connsiteX1" fmla="*/ 12192000 w 12192000"/>
              <a:gd name="connsiteY1" fmla="*/ 4622800 h 4622800"/>
              <a:gd name="connsiteX2" fmla="*/ 0 w 12192000"/>
              <a:gd name="connsiteY2" fmla="*/ 4622800 h 4622800"/>
              <a:gd name="connsiteX3" fmla="*/ 0 w 12192000"/>
              <a:gd name="connsiteY3" fmla="*/ 2005022 h 4622800"/>
              <a:gd name="connsiteX4" fmla="*/ 401943 w 12192000"/>
              <a:gd name="connsiteY4" fmla="*/ 2002332 h 4622800"/>
              <a:gd name="connsiteX5" fmla="*/ 7788191 w 12192000"/>
              <a:gd name="connsiteY5" fmla="*/ 903944 h 4622800"/>
              <a:gd name="connsiteX6" fmla="*/ 11924492 w 12192000"/>
              <a:gd name="connsiteY6" fmla="*/ 31141 h 462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4622800">
                <a:moveTo>
                  <a:pt x="12192000" y="0"/>
                </a:moveTo>
                <a:lnTo>
                  <a:pt x="12192000" y="4622800"/>
                </a:lnTo>
                <a:lnTo>
                  <a:pt x="0" y="4622800"/>
                </a:lnTo>
                <a:lnTo>
                  <a:pt x="0" y="2005022"/>
                </a:lnTo>
                <a:lnTo>
                  <a:pt x="401943" y="2002332"/>
                </a:lnTo>
                <a:cubicBezTo>
                  <a:pt x="2864026" y="1959768"/>
                  <a:pt x="5326109" y="1650604"/>
                  <a:pt x="7788191" y="903944"/>
                </a:cubicBezTo>
                <a:cubicBezTo>
                  <a:pt x="9166958" y="485815"/>
                  <a:pt x="10545725" y="204885"/>
                  <a:pt x="11924492" y="31141"/>
                </a:cubicBezTo>
                <a:close/>
              </a:path>
            </a:pathLst>
          </a:custGeom>
          <a:solidFill>
            <a:srgbClr val="C7151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2" name="îsḻíďè"/>
          <p:cNvSpPr/>
          <p:nvPr/>
        </p:nvSpPr>
        <p:spPr>
          <a:xfrm>
            <a:off x="570665" y="2229040"/>
            <a:ext cx="5571668" cy="4072700"/>
          </a:xfrm>
          <a:prstGeom prst="roundRect">
            <a:avLst>
              <a:gd name="adj" fmla="val 0"/>
            </a:avLst>
          </a:prstGeom>
          <a:solidFill>
            <a:sysClr val="window" lastClr="FFFFFF"/>
          </a:solidFill>
          <a:ln w="12700" cap="rnd" cmpd="sng" algn="ctr">
            <a:solidFill>
              <a:sysClr val="window" lastClr="FFFFFF">
                <a:lumMod val="85000"/>
              </a:sysClr>
            </a:solidFill>
            <a:prstDash val="solid"/>
            <a:round/>
          </a:ln>
          <a:effectLst>
            <a:outerShdw blurRad="254000" dist="127000" algn="ctr" rotWithShape="0">
              <a:sysClr val="windowText" lastClr="000000">
                <a:lumMod val="85000"/>
                <a:lumOff val="15000"/>
                <a:alpha val="10000"/>
              </a:sysClr>
            </a:outerShdw>
          </a:effectLst>
        </p:spPr>
        <p:txBody>
          <a:bodyPr rot="0" spcFirstLastPara="0" vert="horz" wrap="square" lIns="91440" tIns="45720" rIns="91440" bIns="45720" numCol="1" spcCol="0" rtlCol="0" fromWordArt="0" anchor="ctr" anchorCtr="0" forceAA="0" compatLnSpc="1">
            <a:normAutofit/>
          </a:bodyPr>
          <a:lstStyle/>
          <a:p>
            <a:pPr marL="342900" marR="0" lvl="0" indent="-342900" algn="ctr" defTabSz="914400" eaLnBrk="1" fontAlgn="auto" latinLnBrk="0" hangingPunct="1">
              <a:lnSpc>
                <a:spcPts val="2400"/>
              </a:lnSpc>
              <a:spcBef>
                <a:spcPts val="0"/>
              </a:spcBef>
              <a:spcAft>
                <a:spcPts val="200"/>
              </a:spcAft>
              <a:buClrTx/>
              <a:buSzTx/>
              <a:buFont typeface="+mj-lt"/>
              <a:buAutoNum type="arabicPeriod"/>
              <a:defRPr/>
            </a:pPr>
            <a:endParaRPr kumimoji="0" lang="zh-CN" altLang="en-US" sz="1600" b="1" i="0" u="none" strike="noStrike" kern="0" cap="none" spc="0" normalizeH="0" baseline="0" noProof="0" dirty="0" smtClean="0">
              <a:ln>
                <a:noFill/>
              </a:ln>
              <a:solidFill>
                <a:prstClr val="white"/>
              </a:solidFill>
              <a:effectLst/>
              <a:uLnTx/>
              <a:uFillTx/>
            </a:endParaRPr>
          </a:p>
        </p:txBody>
      </p:sp>
      <p:sp>
        <p:nvSpPr>
          <p:cNvPr id="13" name="文本框 12"/>
          <p:cNvSpPr txBox="1"/>
          <p:nvPr/>
        </p:nvSpPr>
        <p:spPr>
          <a:xfrm>
            <a:off x="758190" y="2245360"/>
            <a:ext cx="3129915" cy="368300"/>
          </a:xfrm>
          <a:prstGeom prst="rect">
            <a:avLst/>
          </a:prstGeom>
          <a:noFill/>
        </p:spPr>
        <p:txBody>
          <a:bodyPr wrap="square" rtlCol="0">
            <a:spAutoFit/>
          </a:bodyPr>
          <a:lstStyle/>
          <a:p>
            <a:r>
              <a:rPr lang="zh-CN" altLang="en-US" b="1" spc="100" dirty="0" smtClean="0">
                <a:solidFill>
                  <a:srgbClr val="25313D"/>
                </a:solidFill>
                <a:latin typeface="微软雅黑" panose="020B0503020204020204" pitchFamily="34" charset="-122"/>
                <a:ea typeface="微软雅黑" panose="020B0503020204020204" pitchFamily="34" charset="-122"/>
              </a:rPr>
              <a:t>加快数据</a:t>
            </a:r>
            <a:r>
              <a:rPr lang="zh-CN" altLang="en-US" b="1" spc="100" dirty="0" smtClean="0">
                <a:solidFill>
                  <a:srgbClr val="25313D"/>
                </a:solidFill>
                <a:latin typeface="微软雅黑" panose="020B0503020204020204" pitchFamily="34" charset="-122"/>
                <a:ea typeface="微软雅黑" panose="020B0503020204020204" pitchFamily="34" charset="-122"/>
              </a:rPr>
              <a:t>治理</a:t>
            </a:r>
            <a:endParaRPr lang="zh-CN" altLang="en-US" b="1" spc="100" dirty="0">
              <a:solidFill>
                <a:srgbClr val="25313D"/>
              </a:solidFill>
              <a:latin typeface="微软雅黑" panose="020B0503020204020204" pitchFamily="34" charset="-122"/>
              <a:ea typeface="微软雅黑" panose="020B0503020204020204" pitchFamily="34" charset="-122"/>
            </a:endParaRPr>
          </a:p>
        </p:txBody>
      </p:sp>
      <p:sp>
        <p:nvSpPr>
          <p:cNvPr id="14" name="矩形 33"/>
          <p:cNvSpPr/>
          <p:nvPr/>
        </p:nvSpPr>
        <p:spPr>
          <a:xfrm>
            <a:off x="689665" y="2107628"/>
            <a:ext cx="422189" cy="640191"/>
          </a:xfrm>
          <a:custGeom>
            <a:avLst/>
            <a:gdLst>
              <a:gd name="connsiteX0" fmla="*/ 0 w 806740"/>
              <a:gd name="connsiteY0" fmla="*/ 0 h 1451128"/>
              <a:gd name="connsiteX1" fmla="*/ 806740 w 806740"/>
              <a:gd name="connsiteY1" fmla="*/ 0 h 1451128"/>
              <a:gd name="connsiteX2" fmla="*/ 806740 w 806740"/>
              <a:gd name="connsiteY2" fmla="*/ 1451128 h 1451128"/>
              <a:gd name="connsiteX3" fmla="*/ 0 w 806740"/>
              <a:gd name="connsiteY3" fmla="*/ 1451128 h 1451128"/>
              <a:gd name="connsiteX4" fmla="*/ 0 w 806740"/>
              <a:gd name="connsiteY4" fmla="*/ 0 h 1451128"/>
              <a:gd name="connsiteX0-1" fmla="*/ 0 w 806740"/>
              <a:gd name="connsiteY0-2" fmla="*/ 0 h 1451128"/>
              <a:gd name="connsiteX1-3" fmla="*/ 806740 w 806740"/>
              <a:gd name="connsiteY1-4" fmla="*/ 0 h 1451128"/>
              <a:gd name="connsiteX2-5" fmla="*/ 805946 w 806740"/>
              <a:gd name="connsiteY2-6" fmla="*/ 702469 h 1451128"/>
              <a:gd name="connsiteX3-7" fmla="*/ 806740 w 806740"/>
              <a:gd name="connsiteY3-8" fmla="*/ 1451128 h 1451128"/>
              <a:gd name="connsiteX4-9" fmla="*/ 0 w 806740"/>
              <a:gd name="connsiteY4-10" fmla="*/ 1451128 h 1451128"/>
              <a:gd name="connsiteX5" fmla="*/ 0 w 806740"/>
              <a:gd name="connsiteY5" fmla="*/ 0 h 1451128"/>
              <a:gd name="connsiteX0-11" fmla="*/ 0 w 866263"/>
              <a:gd name="connsiteY0-12" fmla="*/ 0 h 1451128"/>
              <a:gd name="connsiteX1-13" fmla="*/ 806740 w 866263"/>
              <a:gd name="connsiteY1-14" fmla="*/ 0 h 1451128"/>
              <a:gd name="connsiteX2-15" fmla="*/ 805946 w 866263"/>
              <a:gd name="connsiteY2-16" fmla="*/ 702469 h 1451128"/>
              <a:gd name="connsiteX3-17" fmla="*/ 805946 w 866263"/>
              <a:gd name="connsiteY3-18" fmla="*/ 1257300 h 1451128"/>
              <a:gd name="connsiteX4-19" fmla="*/ 806740 w 866263"/>
              <a:gd name="connsiteY4-20" fmla="*/ 1451128 h 1451128"/>
              <a:gd name="connsiteX5-21" fmla="*/ 0 w 866263"/>
              <a:gd name="connsiteY5-22" fmla="*/ 1451128 h 1451128"/>
              <a:gd name="connsiteX6" fmla="*/ 0 w 866263"/>
              <a:gd name="connsiteY6" fmla="*/ 0 h 1451128"/>
              <a:gd name="connsiteX0-23" fmla="*/ 0 w 806740"/>
              <a:gd name="connsiteY0-24" fmla="*/ 0 h 1451128"/>
              <a:gd name="connsiteX1-25" fmla="*/ 806740 w 806740"/>
              <a:gd name="connsiteY1-26" fmla="*/ 0 h 1451128"/>
              <a:gd name="connsiteX2-27" fmla="*/ 805946 w 806740"/>
              <a:gd name="connsiteY2-28" fmla="*/ 702469 h 1451128"/>
              <a:gd name="connsiteX3-29" fmla="*/ 805946 w 806740"/>
              <a:gd name="connsiteY3-30" fmla="*/ 1257300 h 1451128"/>
              <a:gd name="connsiteX4-31" fmla="*/ 806740 w 806740"/>
              <a:gd name="connsiteY4-32" fmla="*/ 1451128 h 1451128"/>
              <a:gd name="connsiteX5-33" fmla="*/ 0 w 806740"/>
              <a:gd name="connsiteY5-34" fmla="*/ 1451128 h 1451128"/>
              <a:gd name="connsiteX6-35" fmla="*/ 0 w 806740"/>
              <a:gd name="connsiteY6-36" fmla="*/ 0 h 1451128"/>
              <a:gd name="connsiteX0-37" fmla="*/ 0 w 866263"/>
              <a:gd name="connsiteY0-38" fmla="*/ 0 h 1451128"/>
              <a:gd name="connsiteX1-39" fmla="*/ 806740 w 866263"/>
              <a:gd name="connsiteY1-40" fmla="*/ 0 h 1451128"/>
              <a:gd name="connsiteX2-41" fmla="*/ 805946 w 866263"/>
              <a:gd name="connsiteY2-42" fmla="*/ 702469 h 1451128"/>
              <a:gd name="connsiteX3-43" fmla="*/ 805946 w 866263"/>
              <a:gd name="connsiteY3-44" fmla="*/ 1257300 h 1451128"/>
              <a:gd name="connsiteX4-45" fmla="*/ 806740 w 866263"/>
              <a:gd name="connsiteY4-46" fmla="*/ 1451128 h 1451128"/>
              <a:gd name="connsiteX5-47" fmla="*/ 0 w 866263"/>
              <a:gd name="connsiteY5-48" fmla="*/ 1451128 h 1451128"/>
              <a:gd name="connsiteX6-49" fmla="*/ 0 w 866263"/>
              <a:gd name="connsiteY6-50" fmla="*/ 0 h 1451128"/>
              <a:gd name="connsiteX0-51" fmla="*/ 0 w 806740"/>
              <a:gd name="connsiteY0-52" fmla="*/ 0 h 1451128"/>
              <a:gd name="connsiteX1-53" fmla="*/ 806740 w 806740"/>
              <a:gd name="connsiteY1-54" fmla="*/ 0 h 1451128"/>
              <a:gd name="connsiteX2-55" fmla="*/ 805946 w 806740"/>
              <a:gd name="connsiteY2-56" fmla="*/ 702469 h 1451128"/>
              <a:gd name="connsiteX3-57" fmla="*/ 805946 w 806740"/>
              <a:gd name="connsiteY3-58" fmla="*/ 1257300 h 1451128"/>
              <a:gd name="connsiteX4-59" fmla="*/ 806740 w 806740"/>
              <a:gd name="connsiteY4-60" fmla="*/ 1451128 h 1451128"/>
              <a:gd name="connsiteX5-61" fmla="*/ 0 w 806740"/>
              <a:gd name="connsiteY5-62" fmla="*/ 1451128 h 1451128"/>
              <a:gd name="connsiteX6-63" fmla="*/ 0 w 806740"/>
              <a:gd name="connsiteY6-64" fmla="*/ 0 h 1451128"/>
              <a:gd name="connsiteX0-65" fmla="*/ 0 w 866263"/>
              <a:gd name="connsiteY0-66" fmla="*/ 0 h 1451128"/>
              <a:gd name="connsiteX1-67" fmla="*/ 806740 w 866263"/>
              <a:gd name="connsiteY1-68" fmla="*/ 0 h 1451128"/>
              <a:gd name="connsiteX2-69" fmla="*/ 805946 w 866263"/>
              <a:gd name="connsiteY2-70" fmla="*/ 702469 h 1451128"/>
              <a:gd name="connsiteX3-71" fmla="*/ 805946 w 866263"/>
              <a:gd name="connsiteY3-72" fmla="*/ 1257300 h 1451128"/>
              <a:gd name="connsiteX4-73" fmla="*/ 806740 w 866263"/>
              <a:gd name="connsiteY4-74" fmla="*/ 1451128 h 1451128"/>
              <a:gd name="connsiteX5-75" fmla="*/ 0 w 866263"/>
              <a:gd name="connsiteY5-76" fmla="*/ 1451128 h 1451128"/>
              <a:gd name="connsiteX6-77" fmla="*/ 0 w 866263"/>
              <a:gd name="connsiteY6-78" fmla="*/ 0 h 1451128"/>
              <a:gd name="connsiteX0-79" fmla="*/ 0 w 806740"/>
              <a:gd name="connsiteY0-80" fmla="*/ 0 h 1451128"/>
              <a:gd name="connsiteX1-81" fmla="*/ 806740 w 806740"/>
              <a:gd name="connsiteY1-82" fmla="*/ 0 h 1451128"/>
              <a:gd name="connsiteX2-83" fmla="*/ 805946 w 806740"/>
              <a:gd name="connsiteY2-84" fmla="*/ 702469 h 1451128"/>
              <a:gd name="connsiteX3-85" fmla="*/ 805946 w 806740"/>
              <a:gd name="connsiteY3-86" fmla="*/ 1257300 h 1451128"/>
              <a:gd name="connsiteX4-87" fmla="*/ 806740 w 806740"/>
              <a:gd name="connsiteY4-88" fmla="*/ 1451128 h 1451128"/>
              <a:gd name="connsiteX5-89" fmla="*/ 0 w 806740"/>
              <a:gd name="connsiteY5-90" fmla="*/ 1451128 h 1451128"/>
              <a:gd name="connsiteX6-91" fmla="*/ 0 w 806740"/>
              <a:gd name="connsiteY6-92" fmla="*/ 0 h 1451128"/>
              <a:gd name="connsiteX0-93" fmla="*/ 805946 w 897386"/>
              <a:gd name="connsiteY0-94" fmla="*/ 1257300 h 1451128"/>
              <a:gd name="connsiteX1-95" fmla="*/ 806740 w 897386"/>
              <a:gd name="connsiteY1-96" fmla="*/ 1451128 h 1451128"/>
              <a:gd name="connsiteX2-97" fmla="*/ 0 w 897386"/>
              <a:gd name="connsiteY2-98" fmla="*/ 1451128 h 1451128"/>
              <a:gd name="connsiteX3-99" fmla="*/ 0 w 897386"/>
              <a:gd name="connsiteY3-100" fmla="*/ 0 h 1451128"/>
              <a:gd name="connsiteX4-101" fmla="*/ 806740 w 897386"/>
              <a:gd name="connsiteY4-102" fmla="*/ 0 h 1451128"/>
              <a:gd name="connsiteX5-103" fmla="*/ 897386 w 897386"/>
              <a:gd name="connsiteY5-104" fmla="*/ 793909 h 1451128"/>
              <a:gd name="connsiteX0-105" fmla="*/ 805946 w 897386"/>
              <a:gd name="connsiteY0-106" fmla="*/ 1257300 h 1451128"/>
              <a:gd name="connsiteX1-107" fmla="*/ 806740 w 897386"/>
              <a:gd name="connsiteY1-108" fmla="*/ 1451128 h 1451128"/>
              <a:gd name="connsiteX2-109" fmla="*/ 0 w 897386"/>
              <a:gd name="connsiteY2-110" fmla="*/ 1451128 h 1451128"/>
              <a:gd name="connsiteX3-111" fmla="*/ 0 w 897386"/>
              <a:gd name="connsiteY3-112" fmla="*/ 0 h 1451128"/>
              <a:gd name="connsiteX4-113" fmla="*/ 806740 w 897386"/>
              <a:gd name="connsiteY4-114" fmla="*/ 0 h 1451128"/>
              <a:gd name="connsiteX5-115" fmla="*/ 897386 w 897386"/>
              <a:gd name="connsiteY5-116" fmla="*/ 793909 h 1451128"/>
              <a:gd name="connsiteX0-117" fmla="*/ 805946 w 816423"/>
              <a:gd name="connsiteY0-118" fmla="*/ 1257300 h 1451128"/>
              <a:gd name="connsiteX1-119" fmla="*/ 806740 w 816423"/>
              <a:gd name="connsiteY1-120" fmla="*/ 1451128 h 1451128"/>
              <a:gd name="connsiteX2-121" fmla="*/ 0 w 816423"/>
              <a:gd name="connsiteY2-122" fmla="*/ 1451128 h 1451128"/>
              <a:gd name="connsiteX3-123" fmla="*/ 0 w 816423"/>
              <a:gd name="connsiteY3-124" fmla="*/ 0 h 1451128"/>
              <a:gd name="connsiteX4-125" fmla="*/ 806740 w 816423"/>
              <a:gd name="connsiteY4-126" fmla="*/ 0 h 1451128"/>
              <a:gd name="connsiteX5-127" fmla="*/ 816423 w 816423"/>
              <a:gd name="connsiteY5-128" fmla="*/ 793909 h 1451128"/>
              <a:gd name="connsiteX0-129" fmla="*/ 805946 w 806898"/>
              <a:gd name="connsiteY0-130" fmla="*/ 1257300 h 1451128"/>
              <a:gd name="connsiteX1-131" fmla="*/ 806740 w 806898"/>
              <a:gd name="connsiteY1-132" fmla="*/ 1451128 h 1451128"/>
              <a:gd name="connsiteX2-133" fmla="*/ 0 w 806898"/>
              <a:gd name="connsiteY2-134" fmla="*/ 1451128 h 1451128"/>
              <a:gd name="connsiteX3-135" fmla="*/ 0 w 806898"/>
              <a:gd name="connsiteY3-136" fmla="*/ 0 h 1451128"/>
              <a:gd name="connsiteX4-137" fmla="*/ 806740 w 806898"/>
              <a:gd name="connsiteY4-138" fmla="*/ 0 h 1451128"/>
              <a:gd name="connsiteX5-139" fmla="*/ 806898 w 806898"/>
              <a:gd name="connsiteY5-140" fmla="*/ 796290 h 1451128"/>
              <a:gd name="connsiteX0-141" fmla="*/ 805946 w 806898"/>
              <a:gd name="connsiteY0-142" fmla="*/ 1257300 h 1451128"/>
              <a:gd name="connsiteX1-143" fmla="*/ 806740 w 806898"/>
              <a:gd name="connsiteY1-144" fmla="*/ 1451128 h 1451128"/>
              <a:gd name="connsiteX2-145" fmla="*/ 0 w 806898"/>
              <a:gd name="connsiteY2-146" fmla="*/ 1451128 h 1451128"/>
              <a:gd name="connsiteX3-147" fmla="*/ 0 w 806898"/>
              <a:gd name="connsiteY3-148" fmla="*/ 0 h 1451128"/>
              <a:gd name="connsiteX4-149" fmla="*/ 806740 w 806898"/>
              <a:gd name="connsiteY4-150" fmla="*/ 0 h 1451128"/>
              <a:gd name="connsiteX5-151" fmla="*/ 806898 w 806898"/>
              <a:gd name="connsiteY5-152" fmla="*/ 677821 h 1451128"/>
              <a:gd name="connsiteX0-153" fmla="*/ 805946 w 806898"/>
              <a:gd name="connsiteY0-154" fmla="*/ 1257300 h 1451128"/>
              <a:gd name="connsiteX1-155" fmla="*/ 806740 w 806898"/>
              <a:gd name="connsiteY1-156" fmla="*/ 1451128 h 1451128"/>
              <a:gd name="connsiteX2-157" fmla="*/ 0 w 806898"/>
              <a:gd name="connsiteY2-158" fmla="*/ 1451128 h 1451128"/>
              <a:gd name="connsiteX3-159" fmla="*/ 0 w 806898"/>
              <a:gd name="connsiteY3-160" fmla="*/ 0 h 1451128"/>
              <a:gd name="connsiteX4-161" fmla="*/ 806740 w 806898"/>
              <a:gd name="connsiteY4-162" fmla="*/ 0 h 1451128"/>
              <a:gd name="connsiteX5-163" fmla="*/ 806898 w 806898"/>
              <a:gd name="connsiteY5-164" fmla="*/ 266937 h 145112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Lst>
            <a:rect l="l" t="t" r="r" b="b"/>
            <a:pathLst>
              <a:path w="806898" h="1451128">
                <a:moveTo>
                  <a:pt x="805946" y="1257300"/>
                </a:moveTo>
                <a:cubicBezTo>
                  <a:pt x="806211" y="1321909"/>
                  <a:pt x="806475" y="1386519"/>
                  <a:pt x="806740" y="1451128"/>
                </a:cubicBezTo>
                <a:lnTo>
                  <a:pt x="0" y="1451128"/>
                </a:lnTo>
                <a:lnTo>
                  <a:pt x="0" y="0"/>
                </a:lnTo>
                <a:lnTo>
                  <a:pt x="806740" y="0"/>
                </a:lnTo>
                <a:cubicBezTo>
                  <a:pt x="806793" y="265430"/>
                  <a:pt x="806845" y="1507"/>
                  <a:pt x="806898" y="266937"/>
                </a:cubicBezTo>
              </a:path>
            </a:pathLst>
          </a:custGeom>
          <a:noFill/>
          <a:ln w="38100">
            <a:solidFill>
              <a:srgbClr val="BDBD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 name="直接连接符 14"/>
          <p:cNvCxnSpPr/>
          <p:nvPr/>
        </p:nvCxnSpPr>
        <p:spPr>
          <a:xfrm>
            <a:off x="880146" y="2565054"/>
            <a:ext cx="1064260" cy="0"/>
          </a:xfrm>
          <a:prstGeom prst="line">
            <a:avLst/>
          </a:prstGeom>
          <a:ln w="3175" cap="rnd">
            <a:solidFill>
              <a:srgbClr val="BDBDBD"/>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1391483" y="1195079"/>
            <a:ext cx="4750850" cy="368300"/>
          </a:xfrm>
          <a:prstGeom prst="rect">
            <a:avLst/>
          </a:prstGeom>
          <a:noFill/>
        </p:spPr>
        <p:txBody>
          <a:bodyPr wrap="square" rtlCol="0">
            <a:spAutoFit/>
          </a:bodyPr>
          <a:lstStyle/>
          <a:p>
            <a:r>
              <a:rPr lang="zh-CN" altLang="en-US" b="1" spc="100" dirty="0">
                <a:solidFill>
                  <a:srgbClr val="25313D"/>
                </a:solidFill>
                <a:latin typeface="微软雅黑" panose="020B0503020204020204" pitchFamily="34" charset="-122"/>
                <a:ea typeface="微软雅黑" panose="020B0503020204020204" pitchFamily="34" charset="-122"/>
              </a:rPr>
              <a:t>领会新规变动</a:t>
            </a:r>
            <a:r>
              <a:rPr lang="zh-CN" altLang="en-US" b="1" spc="100" dirty="0" smtClean="0">
                <a:solidFill>
                  <a:srgbClr val="25313D"/>
                </a:solidFill>
                <a:latin typeface="微软雅黑" panose="020B0503020204020204" pitchFamily="34" charset="-122"/>
                <a:ea typeface="微软雅黑" panose="020B0503020204020204" pitchFamily="34" charset="-122"/>
              </a:rPr>
              <a:t>要点，加快推动</a:t>
            </a:r>
            <a:r>
              <a:rPr lang="zh-CN" altLang="en-US" b="1" dirty="0" smtClean="0">
                <a:solidFill>
                  <a:srgbClr val="25313D"/>
                </a:solidFill>
                <a:latin typeface="微软雅黑" panose="020B0503020204020204" pitchFamily="34" charset="-122"/>
                <a:ea typeface="微软雅黑" panose="020B0503020204020204" pitchFamily="34" charset="-122"/>
              </a:rPr>
              <a:t>数据</a:t>
            </a:r>
            <a:r>
              <a:rPr lang="zh-CN" altLang="en-US" b="1" dirty="0">
                <a:solidFill>
                  <a:srgbClr val="25313D"/>
                </a:solidFill>
                <a:latin typeface="微软雅黑" panose="020B0503020204020204" pitchFamily="34" charset="-122"/>
                <a:ea typeface="微软雅黑" panose="020B0503020204020204" pitchFamily="34" charset="-122"/>
              </a:rPr>
              <a:t>治理</a:t>
            </a:r>
            <a:endParaRPr lang="zh-CN" altLang="en-US" b="1" dirty="0">
              <a:solidFill>
                <a:srgbClr val="25313D"/>
              </a:solidFill>
              <a:latin typeface="微软雅黑" panose="020B0503020204020204" pitchFamily="34" charset="-122"/>
              <a:ea typeface="微软雅黑" panose="020B0503020204020204" pitchFamily="34" charset="-122"/>
            </a:endParaRPr>
          </a:p>
        </p:txBody>
      </p:sp>
      <p:cxnSp>
        <p:nvCxnSpPr>
          <p:cNvPr id="6" name="直接连接符 5" descr="e7d195523061f1c0600ade85ab8d19863d296bbd6d3c8047FB0A4867354E4F1E3A7DEAE3C4C4B5C9777EC9E9D7F78045DB0296A4194571101A21F67FC7D6C39966CE50B69116E2EE84E571E25F3C0CCEAB7166E0BCEAD8008941BCF46B9BD7126B75D4C085598D7BD6051DADDFF63176B0949ACF004D3D13C6FC0972F4E442A85D4C934F23360625"/>
          <p:cNvCxnSpPr/>
          <p:nvPr/>
        </p:nvCxnSpPr>
        <p:spPr>
          <a:xfrm flipH="1">
            <a:off x="637582" y="1379745"/>
            <a:ext cx="495008" cy="0"/>
          </a:xfrm>
          <a:prstGeom prst="line">
            <a:avLst/>
          </a:prstGeom>
          <a:noFill/>
          <a:ln w="6350" cap="flat" cmpd="sng" algn="ctr">
            <a:solidFill>
              <a:sysClr val="window" lastClr="FFFFFF">
                <a:lumMod val="75000"/>
              </a:sysClr>
            </a:solidFill>
            <a:prstDash val="solid"/>
            <a:miter lim="800000"/>
          </a:ln>
          <a:effectLst/>
        </p:spPr>
      </p:cxnSp>
      <p:grpSp>
        <p:nvGrpSpPr>
          <p:cNvPr id="7" name="组合 6"/>
          <p:cNvGrpSpPr/>
          <p:nvPr/>
        </p:nvGrpSpPr>
        <p:grpSpPr>
          <a:xfrm>
            <a:off x="1182327" y="1238035"/>
            <a:ext cx="209157" cy="283420"/>
            <a:chOff x="7063902" y="1357178"/>
            <a:chExt cx="209157" cy="283420"/>
          </a:xfrm>
        </p:grpSpPr>
        <p:sp>
          <p:nvSpPr>
            <p:cNvPr id="8" name="圆角矩形 7" descr="e7d195523061f1c0600ade85ab8d19863d296bbd6d3c8047FB0A4867354E4F1E3A7DEAE3C4C4B5C9777EC9E9D7F78045DB0296A4194571101A21F67FC7D6C39966CE50B69116E2EE84E571E25F3C0CCEAB7166E0BCEAD8008941BCF46B9BD7126B75D4C085598D7BD6051DADDFF63176B0949ACF004D3D13C6FC0972F4E442A85D4C934F23360625"/>
            <p:cNvSpPr/>
            <p:nvPr/>
          </p:nvSpPr>
          <p:spPr>
            <a:xfrm>
              <a:off x="7195891" y="1357178"/>
              <a:ext cx="77168" cy="283420"/>
            </a:xfrm>
            <a:prstGeom prst="roundRect">
              <a:avLst>
                <a:gd name="adj" fmla="val 14891"/>
              </a:avLst>
            </a:prstGeom>
            <a:solidFill>
              <a:schemeClr val="tx2">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prstClr val="white"/>
                </a:solidFill>
                <a:effectLst/>
                <a:uLnTx/>
                <a:uFillTx/>
                <a:latin typeface="Calibri" panose="020F0502020204030204"/>
                <a:ea typeface="宋体" panose="02010600030101010101" pitchFamily="2" charset="-122"/>
              </a:endParaRPr>
            </a:p>
          </p:txBody>
        </p:sp>
        <p:sp>
          <p:nvSpPr>
            <p:cNvPr id="9" name="圆角矩形 8" descr="e7d195523061f1c0600ade85ab8d19863d296bbd6d3c8047FB0A4867354E4F1E3A7DEAE3C4C4B5C9777EC9E9D7F78045DB0296A4194571101A21F67FC7D6C39966CE50B69116E2EE84E571E25F3C0CCEAB7166E0BCEAD8008941BCF46B9BD7126B75D4C085598D7BD6051DADDFF63176B0949ACF004D3D13C6FC0972F4E442A85D4C934F23360625"/>
            <p:cNvSpPr/>
            <p:nvPr/>
          </p:nvSpPr>
          <p:spPr>
            <a:xfrm>
              <a:off x="7063902" y="1357178"/>
              <a:ext cx="77168" cy="283420"/>
            </a:xfrm>
            <a:prstGeom prst="roundRect">
              <a:avLst>
                <a:gd name="adj" fmla="val 14891"/>
              </a:avLst>
            </a:prstGeom>
            <a:solidFill>
              <a:srgbClr val="D32F2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prstClr val="white"/>
                </a:solidFill>
                <a:effectLst/>
                <a:uLnTx/>
                <a:uFillTx/>
                <a:latin typeface="Calibri" panose="020F0502020204030204"/>
                <a:ea typeface="宋体" panose="02010600030101010101" pitchFamily="2" charset="-122"/>
              </a:endParaRPr>
            </a:p>
          </p:txBody>
        </p:sp>
      </p:grpSp>
      <p:sp>
        <p:nvSpPr>
          <p:cNvPr id="10" name="标题 1"/>
          <p:cNvSpPr>
            <a:spLocks noGrp="1"/>
          </p:cNvSpPr>
          <p:nvPr>
            <p:ph type="title"/>
          </p:nvPr>
        </p:nvSpPr>
        <p:spPr>
          <a:xfrm>
            <a:off x="1200152" y="308467"/>
            <a:ext cx="6996792" cy="706437"/>
          </a:xfrm>
          <a:noFill/>
          <a:ln w="9525">
            <a:noFill/>
            <a:miter lim="800000"/>
          </a:ln>
        </p:spPr>
        <p:txBody>
          <a:bodyPr vert="horz" wrap="square" lIns="91440" tIns="45720" rIns="91440" bIns="45720" numCol="1" anchor="ctr" anchorCtr="0" compatLnSpc="1"/>
          <a:lstStyle/>
          <a:p>
            <a:r>
              <a:rPr lang="en-US" altLang="zh-CN" sz="3200" b="1" dirty="0" smtClean="0">
                <a:latin typeface="微软雅黑" panose="020B0503020204020204" pitchFamily="34" charset="-122"/>
                <a:ea typeface="微软雅黑" panose="020B0503020204020204" pitchFamily="34" charset="-122"/>
                <a:cs typeface="+mj-ea"/>
              </a:rPr>
              <a:t>3</a:t>
            </a:r>
            <a:r>
              <a:rPr lang="en-US" altLang="zh-CN" sz="3200" b="1" dirty="0">
                <a:latin typeface="微软雅黑" panose="020B0503020204020204" pitchFamily="34" charset="-122"/>
                <a:ea typeface="微软雅黑" panose="020B0503020204020204" pitchFamily="34" charset="-122"/>
                <a:cs typeface="+mj-ea"/>
              </a:rPr>
              <a:t> </a:t>
            </a:r>
            <a:r>
              <a:rPr lang="en-US" altLang="zh-CN" sz="3200" b="1" dirty="0" smtClean="0">
                <a:latin typeface="微软雅黑" panose="020B0503020204020204" pitchFamily="34" charset="-122"/>
                <a:ea typeface="微软雅黑" panose="020B0503020204020204" pitchFamily="34" charset="-122"/>
                <a:cs typeface="+mj-ea"/>
              </a:rPr>
              <a:t> </a:t>
            </a:r>
            <a:r>
              <a:rPr lang="zh-CN" altLang="en-US" sz="3200" b="1" dirty="0">
                <a:latin typeface="微软雅黑" panose="020B0503020204020204" pitchFamily="34" charset="-122"/>
                <a:ea typeface="微软雅黑" panose="020B0503020204020204" pitchFamily="34" charset="-122"/>
                <a:cs typeface="+mj-ea"/>
              </a:rPr>
              <a:t>下一阶段工作安排</a:t>
            </a:r>
            <a:endParaRPr lang="zh-CN" altLang="en-US" sz="3200" b="1" dirty="0">
              <a:latin typeface="微软雅黑" panose="020B0503020204020204" pitchFamily="34" charset="-122"/>
              <a:ea typeface="微软雅黑" panose="020B0503020204020204" pitchFamily="34" charset="-122"/>
              <a:cs typeface="+mj-ea"/>
            </a:endParaRPr>
          </a:p>
        </p:txBody>
      </p:sp>
      <p:sp>
        <p:nvSpPr>
          <p:cNvPr id="11" name="矩形 10"/>
          <p:cNvSpPr/>
          <p:nvPr/>
        </p:nvSpPr>
        <p:spPr>
          <a:xfrm>
            <a:off x="758245" y="3004936"/>
            <a:ext cx="4940426" cy="2353310"/>
          </a:xfrm>
          <a:prstGeom prst="rect">
            <a:avLst/>
          </a:prstGeom>
        </p:spPr>
        <p:txBody>
          <a:bodyPr wrap="square">
            <a:spAutoFit/>
          </a:bodyPr>
          <a:lstStyle/>
          <a:p>
            <a:pPr marL="285750" indent="-285750" algn="just">
              <a:lnSpc>
                <a:spcPct val="150000"/>
              </a:lnSpc>
              <a:buFont typeface="Arial" panose="020B0604020202020204" pitchFamily="34" charset="0"/>
              <a:buChar char="•"/>
            </a:pPr>
            <a:r>
              <a:rPr lang="zh-CN" altLang="en-US" sz="1400" spc="100" dirty="0" smtClean="0">
                <a:solidFill>
                  <a:srgbClr val="25313D"/>
                </a:solidFill>
                <a:latin typeface="微软雅黑" panose="020B0503020204020204" pitchFamily="34" charset="-122"/>
                <a:ea typeface="微软雅黑" panose="020B0503020204020204" pitchFamily="34" charset="-122"/>
                <a:sym typeface="+mn-ea"/>
              </a:rPr>
              <a:t>根据我部印发的</a:t>
            </a:r>
            <a:r>
              <a:rPr lang="en-US" altLang="zh-CN" sz="1400" spc="100" dirty="0" smtClean="0">
                <a:solidFill>
                  <a:srgbClr val="25313D"/>
                </a:solidFill>
                <a:latin typeface="微软雅黑" panose="020B0503020204020204" pitchFamily="34" charset="-122"/>
                <a:ea typeface="微软雅黑" panose="020B0503020204020204" pitchFamily="34" charset="-122"/>
                <a:sym typeface="+mn-ea"/>
              </a:rPr>
              <a:t>《</a:t>
            </a:r>
            <a:r>
              <a:rPr lang="zh-CN" altLang="en-US" sz="1400" spc="100" dirty="0">
                <a:solidFill>
                  <a:srgbClr val="25313D"/>
                </a:solidFill>
                <a:latin typeface="微软雅黑" panose="020B0503020204020204" pitchFamily="34" charset="-122"/>
                <a:ea typeface="微软雅黑" panose="020B0503020204020204" pitchFamily="34" charset="-122"/>
                <a:sym typeface="+mn-ea"/>
              </a:rPr>
              <a:t>关于开展投资级公司名单梳理和数据补录专项工作的通知</a:t>
            </a:r>
            <a:r>
              <a:rPr lang="en-US" altLang="zh-CN" sz="1400" spc="100" dirty="0">
                <a:solidFill>
                  <a:srgbClr val="25313D"/>
                </a:solidFill>
                <a:latin typeface="微软雅黑" panose="020B0503020204020204" pitchFamily="34" charset="-122"/>
                <a:ea typeface="微软雅黑" panose="020B0503020204020204" pitchFamily="34" charset="-122"/>
                <a:sym typeface="+mn-ea"/>
              </a:rPr>
              <a:t>》</a:t>
            </a:r>
            <a:r>
              <a:rPr lang="zh-CN" altLang="en-US" sz="1400" spc="100" dirty="0" smtClean="0">
                <a:solidFill>
                  <a:srgbClr val="25313D"/>
                </a:solidFill>
                <a:latin typeface="微软雅黑" panose="020B0503020204020204" pitchFamily="34" charset="-122"/>
                <a:ea typeface="微软雅黑" panose="020B0503020204020204" pitchFamily="34" charset="-122"/>
                <a:sym typeface="+mn-ea"/>
              </a:rPr>
              <a:t>，各行目前已完成初筛名单的确认，下阶段需尽快推动缺失数据的补录。</a:t>
            </a:r>
            <a:endParaRPr lang="en-US" altLang="zh-CN" sz="1400" spc="100" dirty="0" smtClean="0">
              <a:solidFill>
                <a:srgbClr val="25313D"/>
              </a:solidFill>
              <a:latin typeface="微软雅黑" panose="020B0503020204020204" pitchFamily="34" charset="-122"/>
              <a:ea typeface="微软雅黑" panose="020B0503020204020204" pitchFamily="34" charset="-122"/>
              <a:sym typeface="+mn-ea"/>
            </a:endParaRPr>
          </a:p>
          <a:p>
            <a:pPr marL="285750" indent="-285750" algn="just">
              <a:lnSpc>
                <a:spcPct val="150000"/>
              </a:lnSpc>
              <a:buFont typeface="Arial" panose="020B0604020202020204" pitchFamily="34" charset="0"/>
              <a:buChar char="•"/>
            </a:pPr>
            <a:endParaRPr lang="en-US" altLang="zh-CN" sz="1400" spc="100" dirty="0" smtClean="0">
              <a:solidFill>
                <a:srgbClr val="25313D"/>
              </a:solidFill>
              <a:latin typeface="微软雅黑" panose="020B0503020204020204" pitchFamily="34" charset="-122"/>
              <a:ea typeface="微软雅黑" panose="020B0503020204020204" pitchFamily="34" charset="-122"/>
              <a:sym typeface="+mn-ea"/>
            </a:endParaRPr>
          </a:p>
          <a:p>
            <a:pPr marL="285750" indent="-285750" algn="just">
              <a:lnSpc>
                <a:spcPct val="150000"/>
              </a:lnSpc>
              <a:buFont typeface="Arial" panose="020B0604020202020204" pitchFamily="34" charset="0"/>
              <a:buChar char="•"/>
            </a:pPr>
            <a:r>
              <a:rPr lang="zh-CN" altLang="en-US" sz="1400" kern="0" dirty="0" smtClean="0">
                <a:solidFill>
                  <a:srgbClr val="25313D"/>
                </a:solidFill>
                <a:latin typeface="微软雅黑" panose="020B0503020204020204" pitchFamily="34" charset="-122"/>
                <a:ea typeface="微软雅黑" panose="020B0503020204020204" pitchFamily="34" charset="-122"/>
                <a:cs typeface="Times New Roman" panose="02020603050405020304" pitchFamily="18" charset="0"/>
              </a:rPr>
              <a:t>各分行完成数据补录后可尽快反馈我部，我部将对客户进行系统数据跑批，确保投资级公司标识认定成功</a:t>
            </a:r>
            <a:r>
              <a:rPr lang="zh-CN" altLang="zh-CN" sz="1400" kern="0" dirty="0" smtClean="0">
                <a:solidFill>
                  <a:srgbClr val="25313D"/>
                </a:solidFill>
                <a:latin typeface="微软雅黑" panose="020B0503020204020204" pitchFamily="34" charset="-122"/>
                <a:ea typeface="微软雅黑" panose="020B0503020204020204" pitchFamily="34" charset="-122"/>
                <a:cs typeface="Times New Roman" panose="02020603050405020304" pitchFamily="18" charset="0"/>
              </a:rPr>
              <a:t>。</a:t>
            </a:r>
            <a:endParaRPr lang="zh-CN" altLang="en-US" sz="1400" spc="100" dirty="0">
              <a:solidFill>
                <a:srgbClr val="25313D"/>
              </a:solidFill>
              <a:latin typeface="微软雅黑" panose="020B0503020204020204" pitchFamily="34" charset="-122"/>
              <a:ea typeface="微软雅黑" panose="020B0503020204020204" pitchFamily="34" charset="-122"/>
              <a:sym typeface="+mn-ea"/>
            </a:endParaRPr>
          </a:p>
          <a:p>
            <a:pPr algn="just">
              <a:lnSpc>
                <a:spcPct val="150000"/>
              </a:lnSpc>
              <a:spcAft>
                <a:spcPts val="400"/>
              </a:spcAft>
            </a:pPr>
            <a:endParaRPr lang="zh-CN" altLang="zh-CN" sz="1400" kern="100" dirty="0">
              <a:solidFill>
                <a:srgbClr val="25313D"/>
              </a:solidFill>
              <a:effectLst/>
              <a:latin typeface="微软雅黑" panose="020B0503020204020204" pitchFamily="34" charset="-122"/>
              <a:ea typeface="微软雅黑" panose="020B0503020204020204" pitchFamily="34" charset="-122"/>
            </a:endParaRPr>
          </a:p>
        </p:txBody>
      </p:sp>
      <p:sp>
        <p:nvSpPr>
          <p:cNvPr id="32" name="îsḻíďè"/>
          <p:cNvSpPr/>
          <p:nvPr/>
        </p:nvSpPr>
        <p:spPr>
          <a:xfrm>
            <a:off x="6357701" y="2226500"/>
            <a:ext cx="5571322" cy="4072700"/>
          </a:xfrm>
          <a:prstGeom prst="roundRect">
            <a:avLst>
              <a:gd name="adj" fmla="val 0"/>
            </a:avLst>
          </a:prstGeom>
          <a:solidFill>
            <a:sysClr val="window" lastClr="FFFFFF"/>
          </a:solidFill>
          <a:ln w="12700" cap="rnd" cmpd="sng" algn="ctr">
            <a:solidFill>
              <a:sysClr val="window" lastClr="FFFFFF">
                <a:lumMod val="85000"/>
              </a:sysClr>
            </a:solidFill>
            <a:prstDash val="solid"/>
            <a:round/>
          </a:ln>
          <a:effectLst>
            <a:outerShdw blurRad="254000" dist="127000" algn="ctr" rotWithShape="0">
              <a:sysClr val="windowText" lastClr="000000">
                <a:lumMod val="85000"/>
                <a:lumOff val="15000"/>
                <a:alpha val="10000"/>
              </a:sysClr>
            </a:outerShdw>
          </a:effectLst>
        </p:spPr>
        <p:txBody>
          <a:bodyPr rot="0" spcFirstLastPara="0" vert="horz" wrap="square" lIns="91440" tIns="45720" rIns="91440" bIns="45720" numCol="1" spcCol="0" rtlCol="0" fromWordArt="0" anchor="ctr" anchorCtr="0" forceAA="0" compatLnSpc="1">
            <a:normAutofit/>
          </a:bodyPr>
          <a:lstStyle/>
          <a:p>
            <a:pPr marL="342900" marR="0" lvl="0" indent="-342900" algn="ctr" defTabSz="914400" eaLnBrk="1" fontAlgn="auto" latinLnBrk="0" hangingPunct="1">
              <a:lnSpc>
                <a:spcPts val="2400"/>
              </a:lnSpc>
              <a:spcBef>
                <a:spcPts val="0"/>
              </a:spcBef>
              <a:spcAft>
                <a:spcPts val="200"/>
              </a:spcAft>
              <a:buClrTx/>
              <a:buSzTx/>
              <a:buFont typeface="+mj-lt"/>
              <a:buAutoNum type="arabicPeriod"/>
              <a:defRPr/>
            </a:pPr>
            <a:endParaRPr kumimoji="0" lang="zh-CN" altLang="en-US" sz="1600" b="1" i="0" u="none" strike="noStrike" kern="0" cap="none" spc="0" normalizeH="0" baseline="0" noProof="0" dirty="0" smtClean="0">
              <a:ln>
                <a:noFill/>
              </a:ln>
              <a:solidFill>
                <a:prstClr val="white"/>
              </a:solidFill>
              <a:effectLst/>
              <a:uLnTx/>
              <a:uFillTx/>
            </a:endParaRPr>
          </a:p>
        </p:txBody>
      </p:sp>
      <p:sp>
        <p:nvSpPr>
          <p:cNvPr id="33" name="文本框 32"/>
          <p:cNvSpPr txBox="1"/>
          <p:nvPr/>
        </p:nvSpPr>
        <p:spPr>
          <a:xfrm>
            <a:off x="6554322" y="2253809"/>
            <a:ext cx="2589040" cy="368300"/>
          </a:xfrm>
          <a:prstGeom prst="rect">
            <a:avLst/>
          </a:prstGeom>
          <a:noFill/>
        </p:spPr>
        <p:txBody>
          <a:bodyPr wrap="square" rtlCol="0">
            <a:spAutoFit/>
          </a:bodyPr>
          <a:lstStyle/>
          <a:p>
            <a:r>
              <a:rPr lang="zh-CN" altLang="en-US" b="1" spc="100" dirty="0" smtClean="0">
                <a:solidFill>
                  <a:srgbClr val="25313D"/>
                </a:solidFill>
                <a:latin typeface="微软雅黑" panose="020B0503020204020204" pitchFamily="34" charset="-122"/>
                <a:ea typeface="微软雅黑" panose="020B0503020204020204" pitchFamily="34" charset="-122"/>
              </a:rPr>
              <a:t>聚焦资产储备</a:t>
            </a:r>
            <a:endParaRPr lang="zh-CN" altLang="en-US" b="1" spc="100" dirty="0">
              <a:solidFill>
                <a:srgbClr val="25313D"/>
              </a:solidFill>
              <a:latin typeface="微软雅黑" panose="020B0503020204020204" pitchFamily="34" charset="-122"/>
              <a:ea typeface="微软雅黑" panose="020B0503020204020204" pitchFamily="34" charset="-122"/>
            </a:endParaRPr>
          </a:p>
        </p:txBody>
      </p:sp>
      <p:sp>
        <p:nvSpPr>
          <p:cNvPr id="34" name="矩形 33"/>
          <p:cNvSpPr/>
          <p:nvPr/>
        </p:nvSpPr>
        <p:spPr>
          <a:xfrm>
            <a:off x="6486217" y="2107628"/>
            <a:ext cx="422189" cy="640191"/>
          </a:xfrm>
          <a:custGeom>
            <a:avLst/>
            <a:gdLst>
              <a:gd name="connsiteX0" fmla="*/ 0 w 806740"/>
              <a:gd name="connsiteY0" fmla="*/ 0 h 1451128"/>
              <a:gd name="connsiteX1" fmla="*/ 806740 w 806740"/>
              <a:gd name="connsiteY1" fmla="*/ 0 h 1451128"/>
              <a:gd name="connsiteX2" fmla="*/ 806740 w 806740"/>
              <a:gd name="connsiteY2" fmla="*/ 1451128 h 1451128"/>
              <a:gd name="connsiteX3" fmla="*/ 0 w 806740"/>
              <a:gd name="connsiteY3" fmla="*/ 1451128 h 1451128"/>
              <a:gd name="connsiteX4" fmla="*/ 0 w 806740"/>
              <a:gd name="connsiteY4" fmla="*/ 0 h 1451128"/>
              <a:gd name="connsiteX0-1" fmla="*/ 0 w 806740"/>
              <a:gd name="connsiteY0-2" fmla="*/ 0 h 1451128"/>
              <a:gd name="connsiteX1-3" fmla="*/ 806740 w 806740"/>
              <a:gd name="connsiteY1-4" fmla="*/ 0 h 1451128"/>
              <a:gd name="connsiteX2-5" fmla="*/ 805946 w 806740"/>
              <a:gd name="connsiteY2-6" fmla="*/ 702469 h 1451128"/>
              <a:gd name="connsiteX3-7" fmla="*/ 806740 w 806740"/>
              <a:gd name="connsiteY3-8" fmla="*/ 1451128 h 1451128"/>
              <a:gd name="connsiteX4-9" fmla="*/ 0 w 806740"/>
              <a:gd name="connsiteY4-10" fmla="*/ 1451128 h 1451128"/>
              <a:gd name="connsiteX5" fmla="*/ 0 w 806740"/>
              <a:gd name="connsiteY5" fmla="*/ 0 h 1451128"/>
              <a:gd name="connsiteX0-11" fmla="*/ 0 w 866263"/>
              <a:gd name="connsiteY0-12" fmla="*/ 0 h 1451128"/>
              <a:gd name="connsiteX1-13" fmla="*/ 806740 w 866263"/>
              <a:gd name="connsiteY1-14" fmla="*/ 0 h 1451128"/>
              <a:gd name="connsiteX2-15" fmla="*/ 805946 w 866263"/>
              <a:gd name="connsiteY2-16" fmla="*/ 702469 h 1451128"/>
              <a:gd name="connsiteX3-17" fmla="*/ 805946 w 866263"/>
              <a:gd name="connsiteY3-18" fmla="*/ 1257300 h 1451128"/>
              <a:gd name="connsiteX4-19" fmla="*/ 806740 w 866263"/>
              <a:gd name="connsiteY4-20" fmla="*/ 1451128 h 1451128"/>
              <a:gd name="connsiteX5-21" fmla="*/ 0 w 866263"/>
              <a:gd name="connsiteY5-22" fmla="*/ 1451128 h 1451128"/>
              <a:gd name="connsiteX6" fmla="*/ 0 w 866263"/>
              <a:gd name="connsiteY6" fmla="*/ 0 h 1451128"/>
              <a:gd name="connsiteX0-23" fmla="*/ 0 w 806740"/>
              <a:gd name="connsiteY0-24" fmla="*/ 0 h 1451128"/>
              <a:gd name="connsiteX1-25" fmla="*/ 806740 w 806740"/>
              <a:gd name="connsiteY1-26" fmla="*/ 0 h 1451128"/>
              <a:gd name="connsiteX2-27" fmla="*/ 805946 w 806740"/>
              <a:gd name="connsiteY2-28" fmla="*/ 702469 h 1451128"/>
              <a:gd name="connsiteX3-29" fmla="*/ 805946 w 806740"/>
              <a:gd name="connsiteY3-30" fmla="*/ 1257300 h 1451128"/>
              <a:gd name="connsiteX4-31" fmla="*/ 806740 w 806740"/>
              <a:gd name="connsiteY4-32" fmla="*/ 1451128 h 1451128"/>
              <a:gd name="connsiteX5-33" fmla="*/ 0 w 806740"/>
              <a:gd name="connsiteY5-34" fmla="*/ 1451128 h 1451128"/>
              <a:gd name="connsiteX6-35" fmla="*/ 0 w 806740"/>
              <a:gd name="connsiteY6-36" fmla="*/ 0 h 1451128"/>
              <a:gd name="connsiteX0-37" fmla="*/ 0 w 866263"/>
              <a:gd name="connsiteY0-38" fmla="*/ 0 h 1451128"/>
              <a:gd name="connsiteX1-39" fmla="*/ 806740 w 866263"/>
              <a:gd name="connsiteY1-40" fmla="*/ 0 h 1451128"/>
              <a:gd name="connsiteX2-41" fmla="*/ 805946 w 866263"/>
              <a:gd name="connsiteY2-42" fmla="*/ 702469 h 1451128"/>
              <a:gd name="connsiteX3-43" fmla="*/ 805946 w 866263"/>
              <a:gd name="connsiteY3-44" fmla="*/ 1257300 h 1451128"/>
              <a:gd name="connsiteX4-45" fmla="*/ 806740 w 866263"/>
              <a:gd name="connsiteY4-46" fmla="*/ 1451128 h 1451128"/>
              <a:gd name="connsiteX5-47" fmla="*/ 0 w 866263"/>
              <a:gd name="connsiteY5-48" fmla="*/ 1451128 h 1451128"/>
              <a:gd name="connsiteX6-49" fmla="*/ 0 w 866263"/>
              <a:gd name="connsiteY6-50" fmla="*/ 0 h 1451128"/>
              <a:gd name="connsiteX0-51" fmla="*/ 0 w 806740"/>
              <a:gd name="connsiteY0-52" fmla="*/ 0 h 1451128"/>
              <a:gd name="connsiteX1-53" fmla="*/ 806740 w 806740"/>
              <a:gd name="connsiteY1-54" fmla="*/ 0 h 1451128"/>
              <a:gd name="connsiteX2-55" fmla="*/ 805946 w 806740"/>
              <a:gd name="connsiteY2-56" fmla="*/ 702469 h 1451128"/>
              <a:gd name="connsiteX3-57" fmla="*/ 805946 w 806740"/>
              <a:gd name="connsiteY3-58" fmla="*/ 1257300 h 1451128"/>
              <a:gd name="connsiteX4-59" fmla="*/ 806740 w 806740"/>
              <a:gd name="connsiteY4-60" fmla="*/ 1451128 h 1451128"/>
              <a:gd name="connsiteX5-61" fmla="*/ 0 w 806740"/>
              <a:gd name="connsiteY5-62" fmla="*/ 1451128 h 1451128"/>
              <a:gd name="connsiteX6-63" fmla="*/ 0 w 806740"/>
              <a:gd name="connsiteY6-64" fmla="*/ 0 h 1451128"/>
              <a:gd name="connsiteX0-65" fmla="*/ 0 w 866263"/>
              <a:gd name="connsiteY0-66" fmla="*/ 0 h 1451128"/>
              <a:gd name="connsiteX1-67" fmla="*/ 806740 w 866263"/>
              <a:gd name="connsiteY1-68" fmla="*/ 0 h 1451128"/>
              <a:gd name="connsiteX2-69" fmla="*/ 805946 w 866263"/>
              <a:gd name="connsiteY2-70" fmla="*/ 702469 h 1451128"/>
              <a:gd name="connsiteX3-71" fmla="*/ 805946 w 866263"/>
              <a:gd name="connsiteY3-72" fmla="*/ 1257300 h 1451128"/>
              <a:gd name="connsiteX4-73" fmla="*/ 806740 w 866263"/>
              <a:gd name="connsiteY4-74" fmla="*/ 1451128 h 1451128"/>
              <a:gd name="connsiteX5-75" fmla="*/ 0 w 866263"/>
              <a:gd name="connsiteY5-76" fmla="*/ 1451128 h 1451128"/>
              <a:gd name="connsiteX6-77" fmla="*/ 0 w 866263"/>
              <a:gd name="connsiteY6-78" fmla="*/ 0 h 1451128"/>
              <a:gd name="connsiteX0-79" fmla="*/ 0 w 806740"/>
              <a:gd name="connsiteY0-80" fmla="*/ 0 h 1451128"/>
              <a:gd name="connsiteX1-81" fmla="*/ 806740 w 806740"/>
              <a:gd name="connsiteY1-82" fmla="*/ 0 h 1451128"/>
              <a:gd name="connsiteX2-83" fmla="*/ 805946 w 806740"/>
              <a:gd name="connsiteY2-84" fmla="*/ 702469 h 1451128"/>
              <a:gd name="connsiteX3-85" fmla="*/ 805946 w 806740"/>
              <a:gd name="connsiteY3-86" fmla="*/ 1257300 h 1451128"/>
              <a:gd name="connsiteX4-87" fmla="*/ 806740 w 806740"/>
              <a:gd name="connsiteY4-88" fmla="*/ 1451128 h 1451128"/>
              <a:gd name="connsiteX5-89" fmla="*/ 0 w 806740"/>
              <a:gd name="connsiteY5-90" fmla="*/ 1451128 h 1451128"/>
              <a:gd name="connsiteX6-91" fmla="*/ 0 w 806740"/>
              <a:gd name="connsiteY6-92" fmla="*/ 0 h 1451128"/>
              <a:gd name="connsiteX0-93" fmla="*/ 805946 w 897386"/>
              <a:gd name="connsiteY0-94" fmla="*/ 1257300 h 1451128"/>
              <a:gd name="connsiteX1-95" fmla="*/ 806740 w 897386"/>
              <a:gd name="connsiteY1-96" fmla="*/ 1451128 h 1451128"/>
              <a:gd name="connsiteX2-97" fmla="*/ 0 w 897386"/>
              <a:gd name="connsiteY2-98" fmla="*/ 1451128 h 1451128"/>
              <a:gd name="connsiteX3-99" fmla="*/ 0 w 897386"/>
              <a:gd name="connsiteY3-100" fmla="*/ 0 h 1451128"/>
              <a:gd name="connsiteX4-101" fmla="*/ 806740 w 897386"/>
              <a:gd name="connsiteY4-102" fmla="*/ 0 h 1451128"/>
              <a:gd name="connsiteX5-103" fmla="*/ 897386 w 897386"/>
              <a:gd name="connsiteY5-104" fmla="*/ 793909 h 1451128"/>
              <a:gd name="connsiteX0-105" fmla="*/ 805946 w 897386"/>
              <a:gd name="connsiteY0-106" fmla="*/ 1257300 h 1451128"/>
              <a:gd name="connsiteX1-107" fmla="*/ 806740 w 897386"/>
              <a:gd name="connsiteY1-108" fmla="*/ 1451128 h 1451128"/>
              <a:gd name="connsiteX2-109" fmla="*/ 0 w 897386"/>
              <a:gd name="connsiteY2-110" fmla="*/ 1451128 h 1451128"/>
              <a:gd name="connsiteX3-111" fmla="*/ 0 w 897386"/>
              <a:gd name="connsiteY3-112" fmla="*/ 0 h 1451128"/>
              <a:gd name="connsiteX4-113" fmla="*/ 806740 w 897386"/>
              <a:gd name="connsiteY4-114" fmla="*/ 0 h 1451128"/>
              <a:gd name="connsiteX5-115" fmla="*/ 897386 w 897386"/>
              <a:gd name="connsiteY5-116" fmla="*/ 793909 h 1451128"/>
              <a:gd name="connsiteX0-117" fmla="*/ 805946 w 816423"/>
              <a:gd name="connsiteY0-118" fmla="*/ 1257300 h 1451128"/>
              <a:gd name="connsiteX1-119" fmla="*/ 806740 w 816423"/>
              <a:gd name="connsiteY1-120" fmla="*/ 1451128 h 1451128"/>
              <a:gd name="connsiteX2-121" fmla="*/ 0 w 816423"/>
              <a:gd name="connsiteY2-122" fmla="*/ 1451128 h 1451128"/>
              <a:gd name="connsiteX3-123" fmla="*/ 0 w 816423"/>
              <a:gd name="connsiteY3-124" fmla="*/ 0 h 1451128"/>
              <a:gd name="connsiteX4-125" fmla="*/ 806740 w 816423"/>
              <a:gd name="connsiteY4-126" fmla="*/ 0 h 1451128"/>
              <a:gd name="connsiteX5-127" fmla="*/ 816423 w 816423"/>
              <a:gd name="connsiteY5-128" fmla="*/ 793909 h 1451128"/>
              <a:gd name="connsiteX0-129" fmla="*/ 805946 w 806898"/>
              <a:gd name="connsiteY0-130" fmla="*/ 1257300 h 1451128"/>
              <a:gd name="connsiteX1-131" fmla="*/ 806740 w 806898"/>
              <a:gd name="connsiteY1-132" fmla="*/ 1451128 h 1451128"/>
              <a:gd name="connsiteX2-133" fmla="*/ 0 w 806898"/>
              <a:gd name="connsiteY2-134" fmla="*/ 1451128 h 1451128"/>
              <a:gd name="connsiteX3-135" fmla="*/ 0 w 806898"/>
              <a:gd name="connsiteY3-136" fmla="*/ 0 h 1451128"/>
              <a:gd name="connsiteX4-137" fmla="*/ 806740 w 806898"/>
              <a:gd name="connsiteY4-138" fmla="*/ 0 h 1451128"/>
              <a:gd name="connsiteX5-139" fmla="*/ 806898 w 806898"/>
              <a:gd name="connsiteY5-140" fmla="*/ 796290 h 1451128"/>
              <a:gd name="connsiteX0-141" fmla="*/ 805946 w 806898"/>
              <a:gd name="connsiteY0-142" fmla="*/ 1257300 h 1451128"/>
              <a:gd name="connsiteX1-143" fmla="*/ 806740 w 806898"/>
              <a:gd name="connsiteY1-144" fmla="*/ 1451128 h 1451128"/>
              <a:gd name="connsiteX2-145" fmla="*/ 0 w 806898"/>
              <a:gd name="connsiteY2-146" fmla="*/ 1451128 h 1451128"/>
              <a:gd name="connsiteX3-147" fmla="*/ 0 w 806898"/>
              <a:gd name="connsiteY3-148" fmla="*/ 0 h 1451128"/>
              <a:gd name="connsiteX4-149" fmla="*/ 806740 w 806898"/>
              <a:gd name="connsiteY4-150" fmla="*/ 0 h 1451128"/>
              <a:gd name="connsiteX5-151" fmla="*/ 806898 w 806898"/>
              <a:gd name="connsiteY5-152" fmla="*/ 677821 h 1451128"/>
              <a:gd name="connsiteX0-153" fmla="*/ 805946 w 806898"/>
              <a:gd name="connsiteY0-154" fmla="*/ 1257300 h 1451128"/>
              <a:gd name="connsiteX1-155" fmla="*/ 806740 w 806898"/>
              <a:gd name="connsiteY1-156" fmla="*/ 1451128 h 1451128"/>
              <a:gd name="connsiteX2-157" fmla="*/ 0 w 806898"/>
              <a:gd name="connsiteY2-158" fmla="*/ 1451128 h 1451128"/>
              <a:gd name="connsiteX3-159" fmla="*/ 0 w 806898"/>
              <a:gd name="connsiteY3-160" fmla="*/ 0 h 1451128"/>
              <a:gd name="connsiteX4-161" fmla="*/ 806740 w 806898"/>
              <a:gd name="connsiteY4-162" fmla="*/ 0 h 1451128"/>
              <a:gd name="connsiteX5-163" fmla="*/ 806898 w 806898"/>
              <a:gd name="connsiteY5-164" fmla="*/ 266937 h 145112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Lst>
            <a:rect l="l" t="t" r="r" b="b"/>
            <a:pathLst>
              <a:path w="806898" h="1451128">
                <a:moveTo>
                  <a:pt x="805946" y="1257300"/>
                </a:moveTo>
                <a:cubicBezTo>
                  <a:pt x="806211" y="1321909"/>
                  <a:pt x="806475" y="1386519"/>
                  <a:pt x="806740" y="1451128"/>
                </a:cubicBezTo>
                <a:lnTo>
                  <a:pt x="0" y="1451128"/>
                </a:lnTo>
                <a:lnTo>
                  <a:pt x="0" y="0"/>
                </a:lnTo>
                <a:lnTo>
                  <a:pt x="806740" y="0"/>
                </a:lnTo>
                <a:cubicBezTo>
                  <a:pt x="806793" y="265430"/>
                  <a:pt x="806845" y="1507"/>
                  <a:pt x="806898" y="266937"/>
                </a:cubicBezTo>
              </a:path>
            </a:pathLst>
          </a:custGeom>
          <a:noFill/>
          <a:ln w="38100">
            <a:solidFill>
              <a:srgbClr val="BDBD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5" name="直接连接符 34"/>
          <p:cNvCxnSpPr/>
          <p:nvPr/>
        </p:nvCxnSpPr>
        <p:spPr>
          <a:xfrm>
            <a:off x="6676698" y="2565054"/>
            <a:ext cx="1064260" cy="0"/>
          </a:xfrm>
          <a:prstGeom prst="line">
            <a:avLst/>
          </a:prstGeom>
          <a:ln w="3175" cap="rnd">
            <a:solidFill>
              <a:srgbClr val="BDBDBD"/>
            </a:solidFill>
          </a:ln>
        </p:spPr>
        <p:style>
          <a:lnRef idx="1">
            <a:schemeClr val="accent1"/>
          </a:lnRef>
          <a:fillRef idx="0">
            <a:schemeClr val="accent1"/>
          </a:fillRef>
          <a:effectRef idx="0">
            <a:schemeClr val="accent1"/>
          </a:effectRef>
          <a:fontRef idx="minor">
            <a:schemeClr val="tx1"/>
          </a:fontRef>
        </p:style>
      </p:cxnSp>
      <p:sp>
        <p:nvSpPr>
          <p:cNvPr id="23" name="矩形 22"/>
          <p:cNvSpPr/>
          <p:nvPr/>
        </p:nvSpPr>
        <p:spPr>
          <a:xfrm>
            <a:off x="6486217" y="2961986"/>
            <a:ext cx="4965554" cy="2353310"/>
          </a:xfrm>
          <a:prstGeom prst="rect">
            <a:avLst/>
          </a:prstGeom>
        </p:spPr>
        <p:txBody>
          <a:bodyPr wrap="square">
            <a:spAutoFit/>
          </a:bodyPr>
          <a:lstStyle/>
          <a:p>
            <a:pPr marL="285750" indent="-285750" algn="just">
              <a:lnSpc>
                <a:spcPct val="150000"/>
              </a:lnSpc>
              <a:buFont typeface="Arial" panose="020B0604020202020204" pitchFamily="34" charset="0"/>
              <a:buChar char="•"/>
            </a:pPr>
            <a:r>
              <a:rPr lang="zh-CN" altLang="en-US" sz="1400" spc="100" dirty="0">
                <a:solidFill>
                  <a:srgbClr val="25313D"/>
                </a:solidFill>
                <a:latin typeface="微软雅黑" panose="020B0503020204020204" pitchFamily="34" charset="-122"/>
                <a:ea typeface="微软雅黑" panose="020B0503020204020204" pitchFamily="34" charset="-122"/>
                <a:sym typeface="+mn-ea"/>
              </a:rPr>
              <a:t>各分行应抢抓资本新规调整带来的市场机遇，迅速开展行动，及时梳理锁定辖区内符合标准的投资级公司和中小企业目标客户。</a:t>
            </a:r>
            <a:endParaRPr lang="zh-CN" altLang="en-US" sz="1400" spc="100" dirty="0">
              <a:solidFill>
                <a:srgbClr val="25313D"/>
              </a:solidFill>
              <a:latin typeface="微软雅黑" panose="020B0503020204020204" pitchFamily="34" charset="-122"/>
              <a:ea typeface="微软雅黑" panose="020B0503020204020204" pitchFamily="34" charset="-122"/>
              <a:sym typeface="+mn-ea"/>
            </a:endParaRPr>
          </a:p>
          <a:p>
            <a:pPr marL="285750" indent="-285750" algn="just">
              <a:lnSpc>
                <a:spcPct val="150000"/>
              </a:lnSpc>
              <a:buFont typeface="Arial" panose="020B0604020202020204" pitchFamily="34" charset="0"/>
              <a:buChar char="•"/>
            </a:pPr>
            <a:endParaRPr lang="zh-CN" altLang="en-US" sz="1400" spc="100" dirty="0">
              <a:solidFill>
                <a:srgbClr val="25313D"/>
              </a:solidFill>
              <a:latin typeface="微软雅黑" panose="020B0503020204020204" pitchFamily="34" charset="-122"/>
              <a:ea typeface="微软雅黑" panose="020B0503020204020204" pitchFamily="34" charset="-122"/>
              <a:sym typeface="+mn-ea"/>
            </a:endParaRPr>
          </a:p>
          <a:p>
            <a:pPr marL="285750" indent="-285750" algn="just">
              <a:lnSpc>
                <a:spcPct val="150000"/>
              </a:lnSpc>
              <a:buFont typeface="Arial" panose="020B0604020202020204" pitchFamily="34" charset="0"/>
              <a:buChar char="•"/>
            </a:pPr>
            <a:r>
              <a:rPr lang="zh-CN" altLang="en-US" sz="1400" spc="100" dirty="0">
                <a:solidFill>
                  <a:srgbClr val="25313D"/>
                </a:solidFill>
                <a:latin typeface="微软雅黑" panose="020B0503020204020204" pitchFamily="34" charset="-122"/>
                <a:ea typeface="微软雅黑" panose="020B0503020204020204" pitchFamily="34" charset="-122"/>
                <a:sym typeface="+mn-ea"/>
              </a:rPr>
              <a:t>积极推动客户拜访和营销，迅速启动资产储备工作，通过抢占先机尽快形成全量、充足的资产储备项目库。</a:t>
            </a:r>
            <a:endParaRPr lang="zh-CN" altLang="zh-CN" sz="1400" kern="0" dirty="0">
              <a:solidFill>
                <a:srgbClr val="25313D"/>
              </a:solidFill>
              <a:latin typeface="微软雅黑" panose="020B0503020204020204" pitchFamily="34" charset="-122"/>
              <a:ea typeface="微软雅黑" panose="020B0503020204020204" pitchFamily="34" charset="-122"/>
              <a:cs typeface="Times New Roman" panose="02020603050405020304" pitchFamily="18" charset="0"/>
            </a:endParaRPr>
          </a:p>
          <a:p>
            <a:pPr marL="400050" indent="-400050" algn="just">
              <a:lnSpc>
                <a:spcPct val="150000"/>
              </a:lnSpc>
              <a:spcAft>
                <a:spcPts val="400"/>
              </a:spcAft>
              <a:buFont typeface="Arial" panose="020B0604020202020204" pitchFamily="34" charset="0"/>
              <a:buChar char="•"/>
            </a:pPr>
            <a:endParaRPr lang="zh-CN" sz="1400" kern="0" dirty="0">
              <a:solidFill>
                <a:srgbClr val="25313D"/>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1" name="灯片编号占位符 2"/>
          <p:cNvSpPr>
            <a:spLocks noGrp="1"/>
          </p:cNvSpPr>
          <p:nvPr>
            <p:ph type="sldNum" sz="quarter" idx="12"/>
          </p:nvPr>
        </p:nvSpPr>
        <p:spPr/>
        <p:txBody>
          <a:bodyPr/>
          <a:lstStyle/>
          <a:p>
            <a:pPr>
              <a:defRPr/>
            </a:pPr>
            <a:r>
              <a:rPr lang="en-US" altLang="zh-CN" b="1" dirty="0" smtClean="0">
                <a:solidFill>
                  <a:schemeClr val="bg1"/>
                </a:solidFill>
                <a:latin typeface="Times New Roman" panose="02020603050405020304" pitchFamily="18" charset="0"/>
                <a:cs typeface="Times New Roman" panose="02020603050405020304" pitchFamily="18" charset="0"/>
              </a:rPr>
              <a:t>27</a:t>
            </a:r>
            <a:endParaRPr lang="zh-CN" altLang="en-US" b="1" dirty="0">
              <a:solidFill>
                <a:schemeClr val="bg1"/>
              </a:solidFill>
              <a:latin typeface="Times New Roman" panose="02020603050405020304" pitchFamily="18" charset="0"/>
              <a:cs typeface="Times New Roman" panose="02020603050405020304" pitchFamily="18" charset="0"/>
            </a:endParaRPr>
          </a:p>
        </p:txBody>
      </p:sp>
      <p:grpSp>
        <p:nvGrpSpPr>
          <p:cNvPr id="43" name="组合 42" descr="e7d195523061f1c0d3ba7f298e59d031c9c3f97027ed136f882110EF8F17BAD1F2C348D17C7856EF46CB4678CC9E44EE1ABA681E3133328A7B4D22AAF822B2429426B2355AA8CC4431B8568D2CF3B73A9B69BD35A28861148F7E9A46338F79E407F0B5D6F782A3A63C8EADE51897C4B59014B0F70D43F71A3322E9A7F73245B9C13C6A6CE4D381BE"/>
          <p:cNvGrpSpPr/>
          <p:nvPr/>
        </p:nvGrpSpPr>
        <p:grpSpPr>
          <a:xfrm>
            <a:off x="5517321" y="5916853"/>
            <a:ext cx="410325" cy="103029"/>
            <a:chOff x="9425214" y="844544"/>
            <a:chExt cx="628310" cy="157763"/>
          </a:xfrm>
          <a:gradFill flip="none" rotWithShape="1">
            <a:gsLst>
              <a:gs pos="0">
                <a:srgbClr val="C5AE7B">
                  <a:lumMod val="60000"/>
                  <a:lumOff val="40000"/>
                </a:srgbClr>
              </a:gs>
              <a:gs pos="100000">
                <a:srgbClr val="C5AE7B">
                  <a:lumMod val="60000"/>
                  <a:lumOff val="40000"/>
                  <a:alpha val="0"/>
                </a:srgbClr>
              </a:gs>
            </a:gsLst>
            <a:lin ang="0" scaled="1"/>
            <a:tileRect/>
          </a:gradFill>
        </p:grpSpPr>
        <p:sp>
          <p:nvSpPr>
            <p:cNvPr id="44" name="平行四边形 43"/>
            <p:cNvSpPr/>
            <p:nvPr/>
          </p:nvSpPr>
          <p:spPr>
            <a:xfrm>
              <a:off x="9425214" y="844544"/>
              <a:ext cx="214086" cy="157763"/>
            </a:xfrm>
            <a:prstGeom prst="parallelogram">
              <a:avLst>
                <a:gd name="adj" fmla="val 56169"/>
              </a:avLst>
            </a:prstGeom>
            <a:grpFill/>
            <a:ln w="12700" cap="flat" cmpd="sng" algn="ctr">
              <a:noFill/>
              <a:prstDash val="solid"/>
              <a:miter lim="800000"/>
            </a:ln>
            <a:effectLst/>
          </p:spPr>
          <p:txBody>
            <a:bodyPr rtlCol="0" anchor="ctr"/>
            <a:lstStyle/>
            <a:p>
              <a:pPr algn="ctr">
                <a:defRPr/>
              </a:pPr>
              <a:endParaRPr lang="zh-CN" altLang="en-US" kern="0" dirty="0">
                <a:solidFill>
                  <a:prstClr val="black"/>
                </a:solidFill>
                <a:latin typeface="Hanken Light"/>
                <a:ea typeface="微软雅黑" panose="020B0503020204020204" pitchFamily="34" charset="-122"/>
              </a:endParaRPr>
            </a:p>
          </p:txBody>
        </p:sp>
        <p:sp>
          <p:nvSpPr>
            <p:cNvPr id="45" name="平行四边形 44"/>
            <p:cNvSpPr/>
            <p:nvPr/>
          </p:nvSpPr>
          <p:spPr>
            <a:xfrm>
              <a:off x="9632326" y="844544"/>
              <a:ext cx="214086" cy="157763"/>
            </a:xfrm>
            <a:prstGeom prst="parallelogram">
              <a:avLst>
                <a:gd name="adj" fmla="val 56169"/>
              </a:avLst>
            </a:prstGeom>
            <a:grpFill/>
            <a:ln w="12700" cap="flat" cmpd="sng" algn="ctr">
              <a:noFill/>
              <a:prstDash val="solid"/>
              <a:miter lim="800000"/>
            </a:ln>
            <a:effectLst/>
          </p:spPr>
          <p:txBody>
            <a:bodyPr rtlCol="0" anchor="ctr"/>
            <a:lstStyle/>
            <a:p>
              <a:pPr algn="ctr">
                <a:defRPr/>
              </a:pPr>
              <a:endParaRPr lang="zh-CN" altLang="en-US" kern="0" dirty="0">
                <a:solidFill>
                  <a:prstClr val="black"/>
                </a:solidFill>
                <a:latin typeface="Hanken Light"/>
                <a:ea typeface="微软雅黑" panose="020B0503020204020204" pitchFamily="34" charset="-122"/>
              </a:endParaRPr>
            </a:p>
          </p:txBody>
        </p:sp>
        <p:sp>
          <p:nvSpPr>
            <p:cNvPr id="46" name="平行四边形 45"/>
            <p:cNvSpPr/>
            <p:nvPr/>
          </p:nvSpPr>
          <p:spPr>
            <a:xfrm>
              <a:off x="9839438" y="844544"/>
              <a:ext cx="214086" cy="157763"/>
            </a:xfrm>
            <a:prstGeom prst="parallelogram">
              <a:avLst>
                <a:gd name="adj" fmla="val 56169"/>
              </a:avLst>
            </a:prstGeom>
            <a:grpFill/>
            <a:ln w="12700" cap="flat" cmpd="sng" algn="ctr">
              <a:noFill/>
              <a:prstDash val="solid"/>
              <a:miter lim="800000"/>
            </a:ln>
            <a:effectLst/>
          </p:spPr>
          <p:txBody>
            <a:bodyPr rtlCol="0" anchor="ctr"/>
            <a:lstStyle/>
            <a:p>
              <a:pPr algn="ctr">
                <a:defRPr/>
              </a:pPr>
              <a:endParaRPr lang="zh-CN" altLang="en-US" kern="0" dirty="0">
                <a:solidFill>
                  <a:prstClr val="black"/>
                </a:solidFill>
                <a:latin typeface="Hanken Light"/>
                <a:ea typeface="微软雅黑" panose="020B0503020204020204" pitchFamily="34" charset="-122"/>
              </a:endParaRPr>
            </a:p>
          </p:txBody>
        </p:sp>
      </p:grpSp>
      <p:cxnSp>
        <p:nvCxnSpPr>
          <p:cNvPr id="47" name="直接连接符 46" descr="e7d195523061f1c0d3ba7f298e59d031c9c3f97027ed136f882110EF8F17BAD1F2C348D17C7856EF46CB4678CC9E44EE1ABA681E3133328A7B4D22AAF822B2429426B2355AA8CC4431B8568D2CF3B73A9B69BD35A28861148F7E9A46338F79E407F0B5D6F782A3A63C8EADE51897C4B59014B0F70D43F71A3322E9A7F73245B9C13C6A6CE4D381BE"/>
          <p:cNvCxnSpPr/>
          <p:nvPr/>
        </p:nvCxnSpPr>
        <p:spPr>
          <a:xfrm>
            <a:off x="4461942" y="6159048"/>
            <a:ext cx="1465704" cy="0"/>
          </a:xfrm>
          <a:prstGeom prst="line">
            <a:avLst/>
          </a:prstGeom>
          <a:noFill/>
          <a:ln w="12700" cap="flat" cmpd="sng" algn="ctr">
            <a:solidFill>
              <a:sysClr val="window" lastClr="FFFFFF">
                <a:lumMod val="85000"/>
              </a:sysClr>
            </a:solidFill>
            <a:prstDash val="solid"/>
            <a:miter lim="800000"/>
          </a:ln>
          <a:effectLst/>
        </p:spPr>
      </p:cxnSp>
      <p:grpSp>
        <p:nvGrpSpPr>
          <p:cNvPr id="48" name="组合 47" descr="e7d195523061f1c0d3ba7f298e59d031c9c3f97027ed136f882110EF8F17BAD1F2C348D17C7856EF46CB4678CC9E44EE1ABA681E3133328A7B4D22AAF822B2429426B2355AA8CC4431B8568D2CF3B73A9B69BD35A28861148F7E9A46338F79E407F0B5D6F782A3A63C8EADE51897C4B59014B0F70D43F71A3322E9A7F73245B9C13C6A6CE4D381BE"/>
          <p:cNvGrpSpPr/>
          <p:nvPr/>
        </p:nvGrpSpPr>
        <p:grpSpPr>
          <a:xfrm>
            <a:off x="11314376" y="5932696"/>
            <a:ext cx="410325" cy="103029"/>
            <a:chOff x="9425214" y="844544"/>
            <a:chExt cx="628310" cy="157763"/>
          </a:xfrm>
          <a:gradFill flip="none" rotWithShape="1">
            <a:gsLst>
              <a:gs pos="0">
                <a:srgbClr val="C5AE7B">
                  <a:lumMod val="60000"/>
                  <a:lumOff val="40000"/>
                </a:srgbClr>
              </a:gs>
              <a:gs pos="100000">
                <a:srgbClr val="C5AE7B">
                  <a:lumMod val="60000"/>
                  <a:lumOff val="40000"/>
                  <a:alpha val="0"/>
                </a:srgbClr>
              </a:gs>
            </a:gsLst>
            <a:lin ang="0" scaled="1"/>
            <a:tileRect/>
          </a:gradFill>
        </p:grpSpPr>
        <p:sp>
          <p:nvSpPr>
            <p:cNvPr id="49" name="平行四边形 48"/>
            <p:cNvSpPr/>
            <p:nvPr/>
          </p:nvSpPr>
          <p:spPr>
            <a:xfrm>
              <a:off x="9425214" y="844544"/>
              <a:ext cx="214086" cy="157763"/>
            </a:xfrm>
            <a:prstGeom prst="parallelogram">
              <a:avLst>
                <a:gd name="adj" fmla="val 56169"/>
              </a:avLst>
            </a:prstGeom>
            <a:grpFill/>
            <a:ln w="12700" cap="flat" cmpd="sng" algn="ctr">
              <a:noFill/>
              <a:prstDash val="solid"/>
              <a:miter lim="800000"/>
            </a:ln>
            <a:effectLst/>
          </p:spPr>
          <p:txBody>
            <a:bodyPr rtlCol="0" anchor="ctr"/>
            <a:lstStyle/>
            <a:p>
              <a:pPr algn="ctr">
                <a:defRPr/>
              </a:pPr>
              <a:endParaRPr lang="zh-CN" altLang="en-US" kern="0" dirty="0">
                <a:solidFill>
                  <a:prstClr val="black"/>
                </a:solidFill>
                <a:latin typeface="Hanken Light"/>
                <a:ea typeface="微软雅黑" panose="020B0503020204020204" pitchFamily="34" charset="-122"/>
              </a:endParaRPr>
            </a:p>
          </p:txBody>
        </p:sp>
        <p:sp>
          <p:nvSpPr>
            <p:cNvPr id="50" name="平行四边形 49"/>
            <p:cNvSpPr/>
            <p:nvPr/>
          </p:nvSpPr>
          <p:spPr>
            <a:xfrm>
              <a:off x="9632326" y="844544"/>
              <a:ext cx="214086" cy="157763"/>
            </a:xfrm>
            <a:prstGeom prst="parallelogram">
              <a:avLst>
                <a:gd name="adj" fmla="val 56169"/>
              </a:avLst>
            </a:prstGeom>
            <a:grpFill/>
            <a:ln w="12700" cap="flat" cmpd="sng" algn="ctr">
              <a:noFill/>
              <a:prstDash val="solid"/>
              <a:miter lim="800000"/>
            </a:ln>
            <a:effectLst/>
          </p:spPr>
          <p:txBody>
            <a:bodyPr rtlCol="0" anchor="ctr"/>
            <a:lstStyle/>
            <a:p>
              <a:pPr algn="ctr">
                <a:defRPr/>
              </a:pPr>
              <a:endParaRPr lang="zh-CN" altLang="en-US" kern="0" dirty="0">
                <a:solidFill>
                  <a:prstClr val="black"/>
                </a:solidFill>
                <a:latin typeface="Hanken Light"/>
                <a:ea typeface="微软雅黑" panose="020B0503020204020204" pitchFamily="34" charset="-122"/>
              </a:endParaRPr>
            </a:p>
          </p:txBody>
        </p:sp>
        <p:sp>
          <p:nvSpPr>
            <p:cNvPr id="51" name="平行四边形 50"/>
            <p:cNvSpPr/>
            <p:nvPr/>
          </p:nvSpPr>
          <p:spPr>
            <a:xfrm>
              <a:off x="9839438" y="844544"/>
              <a:ext cx="214086" cy="157763"/>
            </a:xfrm>
            <a:prstGeom prst="parallelogram">
              <a:avLst>
                <a:gd name="adj" fmla="val 56169"/>
              </a:avLst>
            </a:prstGeom>
            <a:grpFill/>
            <a:ln w="12700" cap="flat" cmpd="sng" algn="ctr">
              <a:noFill/>
              <a:prstDash val="solid"/>
              <a:miter lim="800000"/>
            </a:ln>
            <a:effectLst/>
          </p:spPr>
          <p:txBody>
            <a:bodyPr rtlCol="0" anchor="ctr"/>
            <a:lstStyle/>
            <a:p>
              <a:pPr algn="ctr">
                <a:defRPr/>
              </a:pPr>
              <a:endParaRPr lang="zh-CN" altLang="en-US" kern="0" dirty="0">
                <a:solidFill>
                  <a:prstClr val="black"/>
                </a:solidFill>
                <a:latin typeface="Hanken Light"/>
                <a:ea typeface="微软雅黑" panose="020B0503020204020204" pitchFamily="34" charset="-122"/>
              </a:endParaRPr>
            </a:p>
          </p:txBody>
        </p:sp>
      </p:grpSp>
      <p:cxnSp>
        <p:nvCxnSpPr>
          <p:cNvPr id="52" name="直接连接符 51" descr="e7d195523061f1c0d3ba7f298e59d031c9c3f97027ed136f882110EF8F17BAD1F2C348D17C7856EF46CB4678CC9E44EE1ABA681E3133328A7B4D22AAF822B2429426B2355AA8CC4431B8568D2CF3B73A9B69BD35A28861148F7E9A46338F79E407F0B5D6F782A3A63C8EADE51897C4B59014B0F70D43F71A3322E9A7F73245B9C13C6A6CE4D381BE"/>
          <p:cNvCxnSpPr/>
          <p:nvPr/>
        </p:nvCxnSpPr>
        <p:spPr>
          <a:xfrm>
            <a:off x="10258997" y="6174891"/>
            <a:ext cx="1465704" cy="0"/>
          </a:xfrm>
          <a:prstGeom prst="line">
            <a:avLst/>
          </a:prstGeom>
          <a:noFill/>
          <a:ln w="12700" cap="flat" cmpd="sng" algn="ctr">
            <a:solidFill>
              <a:sysClr val="window" lastClr="FFFFFF">
                <a:lumMod val="85000"/>
              </a:sysClr>
            </a:solidFill>
            <a:prstDash val="solid"/>
            <a:miter lim="800000"/>
          </a:ln>
          <a:effectLst/>
        </p:spPr>
      </p:cxn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任意多边形: 形状 139"/>
          <p:cNvSpPr/>
          <p:nvPr/>
        </p:nvSpPr>
        <p:spPr>
          <a:xfrm>
            <a:off x="0" y="4167844"/>
            <a:ext cx="12192000" cy="2690158"/>
          </a:xfrm>
          <a:custGeom>
            <a:avLst/>
            <a:gdLst>
              <a:gd name="connsiteX0" fmla="*/ 12192000 w 12192000"/>
              <a:gd name="connsiteY0" fmla="*/ 0 h 4622800"/>
              <a:gd name="connsiteX1" fmla="*/ 12192000 w 12192000"/>
              <a:gd name="connsiteY1" fmla="*/ 4622800 h 4622800"/>
              <a:gd name="connsiteX2" fmla="*/ 0 w 12192000"/>
              <a:gd name="connsiteY2" fmla="*/ 4622800 h 4622800"/>
              <a:gd name="connsiteX3" fmla="*/ 0 w 12192000"/>
              <a:gd name="connsiteY3" fmla="*/ 2005022 h 4622800"/>
              <a:gd name="connsiteX4" fmla="*/ 401943 w 12192000"/>
              <a:gd name="connsiteY4" fmla="*/ 2002332 h 4622800"/>
              <a:gd name="connsiteX5" fmla="*/ 7788191 w 12192000"/>
              <a:gd name="connsiteY5" fmla="*/ 903944 h 4622800"/>
              <a:gd name="connsiteX6" fmla="*/ 11924492 w 12192000"/>
              <a:gd name="connsiteY6" fmla="*/ 31141 h 462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4622800">
                <a:moveTo>
                  <a:pt x="12192000" y="0"/>
                </a:moveTo>
                <a:lnTo>
                  <a:pt x="12192000" y="4622800"/>
                </a:lnTo>
                <a:lnTo>
                  <a:pt x="0" y="4622800"/>
                </a:lnTo>
                <a:lnTo>
                  <a:pt x="0" y="2005022"/>
                </a:lnTo>
                <a:lnTo>
                  <a:pt x="401943" y="2002332"/>
                </a:lnTo>
                <a:cubicBezTo>
                  <a:pt x="2864026" y="1959768"/>
                  <a:pt x="5326109" y="1650604"/>
                  <a:pt x="7788191" y="903944"/>
                </a:cubicBezTo>
                <a:cubicBezTo>
                  <a:pt x="9166958" y="485815"/>
                  <a:pt x="10545725" y="204885"/>
                  <a:pt x="11924492" y="31141"/>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6" name="任意多边形 15"/>
          <p:cNvSpPr/>
          <p:nvPr/>
        </p:nvSpPr>
        <p:spPr>
          <a:xfrm rot="984168">
            <a:off x="-245045" y="4815770"/>
            <a:ext cx="6432337" cy="2098221"/>
          </a:xfrm>
          <a:custGeom>
            <a:avLst/>
            <a:gdLst>
              <a:gd name="connsiteX0" fmla="*/ 0 w 6432337"/>
              <a:gd name="connsiteY0" fmla="*/ 644882 h 2098221"/>
              <a:gd name="connsiteX1" fmla="*/ 181967 w 6432337"/>
              <a:gd name="connsiteY1" fmla="*/ 628440 h 2098221"/>
              <a:gd name="connsiteX2" fmla="*/ 2028528 w 6432337"/>
              <a:gd name="connsiteY2" fmla="*/ 410287 h 2098221"/>
              <a:gd name="connsiteX3" fmla="*/ 6164829 w 6432337"/>
              <a:gd name="connsiteY3" fmla="*/ 14135 h 2098221"/>
              <a:gd name="connsiteX4" fmla="*/ 6432337 w 6432337"/>
              <a:gd name="connsiteY4" fmla="*/ 0 h 2098221"/>
              <a:gd name="connsiteX5" fmla="*/ 6432337 w 6432337"/>
              <a:gd name="connsiteY5" fmla="*/ 1137624 h 2098221"/>
              <a:gd name="connsiteX6" fmla="*/ 3169098 w 6432337"/>
              <a:gd name="connsiteY6" fmla="*/ 2098221 h 2098221"/>
              <a:gd name="connsiteX7" fmla="*/ 427818 w 6432337"/>
              <a:gd name="connsiteY7" fmla="*/ 2098221 h 2098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32337" h="2098221">
                <a:moveTo>
                  <a:pt x="0" y="644882"/>
                </a:moveTo>
                <a:lnTo>
                  <a:pt x="181967" y="628440"/>
                </a:lnTo>
                <a:cubicBezTo>
                  <a:pt x="797487" y="567325"/>
                  <a:pt x="1413008" y="495012"/>
                  <a:pt x="2028528" y="410287"/>
                </a:cubicBezTo>
                <a:cubicBezTo>
                  <a:pt x="3407295" y="220504"/>
                  <a:pt x="4786063" y="92994"/>
                  <a:pt x="6164829" y="14135"/>
                </a:cubicBezTo>
                <a:lnTo>
                  <a:pt x="6432337" y="0"/>
                </a:lnTo>
                <a:lnTo>
                  <a:pt x="6432337" y="1137624"/>
                </a:lnTo>
                <a:lnTo>
                  <a:pt x="3169098" y="2098221"/>
                </a:lnTo>
                <a:lnTo>
                  <a:pt x="427818" y="2098221"/>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1" name="任意多边形 10"/>
          <p:cNvSpPr/>
          <p:nvPr/>
        </p:nvSpPr>
        <p:spPr>
          <a:xfrm>
            <a:off x="0" y="3956858"/>
            <a:ext cx="12192000" cy="2399493"/>
          </a:xfrm>
          <a:custGeom>
            <a:avLst/>
            <a:gdLst>
              <a:gd name="connsiteX0" fmla="*/ 10199714 w 10199714"/>
              <a:gd name="connsiteY0" fmla="*/ 0 h 1274891"/>
              <a:gd name="connsiteX1" fmla="*/ 10199714 w 10199714"/>
              <a:gd name="connsiteY1" fmla="*/ 1274891 h 1274891"/>
              <a:gd name="connsiteX2" fmla="*/ 0 w 10199714"/>
              <a:gd name="connsiteY2" fmla="*/ 1274891 h 1274891"/>
              <a:gd name="connsiteX3" fmla="*/ 0 w 10199714"/>
              <a:gd name="connsiteY3" fmla="*/ 910050 h 1274891"/>
              <a:gd name="connsiteX4" fmla="*/ 336262 w 10199714"/>
              <a:gd name="connsiteY4" fmla="*/ 908829 h 1274891"/>
              <a:gd name="connsiteX5" fmla="*/ 6515529 w 10199714"/>
              <a:gd name="connsiteY5" fmla="*/ 410287 h 1274891"/>
              <a:gd name="connsiteX6" fmla="*/ 9975919 w 10199714"/>
              <a:gd name="connsiteY6" fmla="*/ 14135 h 1274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99714" h="1274891">
                <a:moveTo>
                  <a:pt x="10199714" y="0"/>
                </a:moveTo>
                <a:lnTo>
                  <a:pt x="10199714" y="1274891"/>
                </a:lnTo>
                <a:lnTo>
                  <a:pt x="0" y="1274891"/>
                </a:lnTo>
                <a:lnTo>
                  <a:pt x="0" y="910050"/>
                </a:lnTo>
                <a:lnTo>
                  <a:pt x="336262" y="908829"/>
                </a:lnTo>
                <a:cubicBezTo>
                  <a:pt x="2396018" y="889510"/>
                  <a:pt x="4455774" y="749185"/>
                  <a:pt x="6515529" y="410287"/>
                </a:cubicBezTo>
                <a:cubicBezTo>
                  <a:pt x="7668992" y="220504"/>
                  <a:pt x="8822456" y="92994"/>
                  <a:pt x="9975919" y="14135"/>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 name="任意多边形: 形状 139"/>
          <p:cNvSpPr/>
          <p:nvPr/>
        </p:nvSpPr>
        <p:spPr>
          <a:xfrm>
            <a:off x="6691746" y="4470399"/>
            <a:ext cx="5500254" cy="2367165"/>
          </a:xfrm>
          <a:custGeom>
            <a:avLst/>
            <a:gdLst>
              <a:gd name="connsiteX0" fmla="*/ 12192000 w 12192000"/>
              <a:gd name="connsiteY0" fmla="*/ 0 h 4622800"/>
              <a:gd name="connsiteX1" fmla="*/ 12192000 w 12192000"/>
              <a:gd name="connsiteY1" fmla="*/ 4622800 h 4622800"/>
              <a:gd name="connsiteX2" fmla="*/ 0 w 12192000"/>
              <a:gd name="connsiteY2" fmla="*/ 4622800 h 4622800"/>
              <a:gd name="connsiteX3" fmla="*/ 0 w 12192000"/>
              <a:gd name="connsiteY3" fmla="*/ 2005022 h 4622800"/>
              <a:gd name="connsiteX4" fmla="*/ 401943 w 12192000"/>
              <a:gd name="connsiteY4" fmla="*/ 2002332 h 4622800"/>
              <a:gd name="connsiteX5" fmla="*/ 7788191 w 12192000"/>
              <a:gd name="connsiteY5" fmla="*/ 903944 h 4622800"/>
              <a:gd name="connsiteX6" fmla="*/ 11924492 w 12192000"/>
              <a:gd name="connsiteY6" fmla="*/ 31141 h 462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4622800">
                <a:moveTo>
                  <a:pt x="12192000" y="0"/>
                </a:moveTo>
                <a:lnTo>
                  <a:pt x="12192000" y="4622800"/>
                </a:lnTo>
                <a:lnTo>
                  <a:pt x="0" y="4622800"/>
                </a:lnTo>
                <a:lnTo>
                  <a:pt x="0" y="2005022"/>
                </a:lnTo>
                <a:lnTo>
                  <a:pt x="401943" y="2002332"/>
                </a:lnTo>
                <a:cubicBezTo>
                  <a:pt x="2864026" y="1959768"/>
                  <a:pt x="5326109" y="1650604"/>
                  <a:pt x="7788191" y="903944"/>
                </a:cubicBezTo>
                <a:cubicBezTo>
                  <a:pt x="9166958" y="485815"/>
                  <a:pt x="10545725" y="204885"/>
                  <a:pt x="11924492" y="31141"/>
                </a:cubicBez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 name="灯片编号占位符 2"/>
          <p:cNvSpPr>
            <a:spLocks noGrp="1"/>
          </p:cNvSpPr>
          <p:nvPr>
            <p:ph type="sldNum" sz="quarter" idx="12"/>
          </p:nvPr>
        </p:nvSpPr>
        <p:spPr/>
        <p:txBody>
          <a:bodyPr/>
          <a:lstStyle/>
          <a:p>
            <a:pPr>
              <a:defRPr/>
            </a:pPr>
            <a:fld id="{1BDAD14A-D133-4F34-A84C-1780DD9AFAF9}" type="slidenum">
              <a:rPr lang="zh-CN" altLang="en-US" smtClean="0">
                <a:solidFill>
                  <a:prstClr val="black">
                    <a:tint val="75000"/>
                  </a:prstClr>
                </a:solidFill>
              </a:rPr>
            </a:fld>
            <a:endParaRPr lang="zh-CN" altLang="en-US">
              <a:solidFill>
                <a:prstClr val="black">
                  <a:tint val="75000"/>
                </a:prstClr>
              </a:solidFill>
            </a:endParaRPr>
          </a:p>
        </p:txBody>
      </p:sp>
      <p:sp>
        <p:nvSpPr>
          <p:cNvPr id="6" name="任意多边形: 形状 139"/>
          <p:cNvSpPr/>
          <p:nvPr/>
        </p:nvSpPr>
        <p:spPr>
          <a:xfrm>
            <a:off x="0" y="4949372"/>
            <a:ext cx="12192000" cy="1908628"/>
          </a:xfrm>
          <a:custGeom>
            <a:avLst/>
            <a:gdLst>
              <a:gd name="connsiteX0" fmla="*/ 12192000 w 12192000"/>
              <a:gd name="connsiteY0" fmla="*/ 0 h 4622800"/>
              <a:gd name="connsiteX1" fmla="*/ 12192000 w 12192000"/>
              <a:gd name="connsiteY1" fmla="*/ 4622800 h 4622800"/>
              <a:gd name="connsiteX2" fmla="*/ 0 w 12192000"/>
              <a:gd name="connsiteY2" fmla="*/ 4622800 h 4622800"/>
              <a:gd name="connsiteX3" fmla="*/ 0 w 12192000"/>
              <a:gd name="connsiteY3" fmla="*/ 2005022 h 4622800"/>
              <a:gd name="connsiteX4" fmla="*/ 401943 w 12192000"/>
              <a:gd name="connsiteY4" fmla="*/ 2002332 h 4622800"/>
              <a:gd name="connsiteX5" fmla="*/ 7788191 w 12192000"/>
              <a:gd name="connsiteY5" fmla="*/ 903944 h 4622800"/>
              <a:gd name="connsiteX6" fmla="*/ 11924492 w 12192000"/>
              <a:gd name="connsiteY6" fmla="*/ 31141 h 462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4622800">
                <a:moveTo>
                  <a:pt x="12192000" y="0"/>
                </a:moveTo>
                <a:lnTo>
                  <a:pt x="12192000" y="4622800"/>
                </a:lnTo>
                <a:lnTo>
                  <a:pt x="0" y="4622800"/>
                </a:lnTo>
                <a:lnTo>
                  <a:pt x="0" y="2005022"/>
                </a:lnTo>
                <a:lnTo>
                  <a:pt x="401943" y="2002332"/>
                </a:lnTo>
                <a:cubicBezTo>
                  <a:pt x="2864026" y="1959768"/>
                  <a:pt x="5326109" y="1650604"/>
                  <a:pt x="7788191" y="903944"/>
                </a:cubicBezTo>
                <a:cubicBezTo>
                  <a:pt x="9166958" y="485815"/>
                  <a:pt x="10545725" y="204885"/>
                  <a:pt x="11924492" y="31141"/>
                </a:cubicBezTo>
                <a:close/>
              </a:path>
            </a:pathLst>
          </a:custGeom>
          <a:solidFill>
            <a:srgbClr val="C7151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6" name="矩形 25"/>
          <p:cNvSpPr/>
          <p:nvPr/>
        </p:nvSpPr>
        <p:spPr>
          <a:xfrm>
            <a:off x="171451" y="209550"/>
            <a:ext cx="1428750" cy="9410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p:nvSpPr>
        <p:spPr>
          <a:xfrm flipV="1">
            <a:off x="228601" y="938778"/>
            <a:ext cx="9058275" cy="1620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3" name="直接连接符 32"/>
          <p:cNvCxnSpPr/>
          <p:nvPr/>
        </p:nvCxnSpPr>
        <p:spPr>
          <a:xfrm>
            <a:off x="3784600" y="2959100"/>
            <a:ext cx="84074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a:off x="4140200" y="3035300"/>
            <a:ext cx="80518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a:off x="4483100" y="3111500"/>
            <a:ext cx="77089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41" name="图片 40"/>
          <p:cNvPicPr>
            <a:picLocks noChangeAspect="1"/>
          </p:cNvPicPr>
          <p:nvPr/>
        </p:nvPicPr>
        <p:blipFill>
          <a:blip r:embed="rId1"/>
          <a:stretch>
            <a:fillRect/>
          </a:stretch>
        </p:blipFill>
        <p:spPr>
          <a:xfrm>
            <a:off x="771507" y="1682095"/>
            <a:ext cx="10254361" cy="1505843"/>
          </a:xfrm>
          <a:prstGeom prst="rect">
            <a:avLst/>
          </a:prstGeom>
        </p:spPr>
      </p:pic>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nvSpPr>
        <p:spPr>
          <a:xfrm>
            <a:off x="1574108" y="2399227"/>
            <a:ext cx="9043784" cy="768085"/>
          </a:xfrm>
          <a:prstGeom prst="rect">
            <a:avLst/>
          </a:prstGeom>
        </p:spPr>
        <p:txBody>
          <a:bodyPr vert="horz" lIns="121920" tIns="60960" rIns="121920" bIns="6096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defTabSz="1219200">
              <a:lnSpc>
                <a:spcPct val="150000"/>
              </a:lnSpc>
              <a:defRPr/>
            </a:pPr>
            <a:r>
              <a:rPr lang="zh-CN" altLang="en-US" sz="4800" b="1" dirty="0">
                <a:solidFill>
                  <a:prstClr val="white"/>
                </a:solidFill>
                <a:latin typeface="微软雅黑" panose="020B0503020204020204" pitchFamily="34" charset="-122"/>
                <a:ea typeface="微软雅黑" panose="020B0503020204020204" pitchFamily="34" charset="-122"/>
              </a:rPr>
              <a:t>结构化</a:t>
            </a:r>
            <a:r>
              <a:rPr lang="zh-CN" altLang="en-US" sz="4800" b="1" dirty="0" smtClean="0">
                <a:solidFill>
                  <a:prstClr val="white"/>
                </a:solidFill>
                <a:latin typeface="微软雅黑" panose="020B0503020204020204" pitchFamily="34" charset="-122"/>
                <a:ea typeface="微软雅黑" panose="020B0503020204020204" pitchFamily="34" charset="-122"/>
              </a:rPr>
              <a:t>融资业务数据治理</a:t>
            </a:r>
            <a:endParaRPr lang="zh-CN" altLang="zh-CN" sz="4800" b="1" dirty="0">
              <a:solidFill>
                <a:prstClr val="white"/>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3862620" y="3547697"/>
            <a:ext cx="4466759" cy="1198880"/>
          </a:xfrm>
          <a:prstGeom prst="rect">
            <a:avLst/>
          </a:prstGeom>
          <a:noFill/>
        </p:spPr>
        <p:txBody>
          <a:bodyPr wrap="square" rtlCol="0">
            <a:spAutoFit/>
          </a:bodyPr>
          <a:lstStyle/>
          <a:p>
            <a:pPr algn="ctr">
              <a:lnSpc>
                <a:spcPct val="150000"/>
              </a:lnSpc>
              <a:defRPr/>
            </a:pPr>
            <a:r>
              <a:rPr lang="zh-CN" altLang="en-US" sz="2400" b="1" dirty="0" smtClean="0">
                <a:solidFill>
                  <a:prstClr val="white"/>
                </a:solidFill>
                <a:latin typeface="微软雅黑" panose="020B0503020204020204" pitchFamily="34" charset="-122"/>
                <a:ea typeface="微软雅黑" panose="020B0503020204020204" pitchFamily="34" charset="-122"/>
              </a:rPr>
              <a:t>投资银行部（科创金融中心）</a:t>
            </a:r>
            <a:endParaRPr lang="en-US" altLang="zh-CN" sz="2400" b="1" dirty="0" smtClean="0">
              <a:solidFill>
                <a:prstClr val="white"/>
              </a:solidFill>
              <a:latin typeface="微软雅黑" panose="020B0503020204020204" pitchFamily="34" charset="-122"/>
              <a:ea typeface="微软雅黑" panose="020B0503020204020204" pitchFamily="34" charset="-122"/>
            </a:endParaRPr>
          </a:p>
          <a:p>
            <a:pPr algn="ctr">
              <a:lnSpc>
                <a:spcPct val="150000"/>
              </a:lnSpc>
              <a:defRPr/>
            </a:pPr>
            <a:r>
              <a:rPr lang="en-US" altLang="zh-CN" sz="2400" b="1" dirty="0" smtClean="0">
                <a:solidFill>
                  <a:prstClr val="white"/>
                </a:solidFill>
                <a:latin typeface="微软雅黑" panose="020B0503020204020204" pitchFamily="34" charset="-122"/>
                <a:ea typeface="微软雅黑" panose="020B0503020204020204" pitchFamily="34" charset="-122"/>
              </a:rPr>
              <a:t>2023</a:t>
            </a:r>
            <a:r>
              <a:rPr lang="zh-CN" altLang="en-US" sz="2400" b="1" dirty="0" smtClean="0">
                <a:solidFill>
                  <a:prstClr val="white"/>
                </a:solidFill>
                <a:latin typeface="微软雅黑" panose="020B0503020204020204" pitchFamily="34" charset="-122"/>
                <a:ea typeface="微软雅黑" panose="020B0503020204020204" pitchFamily="34" charset="-122"/>
              </a:rPr>
              <a:t>年</a:t>
            </a:r>
            <a:r>
              <a:rPr lang="en-US" altLang="zh-CN" sz="2400" b="1" dirty="0">
                <a:solidFill>
                  <a:prstClr val="white"/>
                </a:solidFill>
                <a:latin typeface="微软雅黑" panose="020B0503020204020204" pitchFamily="34" charset="-122"/>
                <a:ea typeface="微软雅黑" panose="020B0503020204020204" pitchFamily="34" charset="-122"/>
              </a:rPr>
              <a:t>8</a:t>
            </a:r>
            <a:r>
              <a:rPr lang="zh-CN" altLang="en-US" sz="2400" b="1" dirty="0" smtClean="0">
                <a:solidFill>
                  <a:prstClr val="white"/>
                </a:solidFill>
                <a:latin typeface="微软雅黑" panose="020B0503020204020204" pitchFamily="34" charset="-122"/>
                <a:ea typeface="微软雅黑" panose="020B0503020204020204" pitchFamily="34" charset="-122"/>
              </a:rPr>
              <a:t>月</a:t>
            </a:r>
            <a:endParaRPr lang="zh-CN" altLang="en-US" sz="2400" b="1" dirty="0">
              <a:solidFill>
                <a:prstClr val="white"/>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1"/>
          <p:cNvSpPr>
            <a:spLocks noGrp="1"/>
          </p:cNvSpPr>
          <p:nvPr>
            <p:ph type="title"/>
          </p:nvPr>
        </p:nvSpPr>
        <p:spPr>
          <a:xfrm>
            <a:off x="989013" y="347663"/>
            <a:ext cx="8735558" cy="633412"/>
          </a:xfrm>
        </p:spPr>
        <p:txBody>
          <a:bodyPr>
            <a:normAutofit/>
          </a:bodyPr>
          <a:lstStyle/>
          <a:p>
            <a:pPr fontAlgn="base">
              <a:spcAft>
                <a:spcPct val="0"/>
              </a:spcAft>
              <a:defRPr/>
            </a:pPr>
            <a:r>
              <a:rPr lang="zh-CN" altLang="en-US" sz="3200" spc="-140" dirty="0" smtClean="0">
                <a:sym typeface="+mn-lt"/>
              </a:rPr>
              <a:t>数据治理范围</a:t>
            </a:r>
            <a:endParaRPr lang="zh-CN" altLang="en-US" sz="3200" spc="-140" dirty="0">
              <a:sym typeface="+mn-lt"/>
            </a:endParaRPr>
          </a:p>
        </p:txBody>
      </p:sp>
      <p:sp>
        <p:nvSpPr>
          <p:cNvPr id="2" name="灯片编号占位符 1"/>
          <p:cNvSpPr>
            <a:spLocks noGrp="1"/>
          </p:cNvSpPr>
          <p:nvPr>
            <p:ph type="sldNum" sz="quarter" idx="4"/>
          </p:nvPr>
        </p:nvSpPr>
        <p:spPr/>
        <p:txBody>
          <a:bodyPr/>
          <a:lstStyle/>
          <a:p>
            <a:fld id="{64AEF5D2-80F1-4019-89FD-EBB87A44AC75}" type="slidenum">
              <a:rPr lang="zh-CN" altLang="en-US" smtClean="0">
                <a:solidFill>
                  <a:prstClr val="black">
                    <a:tint val="75000"/>
                  </a:prstClr>
                </a:solidFill>
              </a:rPr>
            </a:fld>
            <a:endParaRPr lang="zh-CN" altLang="en-US">
              <a:solidFill>
                <a:prstClr val="black">
                  <a:tint val="75000"/>
                </a:prstClr>
              </a:solidFill>
            </a:endParaRPr>
          </a:p>
        </p:txBody>
      </p:sp>
      <p:grpSp>
        <p:nvGrpSpPr>
          <p:cNvPr id="5" name="组合 4"/>
          <p:cNvGrpSpPr/>
          <p:nvPr/>
        </p:nvGrpSpPr>
        <p:grpSpPr>
          <a:xfrm>
            <a:off x="462022" y="1005363"/>
            <a:ext cx="1546179" cy="428625"/>
            <a:chOff x="4955038" y="961554"/>
            <a:chExt cx="1780813" cy="607736"/>
          </a:xfrm>
        </p:grpSpPr>
        <p:sp>
          <p:nvSpPr>
            <p:cNvPr id="6" name="圆角矩形 5"/>
            <p:cNvSpPr>
              <a:spLocks noChangeArrowheads="1"/>
            </p:cNvSpPr>
            <p:nvPr/>
          </p:nvSpPr>
          <p:spPr bwMode="auto">
            <a:xfrm>
              <a:off x="4955038" y="1064811"/>
              <a:ext cx="1765644" cy="414676"/>
            </a:xfrm>
            <a:prstGeom prst="roundRect">
              <a:avLst>
                <a:gd name="adj" fmla="val 16667"/>
              </a:avLst>
            </a:prstGeom>
            <a:solidFill>
              <a:srgbClr val="C00000"/>
            </a:solidFill>
            <a:ln>
              <a:noFill/>
            </a:ln>
            <a:effectLst>
              <a:outerShdw blurRad="50800" dist="38100" dir="2700000" algn="tl" rotWithShape="0">
                <a:prstClr val="black">
                  <a:alpha val="40000"/>
                </a:prstClr>
              </a:outerShdw>
            </a:effectLst>
            <a:extLst>
              <a:ext uri="{91240B29-F687-4F45-9708-019B960494DF}">
                <a14:hiddenLine xmlns:a14="http://schemas.microsoft.com/office/drawing/2010/main" w="9525">
                  <a:solidFill>
                    <a:srgbClr val="000000"/>
                  </a:solidFill>
                  <a:round/>
                </a14:hiddenLine>
              </a:ext>
            </a:extLst>
          </p:spPr>
          <p:txBody>
            <a:bodyPr anchor="ctr" anchorCtr="1"/>
            <a:lstStyle>
              <a:lvl1pPr>
                <a:spcBef>
                  <a:spcPct val="20000"/>
                </a:spcBef>
                <a:buFont typeface="Arial" panose="020B0604020202020204" pitchFamily="34" charset="0"/>
                <a:buChar char="•"/>
                <a:defRPr sz="3200">
                  <a:solidFill>
                    <a:schemeClr val="tx1"/>
                  </a:solidFill>
                  <a:latin typeface="Calibri" panose="020F0502020204030204" pitchFamily="34" charset="0"/>
                  <a:ea typeface="Arial Unicode MS" panose="020B0604020202020204" charset="-122"/>
                  <a:cs typeface="Arial Unicode MS" panose="020B0604020202020204"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Arial Unicode MS" panose="020B0604020202020204" charset="-122"/>
                  <a:cs typeface="Arial Unicode MS" panose="020B0604020202020204"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Arial Unicode MS" panose="020B0604020202020204" charset="-122"/>
                  <a:cs typeface="Arial Unicode MS" panose="020B0604020202020204"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Arial Unicode MS" panose="020B0604020202020204" charset="-122"/>
                  <a:cs typeface="Arial Unicode MS" panose="020B0604020202020204"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Arial Unicode MS" panose="020B0604020202020204" charset="-122"/>
                  <a:cs typeface="Arial Unicode MS" panose="020B060402020202020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Arial Unicode MS" panose="020B0604020202020204" charset="-122"/>
                  <a:cs typeface="Arial Unicode MS" panose="020B060402020202020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Arial Unicode MS" panose="020B0604020202020204" charset="-122"/>
                  <a:cs typeface="Arial Unicode MS" panose="020B060402020202020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Arial Unicode MS" panose="020B0604020202020204" charset="-122"/>
                  <a:cs typeface="Arial Unicode MS" panose="020B060402020202020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Arial Unicode MS" panose="020B0604020202020204" charset="-122"/>
                  <a:cs typeface="Arial Unicode MS" panose="020B0604020202020204" charset="-122"/>
                </a:defRPr>
              </a:lvl9pPr>
            </a:lstStyle>
            <a:p>
              <a:pPr algn="ctr" eaLnBrk="0" hangingPunct="0">
                <a:spcBef>
                  <a:spcPct val="0"/>
                </a:spcBef>
                <a:buFont typeface="Arial" panose="020B0604020202020204" pitchFamily="34" charset="0"/>
                <a:buNone/>
              </a:pPr>
              <a:endParaRPr lang="zh-CN" altLang="en-US" sz="1800" b="1" dirty="0">
                <a:solidFill>
                  <a:srgbClr val="FFFFFF"/>
                </a:solidFill>
                <a:latin typeface="微软雅黑" panose="020B0503020204020204" pitchFamily="34" charset="-122"/>
                <a:ea typeface="微软雅黑" panose="020B0503020204020204" pitchFamily="34" charset="-122"/>
                <a:cs typeface="+mn-ea"/>
                <a:sym typeface="黑体" panose="02010609060101010101" charset="-122"/>
              </a:endParaRPr>
            </a:p>
          </p:txBody>
        </p:sp>
        <p:sp>
          <p:nvSpPr>
            <p:cNvPr id="7" name="文本框 6"/>
            <p:cNvSpPr txBox="1"/>
            <p:nvPr/>
          </p:nvSpPr>
          <p:spPr>
            <a:xfrm rot="16200000">
              <a:off x="5542228" y="375667"/>
              <a:ext cx="607736" cy="1779509"/>
            </a:xfrm>
            <a:prstGeom prst="rect">
              <a:avLst/>
            </a:prstGeom>
            <a:noFill/>
          </p:spPr>
          <p:txBody>
            <a:bodyPr vert="eaVert" wrap="square" rtlCol="0">
              <a:spAutoFit/>
            </a:bodyPr>
            <a:lstStyle/>
            <a:p>
              <a:pPr algn="ctr"/>
              <a:r>
                <a:rPr lang="zh-CN" altLang="en-US" sz="1600" b="1" dirty="0" smtClean="0">
                  <a:solidFill>
                    <a:srgbClr val="FFFFFF"/>
                  </a:solidFill>
                  <a:latin typeface="微软雅黑" panose="020B0503020204020204" pitchFamily="34" charset="-122"/>
                  <a:ea typeface="微软雅黑" panose="020B0503020204020204" pitchFamily="34" charset="-122"/>
                  <a:cs typeface="+mn-ea"/>
                </a:rPr>
                <a:t>政策依据</a:t>
              </a:r>
              <a:endParaRPr lang="zh-CN" altLang="en-US" sz="1600" b="1" dirty="0">
                <a:solidFill>
                  <a:srgbClr val="FFFFFF"/>
                </a:solidFill>
                <a:latin typeface="微软雅黑" panose="020B0503020204020204" pitchFamily="34" charset="-122"/>
                <a:ea typeface="微软雅黑" panose="020B0503020204020204" pitchFamily="34" charset="-122"/>
                <a:cs typeface="+mn-ea"/>
              </a:endParaRPr>
            </a:p>
          </p:txBody>
        </p:sp>
      </p:grpSp>
      <p:sp>
        <p:nvSpPr>
          <p:cNvPr id="8" name="文本框 7"/>
          <p:cNvSpPr txBox="1"/>
          <p:nvPr>
            <p:custDataLst>
              <p:tags r:id="rId1"/>
            </p:custDataLst>
          </p:nvPr>
        </p:nvSpPr>
        <p:spPr>
          <a:xfrm>
            <a:off x="462022" y="1381745"/>
            <a:ext cx="11286066" cy="1363345"/>
          </a:xfrm>
          <a:prstGeom prst="rect">
            <a:avLst/>
          </a:prstGeom>
          <a:noFill/>
        </p:spPr>
        <p:txBody>
          <a:bodyPr wrap="square" rtlCol="0">
            <a:spAutoFit/>
          </a:bodyPr>
          <a:lstStyle/>
          <a:p>
            <a:pPr indent="-71755" algn="just" fontAlgn="auto">
              <a:lnSpc>
                <a:spcPct val="130000"/>
              </a:lnSpc>
              <a:spcBef>
                <a:spcPts val="600"/>
              </a:spcBef>
              <a:buClr>
                <a:srgbClr val="C00000"/>
              </a:buClr>
              <a:buFont typeface="Wingdings" panose="05000000000000000000" pitchFamily="2" charset="2"/>
              <a:buChar char="p"/>
            </a:pPr>
            <a:r>
              <a:rPr lang="zh-CN" altLang="en-US" sz="1400" dirty="0" smtClean="0">
                <a:solidFill>
                  <a:prstClr val="black"/>
                </a:solidFill>
                <a:latin typeface="微软雅黑" panose="020B0503020204020204" pitchFamily="34" charset="-122"/>
                <a:ea typeface="微软雅黑" panose="020B0503020204020204" pitchFamily="34" charset="-122"/>
              </a:rPr>
              <a:t>根据</a:t>
            </a:r>
            <a:r>
              <a:rPr lang="en-US" altLang="zh-CN" sz="1400" b="1" dirty="0" smtClean="0">
                <a:solidFill>
                  <a:prstClr val="black"/>
                </a:solidFill>
                <a:latin typeface="微软雅黑" panose="020B0503020204020204" pitchFamily="34" charset="-122"/>
                <a:ea typeface="微软雅黑" panose="020B0503020204020204" pitchFamily="34" charset="-122"/>
              </a:rPr>
              <a:t>《</a:t>
            </a:r>
            <a:r>
              <a:rPr lang="zh-CN" altLang="en-US" sz="1400" b="1" dirty="0">
                <a:solidFill>
                  <a:prstClr val="black"/>
                </a:solidFill>
                <a:latin typeface="微软雅黑" panose="020B0503020204020204" pitchFamily="34" charset="-122"/>
                <a:ea typeface="微软雅黑" panose="020B0503020204020204" pitchFamily="34" charset="-122"/>
              </a:rPr>
              <a:t>商业银行资本管理办法（征求意见稿）</a:t>
            </a:r>
            <a:r>
              <a:rPr lang="en-US" altLang="zh-CN" sz="1400" b="1" dirty="0" smtClean="0">
                <a:solidFill>
                  <a:prstClr val="black"/>
                </a:solidFill>
                <a:latin typeface="微软雅黑" panose="020B0503020204020204" pitchFamily="34" charset="-122"/>
                <a:ea typeface="微软雅黑" panose="020B0503020204020204" pitchFamily="34" charset="-122"/>
              </a:rPr>
              <a:t>》</a:t>
            </a:r>
            <a:r>
              <a:rPr lang="zh-CN" altLang="en-US" sz="1400" dirty="0" smtClean="0">
                <a:solidFill>
                  <a:prstClr val="black"/>
                </a:solidFill>
                <a:latin typeface="微软雅黑" panose="020B0503020204020204" pitchFamily="34" charset="-122"/>
                <a:ea typeface="微软雅黑" panose="020B0503020204020204" pitchFamily="34" charset="-122"/>
              </a:rPr>
              <a:t>（以下简称</a:t>
            </a:r>
            <a:r>
              <a:rPr lang="en-US" altLang="zh-CN" sz="1400" dirty="0" smtClean="0">
                <a:solidFill>
                  <a:prstClr val="black"/>
                </a:solidFill>
                <a:latin typeface="微软雅黑" panose="020B0503020204020204" pitchFamily="34" charset="-122"/>
                <a:ea typeface="微软雅黑" panose="020B0503020204020204" pitchFamily="34" charset="-122"/>
              </a:rPr>
              <a:t>《</a:t>
            </a:r>
            <a:r>
              <a:rPr lang="zh-CN" altLang="en-US" sz="1400" dirty="0" smtClean="0">
                <a:solidFill>
                  <a:prstClr val="black"/>
                </a:solidFill>
                <a:latin typeface="微软雅黑" panose="020B0503020204020204" pitchFamily="34" charset="-122"/>
                <a:ea typeface="微软雅黑" panose="020B0503020204020204" pitchFamily="34" charset="-122"/>
              </a:rPr>
              <a:t>新规</a:t>
            </a:r>
            <a:r>
              <a:rPr lang="en-US" altLang="zh-CN" sz="1400" dirty="0" smtClean="0">
                <a:solidFill>
                  <a:prstClr val="black"/>
                </a:solidFill>
                <a:latin typeface="微软雅黑" panose="020B0503020204020204" pitchFamily="34" charset="-122"/>
                <a:ea typeface="微软雅黑" panose="020B0503020204020204" pitchFamily="34" charset="-122"/>
              </a:rPr>
              <a:t>》</a:t>
            </a:r>
            <a:r>
              <a:rPr lang="zh-CN" altLang="en-US" sz="1400" dirty="0" smtClean="0">
                <a:solidFill>
                  <a:prstClr val="black"/>
                </a:solidFill>
                <a:latin typeface="微软雅黑" panose="020B0503020204020204" pitchFamily="34" charset="-122"/>
                <a:ea typeface="微软雅黑" panose="020B0503020204020204" pitchFamily="34" charset="-122"/>
              </a:rPr>
              <a:t>）</a:t>
            </a:r>
            <a:r>
              <a:rPr lang="zh-CN" altLang="en-US" sz="1400" b="1" dirty="0">
                <a:solidFill>
                  <a:prstClr val="black"/>
                </a:solidFill>
                <a:latin typeface="微软雅黑" panose="020B0503020204020204" pitchFamily="34" charset="-122"/>
                <a:ea typeface="微软雅黑" panose="020B0503020204020204" pitchFamily="34" charset="-122"/>
              </a:rPr>
              <a:t>“</a:t>
            </a:r>
            <a:r>
              <a:rPr lang="zh-CN" altLang="en-US" sz="1400" dirty="0" smtClean="0">
                <a:solidFill>
                  <a:prstClr val="black"/>
                </a:solidFill>
                <a:latin typeface="微软雅黑" panose="020B0503020204020204" pitchFamily="34" charset="-122"/>
                <a:ea typeface="微软雅黑" panose="020B0503020204020204" pitchFamily="34" charset="-122"/>
              </a:rPr>
              <a:t>附件</a:t>
            </a:r>
            <a:r>
              <a:rPr lang="en-US" altLang="zh-CN" sz="1400" dirty="0">
                <a:solidFill>
                  <a:prstClr val="black"/>
                </a:solidFill>
                <a:latin typeface="微软雅黑" panose="020B0503020204020204" pitchFamily="34" charset="-122"/>
                <a:ea typeface="微软雅黑" panose="020B0503020204020204" pitchFamily="34" charset="-122"/>
              </a:rPr>
              <a:t>12</a:t>
            </a:r>
            <a:r>
              <a:rPr lang="zh-CN" altLang="en-US" sz="1400" dirty="0" smtClean="0">
                <a:solidFill>
                  <a:prstClr val="black"/>
                </a:solidFill>
                <a:latin typeface="微软雅黑" panose="020B0503020204020204" pitchFamily="34" charset="-122"/>
                <a:ea typeface="微软雅黑" panose="020B0503020204020204" pitchFamily="34" charset="-122"/>
              </a:rPr>
              <a:t>：资产</a:t>
            </a:r>
            <a:r>
              <a:rPr lang="zh-CN" altLang="en-US" sz="1400" dirty="0">
                <a:solidFill>
                  <a:prstClr val="black"/>
                </a:solidFill>
                <a:latin typeface="微软雅黑" panose="020B0503020204020204" pitchFamily="34" charset="-122"/>
                <a:ea typeface="微软雅黑" panose="020B0503020204020204" pitchFamily="34" charset="-122"/>
              </a:rPr>
              <a:t>管理产品风险加权资产计量</a:t>
            </a:r>
            <a:r>
              <a:rPr lang="zh-CN" altLang="en-US" sz="1400" dirty="0" smtClean="0">
                <a:solidFill>
                  <a:prstClr val="black"/>
                </a:solidFill>
                <a:latin typeface="微软雅黑" panose="020B0503020204020204" pitchFamily="34" charset="-122"/>
                <a:ea typeface="微软雅黑" panose="020B0503020204020204" pitchFamily="34" charset="-122"/>
              </a:rPr>
              <a:t>规则”。</a:t>
            </a:r>
            <a:endParaRPr lang="zh-CN" altLang="en-US" sz="1400" dirty="0" smtClean="0">
              <a:solidFill>
                <a:prstClr val="black"/>
              </a:solidFill>
              <a:latin typeface="微软雅黑" panose="020B0503020204020204" pitchFamily="34" charset="-122"/>
              <a:ea typeface="微软雅黑" panose="020B0503020204020204" pitchFamily="34" charset="-122"/>
            </a:endParaRPr>
          </a:p>
          <a:p>
            <a:pPr indent="-71755" algn="just" fontAlgn="auto">
              <a:lnSpc>
                <a:spcPct val="130000"/>
              </a:lnSpc>
              <a:spcBef>
                <a:spcPts val="600"/>
              </a:spcBef>
              <a:buClr>
                <a:srgbClr val="C00000"/>
              </a:buClr>
              <a:buFont typeface="Wingdings" panose="05000000000000000000" pitchFamily="2" charset="2"/>
              <a:buChar char="p"/>
            </a:pPr>
            <a:r>
              <a:rPr lang="zh-CN" altLang="en-US" sz="1400" dirty="0" smtClean="0">
                <a:solidFill>
                  <a:prstClr val="black"/>
                </a:solidFill>
                <a:latin typeface="微软雅黑" panose="020B0503020204020204" pitchFamily="34" charset="-122"/>
                <a:ea typeface="微软雅黑" panose="020B0503020204020204" pitchFamily="34" charset="-122"/>
              </a:rPr>
              <a:t>资产管理产品包括但不限于银行及其设立的理财公司非保本理财产品，</a:t>
            </a:r>
            <a:r>
              <a:rPr lang="zh-CN" altLang="en-US" sz="1400" b="1" dirty="0" smtClean="0">
                <a:solidFill>
                  <a:prstClr val="black"/>
                </a:solidFill>
                <a:latin typeface="微软雅黑" panose="020B0503020204020204" pitchFamily="34" charset="-122"/>
                <a:ea typeface="微软雅黑" panose="020B0503020204020204" pitchFamily="34" charset="-122"/>
              </a:rPr>
              <a:t>资金信托</a:t>
            </a:r>
            <a:r>
              <a:rPr lang="zh-CN" altLang="en-US" sz="1400" dirty="0" smtClean="0">
                <a:solidFill>
                  <a:prstClr val="black"/>
                </a:solidFill>
                <a:latin typeface="微软雅黑" panose="020B0503020204020204" pitchFamily="34" charset="-122"/>
                <a:ea typeface="微软雅黑" panose="020B0503020204020204" pitchFamily="34" charset="-122"/>
              </a:rPr>
              <a:t>，私募投资基金，</a:t>
            </a:r>
            <a:r>
              <a:rPr lang="zh-CN" altLang="en-US" sz="1400" b="1" dirty="0" smtClean="0">
                <a:solidFill>
                  <a:prstClr val="black"/>
                </a:solidFill>
                <a:latin typeface="微软雅黑" panose="020B0503020204020204" pitchFamily="34" charset="-122"/>
                <a:ea typeface="微软雅黑" panose="020B0503020204020204" pitchFamily="34" charset="-122"/>
              </a:rPr>
              <a:t>证券公司及其子公司</a:t>
            </a:r>
            <a:r>
              <a:rPr lang="zh-CN" altLang="en-US" sz="1400" dirty="0" smtClean="0">
                <a:solidFill>
                  <a:prstClr val="black"/>
                </a:solidFill>
                <a:latin typeface="微软雅黑" panose="020B0503020204020204" pitchFamily="34" charset="-122"/>
                <a:ea typeface="微软雅黑" panose="020B0503020204020204" pitchFamily="34" charset="-122"/>
              </a:rPr>
              <a:t>、</a:t>
            </a:r>
            <a:r>
              <a:rPr lang="zh-CN" altLang="en-US" sz="1400" b="1" dirty="0" smtClean="0">
                <a:solidFill>
                  <a:prstClr val="black"/>
                </a:solidFill>
                <a:latin typeface="微软雅黑" panose="020B0503020204020204" pitchFamily="34" charset="-122"/>
                <a:ea typeface="微软雅黑" panose="020B0503020204020204" pitchFamily="34" charset="-122"/>
              </a:rPr>
              <a:t>基金管理公司及其子公司</a:t>
            </a:r>
            <a:r>
              <a:rPr lang="zh-CN" altLang="en-US" sz="1400" dirty="0" smtClean="0">
                <a:solidFill>
                  <a:prstClr val="black"/>
                </a:solidFill>
                <a:latin typeface="微软雅黑" panose="020B0503020204020204" pitchFamily="34" charset="-122"/>
                <a:ea typeface="微软雅黑" panose="020B0503020204020204" pitchFamily="34" charset="-122"/>
              </a:rPr>
              <a:t>、期货公司及其子公司、</a:t>
            </a:r>
            <a:r>
              <a:rPr lang="zh-CN" altLang="en-US" sz="1400" b="1" dirty="0" smtClean="0">
                <a:solidFill>
                  <a:prstClr val="black"/>
                </a:solidFill>
                <a:latin typeface="微软雅黑" panose="020B0503020204020204" pitchFamily="34" charset="-122"/>
                <a:ea typeface="微软雅黑" panose="020B0503020204020204" pitchFamily="34" charset="-122"/>
              </a:rPr>
              <a:t>保险资产管理机构</a:t>
            </a:r>
            <a:r>
              <a:rPr lang="zh-CN" altLang="en-US" sz="1400" dirty="0" smtClean="0">
                <a:solidFill>
                  <a:prstClr val="black"/>
                </a:solidFill>
                <a:latin typeface="微软雅黑" panose="020B0503020204020204" pitchFamily="34" charset="-122"/>
                <a:ea typeface="微软雅黑" panose="020B0503020204020204" pitchFamily="34" charset="-122"/>
              </a:rPr>
              <a:t>、金融资产投资公司</a:t>
            </a:r>
            <a:r>
              <a:rPr lang="zh-CN" altLang="en-US" sz="1400" b="1" dirty="0" smtClean="0">
                <a:solidFill>
                  <a:prstClr val="black"/>
                </a:solidFill>
                <a:latin typeface="微软雅黑" panose="020B0503020204020204" pitchFamily="34" charset="-122"/>
                <a:ea typeface="微软雅黑" panose="020B0503020204020204" pitchFamily="34" charset="-122"/>
              </a:rPr>
              <a:t>发行的资产管理产品</a:t>
            </a:r>
            <a:r>
              <a:rPr lang="zh-CN" altLang="en-US" sz="1400" dirty="0" smtClean="0">
                <a:solidFill>
                  <a:prstClr val="black"/>
                </a:solidFill>
                <a:latin typeface="微软雅黑" panose="020B0503020204020204" pitchFamily="34" charset="-122"/>
                <a:ea typeface="微软雅黑" panose="020B0503020204020204" pitchFamily="34" charset="-122"/>
              </a:rPr>
              <a:t>以及其他符合资产管理产品定义的产品。</a:t>
            </a:r>
            <a:endParaRPr lang="zh-CN" altLang="en-US" sz="1400" dirty="0" smtClean="0">
              <a:solidFill>
                <a:prstClr val="black"/>
              </a:solidFill>
              <a:latin typeface="微软雅黑" panose="020B0503020204020204" pitchFamily="34" charset="-122"/>
              <a:ea typeface="微软雅黑" panose="020B0503020204020204" pitchFamily="34" charset="-122"/>
            </a:endParaRPr>
          </a:p>
          <a:p>
            <a:pPr indent="-71755" algn="just" fontAlgn="auto">
              <a:lnSpc>
                <a:spcPct val="130000"/>
              </a:lnSpc>
              <a:spcBef>
                <a:spcPts val="600"/>
              </a:spcBef>
              <a:buClr>
                <a:srgbClr val="C00000"/>
              </a:buClr>
              <a:buFont typeface="Wingdings" panose="05000000000000000000" pitchFamily="2" charset="2"/>
              <a:buChar char="p"/>
            </a:pPr>
            <a:r>
              <a:rPr lang="zh-CN" altLang="en-US" sz="1400" dirty="0" smtClean="0">
                <a:solidFill>
                  <a:prstClr val="black"/>
                </a:solidFill>
                <a:latin typeface="微软雅黑" panose="020B0503020204020204" pitchFamily="34" charset="-122"/>
                <a:ea typeface="微软雅黑" panose="020B0503020204020204" pitchFamily="34" charset="-122"/>
              </a:rPr>
              <a:t>资</a:t>
            </a:r>
            <a:r>
              <a:rPr lang="zh-CN" altLang="en-US" sz="1400" dirty="0">
                <a:solidFill>
                  <a:prstClr val="black"/>
                </a:solidFill>
                <a:latin typeface="微软雅黑" panose="020B0503020204020204" pitchFamily="34" charset="-122"/>
                <a:ea typeface="微软雅黑" panose="020B0503020204020204" pitchFamily="34" charset="-122"/>
              </a:rPr>
              <a:t>管产品需进行穿透计量。</a:t>
            </a:r>
            <a:endParaRPr lang="zh-CN" altLang="en-US" sz="1400" dirty="0">
              <a:solidFill>
                <a:prstClr val="black"/>
              </a:solidFill>
              <a:latin typeface="微软雅黑" panose="020B0503020204020204" pitchFamily="34" charset="-122"/>
              <a:ea typeface="微软雅黑" panose="020B0503020204020204" pitchFamily="34" charset="-122"/>
            </a:endParaRPr>
          </a:p>
        </p:txBody>
      </p:sp>
      <p:grpSp>
        <p:nvGrpSpPr>
          <p:cNvPr id="9" name="组合 8"/>
          <p:cNvGrpSpPr/>
          <p:nvPr/>
        </p:nvGrpSpPr>
        <p:grpSpPr>
          <a:xfrm>
            <a:off x="449983" y="2793936"/>
            <a:ext cx="1546179" cy="428625"/>
            <a:chOff x="4955038" y="961549"/>
            <a:chExt cx="1780813" cy="607736"/>
          </a:xfrm>
        </p:grpSpPr>
        <p:sp>
          <p:nvSpPr>
            <p:cNvPr id="10" name="圆角矩形 9"/>
            <p:cNvSpPr>
              <a:spLocks noChangeArrowheads="1"/>
            </p:cNvSpPr>
            <p:nvPr/>
          </p:nvSpPr>
          <p:spPr bwMode="auto">
            <a:xfrm>
              <a:off x="4955038" y="1064811"/>
              <a:ext cx="1765644" cy="414676"/>
            </a:xfrm>
            <a:prstGeom prst="roundRect">
              <a:avLst>
                <a:gd name="adj" fmla="val 16667"/>
              </a:avLst>
            </a:prstGeom>
            <a:solidFill>
              <a:srgbClr val="C00000"/>
            </a:solidFill>
            <a:ln>
              <a:noFill/>
            </a:ln>
            <a:effectLst>
              <a:outerShdw blurRad="50800" dist="38100" dir="2700000" algn="tl" rotWithShape="0">
                <a:prstClr val="black">
                  <a:alpha val="40000"/>
                </a:prstClr>
              </a:outerShdw>
            </a:effectLst>
            <a:extLst>
              <a:ext uri="{91240B29-F687-4F45-9708-019B960494DF}">
                <a14:hiddenLine xmlns:a14="http://schemas.microsoft.com/office/drawing/2010/main" w="9525">
                  <a:solidFill>
                    <a:srgbClr val="000000"/>
                  </a:solidFill>
                  <a:round/>
                </a14:hiddenLine>
              </a:ext>
            </a:extLst>
          </p:spPr>
          <p:txBody>
            <a:bodyPr anchor="ctr" anchorCtr="1"/>
            <a:lstStyle>
              <a:lvl1pPr>
                <a:spcBef>
                  <a:spcPct val="20000"/>
                </a:spcBef>
                <a:buFont typeface="Arial" panose="020B0604020202020204" pitchFamily="34" charset="0"/>
                <a:buChar char="•"/>
                <a:defRPr sz="3200">
                  <a:solidFill>
                    <a:schemeClr val="tx1"/>
                  </a:solidFill>
                  <a:latin typeface="Calibri" panose="020F0502020204030204" pitchFamily="34" charset="0"/>
                  <a:ea typeface="Arial Unicode MS" panose="020B0604020202020204" charset="-122"/>
                  <a:cs typeface="Arial Unicode MS" panose="020B0604020202020204"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Arial Unicode MS" panose="020B0604020202020204" charset="-122"/>
                  <a:cs typeface="Arial Unicode MS" panose="020B0604020202020204"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Arial Unicode MS" panose="020B0604020202020204" charset="-122"/>
                  <a:cs typeface="Arial Unicode MS" panose="020B0604020202020204"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Arial Unicode MS" panose="020B0604020202020204" charset="-122"/>
                  <a:cs typeface="Arial Unicode MS" panose="020B0604020202020204"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Arial Unicode MS" panose="020B0604020202020204" charset="-122"/>
                  <a:cs typeface="Arial Unicode MS" panose="020B060402020202020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Arial Unicode MS" panose="020B0604020202020204" charset="-122"/>
                  <a:cs typeface="Arial Unicode MS" panose="020B060402020202020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Arial Unicode MS" panose="020B0604020202020204" charset="-122"/>
                  <a:cs typeface="Arial Unicode MS" panose="020B060402020202020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Arial Unicode MS" panose="020B0604020202020204" charset="-122"/>
                  <a:cs typeface="Arial Unicode MS" panose="020B060402020202020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Arial Unicode MS" panose="020B0604020202020204" charset="-122"/>
                  <a:cs typeface="Arial Unicode MS" panose="020B0604020202020204" charset="-122"/>
                </a:defRPr>
              </a:lvl9pPr>
            </a:lstStyle>
            <a:p>
              <a:pPr algn="ctr" eaLnBrk="0" hangingPunct="0">
                <a:spcBef>
                  <a:spcPct val="0"/>
                </a:spcBef>
                <a:buFont typeface="Arial" panose="020B0604020202020204" pitchFamily="34" charset="0"/>
                <a:buNone/>
              </a:pPr>
              <a:endParaRPr lang="zh-CN" altLang="en-US" sz="1800" b="1" dirty="0">
                <a:solidFill>
                  <a:srgbClr val="FFFFFF"/>
                </a:solidFill>
                <a:latin typeface="微软雅黑" panose="020B0503020204020204" pitchFamily="34" charset="-122"/>
                <a:ea typeface="微软雅黑" panose="020B0503020204020204" pitchFamily="34" charset="-122"/>
                <a:cs typeface="+mn-ea"/>
                <a:sym typeface="黑体" panose="02010609060101010101" charset="-122"/>
              </a:endParaRPr>
            </a:p>
          </p:txBody>
        </p:sp>
        <p:sp>
          <p:nvSpPr>
            <p:cNvPr id="11" name="文本框 10"/>
            <p:cNvSpPr txBox="1"/>
            <p:nvPr/>
          </p:nvSpPr>
          <p:spPr>
            <a:xfrm rot="16200000">
              <a:off x="5542228" y="375662"/>
              <a:ext cx="607736" cy="1779509"/>
            </a:xfrm>
            <a:prstGeom prst="rect">
              <a:avLst/>
            </a:prstGeom>
            <a:noFill/>
          </p:spPr>
          <p:txBody>
            <a:bodyPr vert="eaVert" wrap="square" rtlCol="0">
              <a:spAutoFit/>
            </a:bodyPr>
            <a:lstStyle/>
            <a:p>
              <a:pPr algn="ctr"/>
              <a:r>
                <a:rPr lang="zh-CN" altLang="en-US" sz="1600" b="1" dirty="0" smtClean="0">
                  <a:solidFill>
                    <a:srgbClr val="FFFFFF"/>
                  </a:solidFill>
                  <a:latin typeface="微软雅黑" panose="020B0503020204020204" pitchFamily="34" charset="-122"/>
                  <a:ea typeface="微软雅黑" panose="020B0503020204020204" pitchFamily="34" charset="-122"/>
                  <a:cs typeface="+mn-ea"/>
                </a:rPr>
                <a:t>结构化融资情况</a:t>
              </a:r>
              <a:endParaRPr lang="en-US" altLang="zh-CN" sz="1600" b="1" dirty="0" smtClean="0">
                <a:solidFill>
                  <a:srgbClr val="FFFFFF"/>
                </a:solidFill>
                <a:latin typeface="微软雅黑" panose="020B0503020204020204" pitchFamily="34" charset="-122"/>
                <a:ea typeface="微软雅黑" panose="020B0503020204020204" pitchFamily="34" charset="-122"/>
                <a:cs typeface="+mn-ea"/>
              </a:endParaRPr>
            </a:p>
          </p:txBody>
        </p:sp>
      </p:grpSp>
      <p:sp>
        <p:nvSpPr>
          <p:cNvPr id="12" name="文本框 11"/>
          <p:cNvSpPr txBox="1"/>
          <p:nvPr>
            <p:custDataLst>
              <p:tags r:id="rId2"/>
            </p:custDataLst>
          </p:nvPr>
        </p:nvSpPr>
        <p:spPr>
          <a:xfrm>
            <a:off x="450215" y="3195955"/>
            <a:ext cx="11297920" cy="414020"/>
          </a:xfrm>
          <a:prstGeom prst="rect">
            <a:avLst/>
          </a:prstGeom>
          <a:noFill/>
        </p:spPr>
        <p:txBody>
          <a:bodyPr wrap="square" rtlCol="0">
            <a:spAutoFit/>
          </a:bodyPr>
          <a:lstStyle/>
          <a:p>
            <a:pPr indent="-71755" algn="just" fontAlgn="auto">
              <a:lnSpc>
                <a:spcPct val="150000"/>
              </a:lnSpc>
              <a:spcBef>
                <a:spcPts val="600"/>
              </a:spcBef>
              <a:buClr>
                <a:srgbClr val="C00000"/>
              </a:buClr>
              <a:buFont typeface="Wingdings" panose="05000000000000000000" pitchFamily="2" charset="2"/>
              <a:buChar char="p"/>
            </a:pPr>
            <a:r>
              <a:rPr lang="zh-CN" altLang="en-US" sz="1400" dirty="0" smtClean="0">
                <a:solidFill>
                  <a:prstClr val="black"/>
                </a:solidFill>
                <a:latin typeface="微软雅黑" panose="020B0503020204020204" pitchFamily="34" charset="-122"/>
                <a:ea typeface="微软雅黑" panose="020B0503020204020204" pitchFamily="34" charset="-122"/>
              </a:rPr>
              <a:t>结构化融资投放通道主要包括信托计划、资管计划和北金所三类，其中通过信托计划和资管计划投放的属于资管产品，应进行穿透计量：</a:t>
            </a:r>
            <a:endParaRPr lang="zh-CN" altLang="en-US" sz="1400" dirty="0">
              <a:solidFill>
                <a:prstClr val="black"/>
              </a:solidFill>
              <a:latin typeface="微软雅黑" panose="020B0503020204020204" pitchFamily="34" charset="-122"/>
              <a:ea typeface="微软雅黑" panose="020B0503020204020204" pitchFamily="34" charset="-122"/>
            </a:endParaRPr>
          </a:p>
        </p:txBody>
      </p:sp>
      <p:sp>
        <p:nvSpPr>
          <p:cNvPr id="4" name="Rectangle 79"/>
          <p:cNvSpPr>
            <a:spLocks noChangeArrowheads="1"/>
          </p:cNvSpPr>
          <p:nvPr>
            <p:custDataLst>
              <p:tags r:id="rId3"/>
            </p:custDataLst>
          </p:nvPr>
        </p:nvSpPr>
        <p:spPr bwMode="auto">
          <a:xfrm>
            <a:off x="2682134" y="4097284"/>
            <a:ext cx="33126" cy="321196"/>
          </a:xfrm>
          <a:prstGeom prst="rect">
            <a:avLst/>
          </a:prstGeom>
          <a:solidFill>
            <a:srgbClr val="8590CA"/>
          </a:solidFill>
          <a:ln>
            <a:noFill/>
          </a:ln>
        </p:spPr>
        <p:txBody>
          <a:bodyPr vert="horz" wrap="square" lIns="91440" tIns="45720" rIns="91440" bIns="45720" numCol="1" anchor="t" anchorCtr="0" compatLnSpc="1"/>
          <a:lstStyle/>
          <a:p>
            <a:pPr>
              <a:lnSpc>
                <a:spcPct val="120000"/>
              </a:lnSpc>
            </a:pPr>
            <a:endParaRPr lang="zh-CN" altLang="en-US" sz="1400" b="1">
              <a:latin typeface="Arial" panose="020B0604020202020204" pitchFamily="34" charset="0"/>
              <a:ea typeface="微软雅黑" panose="020B0503020204020204" pitchFamily="34" charset="-122"/>
            </a:endParaRPr>
          </a:p>
        </p:txBody>
      </p:sp>
      <p:sp>
        <p:nvSpPr>
          <p:cNvPr id="13" name="任意多边形 12"/>
          <p:cNvSpPr/>
          <p:nvPr>
            <p:custDataLst>
              <p:tags r:id="rId4"/>
            </p:custDataLst>
          </p:nvPr>
        </p:nvSpPr>
        <p:spPr>
          <a:xfrm>
            <a:off x="1249578" y="4099882"/>
            <a:ext cx="1432230" cy="318598"/>
          </a:xfrm>
          <a:custGeom>
            <a:avLst/>
            <a:gdLst>
              <a:gd name="connsiteX0" fmla="*/ 159983 w 2800633"/>
              <a:gd name="connsiteY0" fmla="*/ 0 h 623209"/>
              <a:gd name="connsiteX1" fmla="*/ 2800633 w 2800633"/>
              <a:gd name="connsiteY1" fmla="*/ 0 h 623209"/>
              <a:gd name="connsiteX2" fmla="*/ 2800633 w 2800633"/>
              <a:gd name="connsiteY2" fmla="*/ 623209 h 623209"/>
              <a:gd name="connsiteX3" fmla="*/ 159983 w 2800633"/>
              <a:gd name="connsiteY3" fmla="*/ 623209 h 623209"/>
              <a:gd name="connsiteX4" fmla="*/ 159983 w 2800633"/>
              <a:gd name="connsiteY4" fmla="*/ 397967 h 623209"/>
              <a:gd name="connsiteX5" fmla="*/ 0 w 2800633"/>
              <a:gd name="connsiteY5" fmla="*/ 311604 h 623209"/>
              <a:gd name="connsiteX6" fmla="*/ 159983 w 2800633"/>
              <a:gd name="connsiteY6" fmla="*/ 225240 h 623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00633" h="623209">
                <a:moveTo>
                  <a:pt x="159983" y="0"/>
                </a:moveTo>
                <a:lnTo>
                  <a:pt x="2800633" y="0"/>
                </a:lnTo>
                <a:lnTo>
                  <a:pt x="2800633" y="623209"/>
                </a:lnTo>
                <a:lnTo>
                  <a:pt x="159983" y="623209"/>
                </a:lnTo>
                <a:lnTo>
                  <a:pt x="159983" y="397967"/>
                </a:lnTo>
                <a:lnTo>
                  <a:pt x="0" y="311604"/>
                </a:lnTo>
                <a:lnTo>
                  <a:pt x="159983" y="225240"/>
                </a:lnTo>
                <a:close/>
              </a:path>
            </a:pathLst>
          </a:custGeom>
          <a:solidFill>
            <a:sysClr val="window" lastClr="FFFFFF">
              <a:lumMod val="95000"/>
            </a:sysClr>
          </a:solidFill>
          <a:ln>
            <a:noFill/>
          </a:ln>
        </p:spPr>
        <p:style>
          <a:lnRef idx="2">
            <a:srgbClr val="8590CA">
              <a:shade val="50000"/>
            </a:srgbClr>
          </a:lnRef>
          <a:fillRef idx="1">
            <a:srgbClr val="8590CA"/>
          </a:fillRef>
          <a:effectRef idx="0">
            <a:srgbClr val="8590CA"/>
          </a:effectRef>
          <a:fontRef idx="minor">
            <a:sysClr val="window" lastClr="FFFFFF"/>
          </a:fontRef>
        </p:style>
        <p:txBody>
          <a:bodyPr rtlCol="0" anchor="ctr"/>
          <a:lstStyle/>
          <a:p>
            <a:pPr algn="ctr">
              <a:lnSpc>
                <a:spcPct val="120000"/>
              </a:lnSpc>
            </a:pPr>
            <a:endParaRPr lang="zh-CN" altLang="en-US" sz="1400" b="1">
              <a:solidFill>
                <a:sysClr val="window" lastClr="FFFFFF"/>
              </a:solidFill>
              <a:latin typeface="Arial" panose="020B0604020202020204" pitchFamily="34" charset="0"/>
              <a:ea typeface="微软雅黑" panose="020B0503020204020204" pitchFamily="34" charset="-122"/>
            </a:endParaRPr>
          </a:p>
        </p:txBody>
      </p:sp>
      <p:sp>
        <p:nvSpPr>
          <p:cNvPr id="14" name="文本框 13"/>
          <p:cNvSpPr txBox="1"/>
          <p:nvPr>
            <p:custDataLst>
              <p:tags r:id="rId5"/>
            </p:custDataLst>
          </p:nvPr>
        </p:nvSpPr>
        <p:spPr>
          <a:xfrm>
            <a:off x="1339539" y="4161913"/>
            <a:ext cx="1342270" cy="194861"/>
          </a:xfrm>
          <a:prstGeom prst="rect">
            <a:avLst/>
          </a:prstGeom>
          <a:noFill/>
        </p:spPr>
        <p:txBody>
          <a:bodyPr wrap="square" lIns="90000" tIns="46800" rIns="90000" bIns="46800" rtlCol="0">
            <a:noAutofit/>
          </a:bodyPr>
          <a:lstStyle/>
          <a:p>
            <a:pPr algn="ctr">
              <a:lnSpc>
                <a:spcPct val="60000"/>
              </a:lnSpc>
            </a:pPr>
            <a:r>
              <a:rPr lang="zh-CN" altLang="en-US" sz="1300" b="1" spc="150">
                <a:solidFill>
                  <a:sysClr val="windowText" lastClr="000000">
                    <a:lumMod val="85000"/>
                    <a:lumOff val="15000"/>
                  </a:sysClr>
                </a:solidFill>
                <a:latin typeface="Arial" panose="020B0604020202020204" pitchFamily="34" charset="0"/>
                <a:ea typeface="微软雅黑" panose="020B0503020204020204" pitchFamily="34" charset="-122"/>
              </a:rPr>
              <a:t>信托计划</a:t>
            </a:r>
            <a:endParaRPr lang="zh-CN" altLang="en-US" sz="1300" b="1" spc="150">
              <a:solidFill>
                <a:sysClr val="windowText" lastClr="000000">
                  <a:lumMod val="85000"/>
                  <a:lumOff val="15000"/>
                </a:sysClr>
              </a:solidFill>
              <a:latin typeface="Arial" panose="020B0604020202020204" pitchFamily="34" charset="0"/>
              <a:ea typeface="微软雅黑" panose="020B0503020204020204" pitchFamily="34" charset="-122"/>
            </a:endParaRPr>
          </a:p>
        </p:txBody>
      </p:sp>
      <p:sp>
        <p:nvSpPr>
          <p:cNvPr id="16" name="Rectangle 79"/>
          <p:cNvSpPr>
            <a:spLocks noChangeArrowheads="1"/>
          </p:cNvSpPr>
          <p:nvPr>
            <p:custDataLst>
              <p:tags r:id="rId6"/>
            </p:custDataLst>
          </p:nvPr>
        </p:nvSpPr>
        <p:spPr bwMode="auto">
          <a:xfrm>
            <a:off x="2682134" y="5066067"/>
            <a:ext cx="33126" cy="321196"/>
          </a:xfrm>
          <a:prstGeom prst="rect">
            <a:avLst/>
          </a:prstGeom>
          <a:solidFill>
            <a:srgbClr val="8EAADC"/>
          </a:solidFill>
          <a:ln>
            <a:solidFill>
              <a:schemeClr val="tx1"/>
            </a:solidFill>
          </a:ln>
        </p:spPr>
        <p:txBody>
          <a:bodyPr vert="horz" wrap="square" lIns="91440" tIns="45720" rIns="91440" bIns="45720" numCol="1" anchor="t" anchorCtr="0" compatLnSpc="1"/>
          <a:lstStyle/>
          <a:p>
            <a:pPr>
              <a:lnSpc>
                <a:spcPct val="120000"/>
              </a:lnSpc>
            </a:pPr>
            <a:endParaRPr lang="zh-CN" altLang="en-US" sz="1400" b="1">
              <a:latin typeface="Arial" panose="020B0604020202020204" pitchFamily="34" charset="0"/>
              <a:ea typeface="微软雅黑" panose="020B0503020204020204" pitchFamily="34" charset="-122"/>
            </a:endParaRPr>
          </a:p>
        </p:txBody>
      </p:sp>
      <p:sp>
        <p:nvSpPr>
          <p:cNvPr id="17" name="任意多边形 16"/>
          <p:cNvSpPr/>
          <p:nvPr>
            <p:custDataLst>
              <p:tags r:id="rId7"/>
            </p:custDataLst>
          </p:nvPr>
        </p:nvSpPr>
        <p:spPr>
          <a:xfrm>
            <a:off x="1249578" y="5068665"/>
            <a:ext cx="1432230" cy="318598"/>
          </a:xfrm>
          <a:custGeom>
            <a:avLst/>
            <a:gdLst>
              <a:gd name="connsiteX0" fmla="*/ 159983 w 2800633"/>
              <a:gd name="connsiteY0" fmla="*/ 0 h 623209"/>
              <a:gd name="connsiteX1" fmla="*/ 2800633 w 2800633"/>
              <a:gd name="connsiteY1" fmla="*/ 0 h 623209"/>
              <a:gd name="connsiteX2" fmla="*/ 2800633 w 2800633"/>
              <a:gd name="connsiteY2" fmla="*/ 623209 h 623209"/>
              <a:gd name="connsiteX3" fmla="*/ 159983 w 2800633"/>
              <a:gd name="connsiteY3" fmla="*/ 623209 h 623209"/>
              <a:gd name="connsiteX4" fmla="*/ 159983 w 2800633"/>
              <a:gd name="connsiteY4" fmla="*/ 397967 h 623209"/>
              <a:gd name="connsiteX5" fmla="*/ 0 w 2800633"/>
              <a:gd name="connsiteY5" fmla="*/ 311604 h 623209"/>
              <a:gd name="connsiteX6" fmla="*/ 159983 w 2800633"/>
              <a:gd name="connsiteY6" fmla="*/ 225240 h 623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00633" h="623209">
                <a:moveTo>
                  <a:pt x="159983" y="0"/>
                </a:moveTo>
                <a:lnTo>
                  <a:pt x="2800633" y="0"/>
                </a:lnTo>
                <a:lnTo>
                  <a:pt x="2800633" y="623209"/>
                </a:lnTo>
                <a:lnTo>
                  <a:pt x="159983" y="623209"/>
                </a:lnTo>
                <a:lnTo>
                  <a:pt x="159983" y="397967"/>
                </a:lnTo>
                <a:lnTo>
                  <a:pt x="0" y="311604"/>
                </a:lnTo>
                <a:lnTo>
                  <a:pt x="159983" y="225240"/>
                </a:lnTo>
                <a:close/>
              </a:path>
            </a:pathLst>
          </a:custGeom>
          <a:solidFill>
            <a:sysClr val="window" lastClr="FFFFFF">
              <a:lumMod val="95000"/>
            </a:sysClr>
          </a:solidFill>
          <a:ln>
            <a:noFill/>
          </a:ln>
        </p:spPr>
        <p:style>
          <a:lnRef idx="2">
            <a:srgbClr val="8590CA">
              <a:shade val="50000"/>
            </a:srgbClr>
          </a:lnRef>
          <a:fillRef idx="1">
            <a:srgbClr val="8590CA"/>
          </a:fillRef>
          <a:effectRef idx="0">
            <a:srgbClr val="8590CA"/>
          </a:effectRef>
          <a:fontRef idx="minor">
            <a:sysClr val="window" lastClr="FFFFFF"/>
          </a:fontRef>
        </p:style>
        <p:txBody>
          <a:bodyPr rtlCol="0" anchor="ctr"/>
          <a:lstStyle/>
          <a:p>
            <a:pPr algn="ctr">
              <a:lnSpc>
                <a:spcPct val="120000"/>
              </a:lnSpc>
            </a:pPr>
            <a:endParaRPr lang="zh-CN" altLang="en-US" sz="1400" b="1">
              <a:solidFill>
                <a:sysClr val="window" lastClr="FFFFFF"/>
              </a:solidFill>
              <a:latin typeface="Arial" panose="020B0604020202020204" pitchFamily="34" charset="0"/>
              <a:ea typeface="微软雅黑" panose="020B0503020204020204" pitchFamily="34" charset="-122"/>
            </a:endParaRPr>
          </a:p>
        </p:txBody>
      </p:sp>
      <p:sp>
        <p:nvSpPr>
          <p:cNvPr id="18" name="文本框 17"/>
          <p:cNvSpPr txBox="1"/>
          <p:nvPr>
            <p:custDataLst>
              <p:tags r:id="rId8"/>
            </p:custDataLst>
          </p:nvPr>
        </p:nvSpPr>
        <p:spPr>
          <a:xfrm>
            <a:off x="1339539" y="5130371"/>
            <a:ext cx="1342270" cy="194861"/>
          </a:xfrm>
          <a:prstGeom prst="rect">
            <a:avLst/>
          </a:prstGeom>
          <a:noFill/>
        </p:spPr>
        <p:txBody>
          <a:bodyPr wrap="square" lIns="90000" tIns="46800" rIns="90000" bIns="46800" rtlCol="0">
            <a:noAutofit/>
          </a:bodyPr>
          <a:lstStyle/>
          <a:p>
            <a:pPr algn="ctr">
              <a:lnSpc>
                <a:spcPct val="60000"/>
              </a:lnSpc>
            </a:pPr>
            <a:r>
              <a:rPr lang="zh-CN" altLang="en-US" sz="1300" b="1" spc="150">
                <a:solidFill>
                  <a:sysClr val="windowText" lastClr="000000">
                    <a:lumMod val="85000"/>
                    <a:lumOff val="15000"/>
                  </a:sysClr>
                </a:solidFill>
                <a:latin typeface="Arial" panose="020B0604020202020204" pitchFamily="34" charset="0"/>
                <a:ea typeface="微软雅黑" panose="020B0503020204020204" pitchFamily="34" charset="-122"/>
              </a:rPr>
              <a:t>资管计划</a:t>
            </a:r>
            <a:endParaRPr lang="zh-CN" altLang="en-US" sz="1300" b="1" spc="150">
              <a:solidFill>
                <a:sysClr val="windowText" lastClr="000000">
                  <a:lumMod val="85000"/>
                  <a:lumOff val="15000"/>
                </a:sysClr>
              </a:solidFill>
              <a:latin typeface="Arial" panose="020B0604020202020204" pitchFamily="34" charset="0"/>
              <a:ea typeface="微软雅黑" panose="020B0503020204020204" pitchFamily="34" charset="-122"/>
            </a:endParaRPr>
          </a:p>
        </p:txBody>
      </p:sp>
      <p:sp>
        <p:nvSpPr>
          <p:cNvPr id="20" name="Rectangle 79"/>
          <p:cNvSpPr>
            <a:spLocks noChangeArrowheads="1"/>
          </p:cNvSpPr>
          <p:nvPr>
            <p:custDataLst>
              <p:tags r:id="rId9"/>
            </p:custDataLst>
          </p:nvPr>
        </p:nvSpPr>
        <p:spPr bwMode="auto">
          <a:xfrm>
            <a:off x="2682134" y="5982766"/>
            <a:ext cx="33126" cy="321196"/>
          </a:xfrm>
          <a:prstGeom prst="rect">
            <a:avLst/>
          </a:prstGeom>
          <a:solidFill>
            <a:srgbClr val="79B6D3"/>
          </a:solidFill>
          <a:ln>
            <a:noFill/>
          </a:ln>
        </p:spPr>
        <p:txBody>
          <a:bodyPr vert="horz" wrap="square" lIns="91440" tIns="45720" rIns="91440" bIns="45720" numCol="1" anchor="t" anchorCtr="0" compatLnSpc="1"/>
          <a:lstStyle/>
          <a:p>
            <a:pPr>
              <a:lnSpc>
                <a:spcPct val="120000"/>
              </a:lnSpc>
            </a:pPr>
            <a:endParaRPr lang="zh-CN" altLang="en-US" sz="1400" b="1">
              <a:latin typeface="Arial" panose="020B0604020202020204" pitchFamily="34" charset="0"/>
              <a:ea typeface="微软雅黑" panose="020B0503020204020204" pitchFamily="34" charset="-122"/>
            </a:endParaRPr>
          </a:p>
        </p:txBody>
      </p:sp>
      <p:sp>
        <p:nvSpPr>
          <p:cNvPr id="21" name="任意多边形 20"/>
          <p:cNvSpPr/>
          <p:nvPr>
            <p:custDataLst>
              <p:tags r:id="rId10"/>
            </p:custDataLst>
          </p:nvPr>
        </p:nvSpPr>
        <p:spPr>
          <a:xfrm>
            <a:off x="1249578" y="5985364"/>
            <a:ext cx="1432230" cy="318598"/>
          </a:xfrm>
          <a:custGeom>
            <a:avLst/>
            <a:gdLst>
              <a:gd name="connsiteX0" fmla="*/ 159983 w 2800633"/>
              <a:gd name="connsiteY0" fmla="*/ 0 h 623209"/>
              <a:gd name="connsiteX1" fmla="*/ 2800633 w 2800633"/>
              <a:gd name="connsiteY1" fmla="*/ 0 h 623209"/>
              <a:gd name="connsiteX2" fmla="*/ 2800633 w 2800633"/>
              <a:gd name="connsiteY2" fmla="*/ 623209 h 623209"/>
              <a:gd name="connsiteX3" fmla="*/ 159983 w 2800633"/>
              <a:gd name="connsiteY3" fmla="*/ 623209 h 623209"/>
              <a:gd name="connsiteX4" fmla="*/ 159983 w 2800633"/>
              <a:gd name="connsiteY4" fmla="*/ 397967 h 623209"/>
              <a:gd name="connsiteX5" fmla="*/ 0 w 2800633"/>
              <a:gd name="connsiteY5" fmla="*/ 311604 h 623209"/>
              <a:gd name="connsiteX6" fmla="*/ 159983 w 2800633"/>
              <a:gd name="connsiteY6" fmla="*/ 225240 h 623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00633" h="623209">
                <a:moveTo>
                  <a:pt x="159983" y="0"/>
                </a:moveTo>
                <a:lnTo>
                  <a:pt x="2800633" y="0"/>
                </a:lnTo>
                <a:lnTo>
                  <a:pt x="2800633" y="623209"/>
                </a:lnTo>
                <a:lnTo>
                  <a:pt x="159983" y="623209"/>
                </a:lnTo>
                <a:lnTo>
                  <a:pt x="159983" y="397967"/>
                </a:lnTo>
                <a:lnTo>
                  <a:pt x="0" y="311604"/>
                </a:lnTo>
                <a:lnTo>
                  <a:pt x="159983" y="225240"/>
                </a:lnTo>
                <a:close/>
              </a:path>
            </a:pathLst>
          </a:custGeom>
          <a:solidFill>
            <a:sysClr val="window" lastClr="FFFFFF">
              <a:lumMod val="95000"/>
            </a:sysClr>
          </a:solidFill>
          <a:ln>
            <a:noFill/>
          </a:ln>
        </p:spPr>
        <p:style>
          <a:lnRef idx="2">
            <a:srgbClr val="8590CA">
              <a:shade val="50000"/>
            </a:srgbClr>
          </a:lnRef>
          <a:fillRef idx="1">
            <a:srgbClr val="8590CA"/>
          </a:fillRef>
          <a:effectRef idx="0">
            <a:srgbClr val="8590CA"/>
          </a:effectRef>
          <a:fontRef idx="minor">
            <a:sysClr val="window" lastClr="FFFFFF"/>
          </a:fontRef>
        </p:style>
        <p:txBody>
          <a:bodyPr rtlCol="0" anchor="ctr"/>
          <a:lstStyle/>
          <a:p>
            <a:pPr algn="ctr">
              <a:lnSpc>
                <a:spcPct val="120000"/>
              </a:lnSpc>
            </a:pPr>
            <a:endParaRPr lang="zh-CN" altLang="en-US" sz="1400" b="1">
              <a:solidFill>
                <a:sysClr val="window" lastClr="FFFFFF"/>
              </a:solidFill>
              <a:latin typeface="Arial" panose="020B0604020202020204" pitchFamily="34" charset="0"/>
              <a:ea typeface="微软雅黑" panose="020B0503020204020204" pitchFamily="34" charset="-122"/>
            </a:endParaRPr>
          </a:p>
        </p:txBody>
      </p:sp>
      <p:sp>
        <p:nvSpPr>
          <p:cNvPr id="22" name="文本框 21"/>
          <p:cNvSpPr txBox="1"/>
          <p:nvPr>
            <p:custDataLst>
              <p:tags r:id="rId11"/>
            </p:custDataLst>
          </p:nvPr>
        </p:nvSpPr>
        <p:spPr>
          <a:xfrm>
            <a:off x="1339539" y="6046420"/>
            <a:ext cx="1342270" cy="194861"/>
          </a:xfrm>
          <a:prstGeom prst="rect">
            <a:avLst/>
          </a:prstGeom>
          <a:noFill/>
        </p:spPr>
        <p:txBody>
          <a:bodyPr wrap="square" lIns="90000" tIns="46800" rIns="90000" bIns="46800" rtlCol="0">
            <a:noAutofit/>
          </a:bodyPr>
          <a:lstStyle/>
          <a:p>
            <a:pPr algn="ctr">
              <a:lnSpc>
                <a:spcPct val="70000"/>
              </a:lnSpc>
            </a:pPr>
            <a:r>
              <a:rPr lang="zh-CN" altLang="en-US" sz="1300" b="1" spc="150">
                <a:solidFill>
                  <a:sysClr val="windowText" lastClr="000000">
                    <a:lumMod val="85000"/>
                    <a:lumOff val="15000"/>
                  </a:sysClr>
                </a:solidFill>
                <a:latin typeface="Arial" panose="020B0604020202020204" pitchFamily="34" charset="0"/>
                <a:ea typeface="微软雅黑" panose="020B0503020204020204" pitchFamily="34" charset="-122"/>
              </a:rPr>
              <a:t>北金所</a:t>
            </a:r>
            <a:endParaRPr lang="zh-CN" altLang="en-US" sz="1300" b="1" spc="150">
              <a:solidFill>
                <a:sysClr val="windowText" lastClr="000000">
                  <a:lumMod val="85000"/>
                  <a:lumOff val="15000"/>
                </a:sysClr>
              </a:solidFill>
              <a:latin typeface="Arial" panose="020B0604020202020204" pitchFamily="34" charset="0"/>
              <a:ea typeface="微软雅黑" panose="020B0503020204020204" pitchFamily="34" charset="-122"/>
            </a:endParaRPr>
          </a:p>
        </p:txBody>
      </p:sp>
      <p:sp>
        <p:nvSpPr>
          <p:cNvPr id="23" name="Freeform 29"/>
          <p:cNvSpPr/>
          <p:nvPr>
            <p:custDataLst>
              <p:tags r:id="rId12"/>
            </p:custDataLst>
          </p:nvPr>
        </p:nvSpPr>
        <p:spPr bwMode="auto">
          <a:xfrm>
            <a:off x="677545" y="3772535"/>
            <a:ext cx="350520" cy="2815590"/>
          </a:xfrm>
          <a:custGeom>
            <a:avLst/>
            <a:gdLst>
              <a:gd name="T0" fmla="*/ 0 w 673"/>
              <a:gd name="T1" fmla="*/ 99 h 5847"/>
              <a:gd name="T2" fmla="*/ 336 w 673"/>
              <a:gd name="T3" fmla="*/ 0 h 5847"/>
              <a:gd name="T4" fmla="*/ 673 w 673"/>
              <a:gd name="T5" fmla="*/ 99 h 5847"/>
              <a:gd name="T6" fmla="*/ 673 w 673"/>
              <a:gd name="T7" fmla="*/ 5847 h 5847"/>
              <a:gd name="T8" fmla="*/ 0 w 673"/>
              <a:gd name="T9" fmla="*/ 5847 h 5847"/>
              <a:gd name="T10" fmla="*/ 0 w 673"/>
              <a:gd name="T11" fmla="*/ 99 h 5847"/>
            </a:gdLst>
            <a:ahLst/>
            <a:cxnLst>
              <a:cxn ang="0">
                <a:pos x="T0" y="T1"/>
              </a:cxn>
              <a:cxn ang="0">
                <a:pos x="T2" y="T3"/>
              </a:cxn>
              <a:cxn ang="0">
                <a:pos x="T4" y="T5"/>
              </a:cxn>
              <a:cxn ang="0">
                <a:pos x="T6" y="T7"/>
              </a:cxn>
              <a:cxn ang="0">
                <a:pos x="T8" y="T9"/>
              </a:cxn>
              <a:cxn ang="0">
                <a:pos x="T10" y="T11"/>
              </a:cxn>
            </a:cxnLst>
            <a:rect l="0" t="0" r="r" b="b"/>
            <a:pathLst>
              <a:path w="673" h="5847">
                <a:moveTo>
                  <a:pt x="0" y="99"/>
                </a:moveTo>
                <a:lnTo>
                  <a:pt x="336" y="0"/>
                </a:lnTo>
                <a:lnTo>
                  <a:pt x="673" y="99"/>
                </a:lnTo>
                <a:lnTo>
                  <a:pt x="673" y="5847"/>
                </a:lnTo>
                <a:lnTo>
                  <a:pt x="0" y="5847"/>
                </a:lnTo>
                <a:lnTo>
                  <a:pt x="0" y="99"/>
                </a:lnTo>
                <a:close/>
              </a:path>
            </a:pathLst>
          </a:custGeom>
          <a:solidFill>
            <a:sysClr val="window" lastClr="FFFFFF">
              <a:lumMod val="95000"/>
            </a:sysClr>
          </a:solidFill>
          <a:ln>
            <a:noFill/>
          </a:ln>
        </p:spPr>
        <p:txBody>
          <a:bodyPr vert="horz" wrap="square" lIns="91440" tIns="45720" rIns="91440" bIns="45720" numCol="1" anchor="t" anchorCtr="0" compatLnSpc="1"/>
          <a:lstStyle/>
          <a:p>
            <a:pPr>
              <a:lnSpc>
                <a:spcPct val="120000"/>
              </a:lnSpc>
            </a:pPr>
            <a:endParaRPr lang="zh-CN" altLang="en-US">
              <a:latin typeface="Arial" panose="020B0604020202020204" pitchFamily="34" charset="0"/>
              <a:ea typeface="微软雅黑" panose="020B0503020204020204" pitchFamily="34" charset="-122"/>
            </a:endParaRPr>
          </a:p>
        </p:txBody>
      </p:sp>
      <p:sp>
        <p:nvSpPr>
          <p:cNvPr id="24" name="任意多边形 173"/>
          <p:cNvSpPr/>
          <p:nvPr>
            <p:custDataLst>
              <p:tags r:id="rId13"/>
            </p:custDataLst>
          </p:nvPr>
        </p:nvSpPr>
        <p:spPr bwMode="auto">
          <a:xfrm>
            <a:off x="685800" y="3772535"/>
            <a:ext cx="170180" cy="2809875"/>
          </a:xfrm>
          <a:custGeom>
            <a:avLst/>
            <a:gdLst>
              <a:gd name="connsiteX0" fmla="*/ 333042 w 333042"/>
              <a:gd name="connsiteY0" fmla="*/ 0 h 6434447"/>
              <a:gd name="connsiteX1" fmla="*/ 333042 w 333042"/>
              <a:gd name="connsiteY1" fmla="*/ 6434447 h 6434447"/>
              <a:gd name="connsiteX2" fmla="*/ 0 w 333042"/>
              <a:gd name="connsiteY2" fmla="*/ 6434447 h 6434447"/>
              <a:gd name="connsiteX3" fmla="*/ 0 w 333042"/>
              <a:gd name="connsiteY3" fmla="*/ 106122 h 6434447"/>
            </a:gdLst>
            <a:ahLst/>
            <a:cxnLst>
              <a:cxn ang="0">
                <a:pos x="connsiteX0" y="connsiteY0"/>
              </a:cxn>
              <a:cxn ang="0">
                <a:pos x="connsiteX1" y="connsiteY1"/>
              </a:cxn>
              <a:cxn ang="0">
                <a:pos x="connsiteX2" y="connsiteY2"/>
              </a:cxn>
              <a:cxn ang="0">
                <a:pos x="connsiteX3" y="connsiteY3"/>
              </a:cxn>
            </a:cxnLst>
            <a:rect l="l" t="t" r="r" b="b"/>
            <a:pathLst>
              <a:path w="333042" h="6434447">
                <a:moveTo>
                  <a:pt x="333042" y="0"/>
                </a:moveTo>
                <a:lnTo>
                  <a:pt x="333042" y="6434447"/>
                </a:lnTo>
                <a:lnTo>
                  <a:pt x="0" y="6434447"/>
                </a:lnTo>
                <a:lnTo>
                  <a:pt x="0" y="106122"/>
                </a:lnTo>
                <a:close/>
              </a:path>
            </a:pathLst>
          </a:custGeom>
          <a:solidFill>
            <a:sysClr val="window" lastClr="FFFFFF">
              <a:lumMod val="85000"/>
            </a:sysClr>
          </a:solidFill>
          <a:ln>
            <a:noFill/>
          </a:ln>
        </p:spPr>
        <p:txBody>
          <a:bodyPr vert="horz" wrap="square" lIns="91440" tIns="45720" rIns="91440" bIns="45720" numCol="1" anchor="t" anchorCtr="0" compatLnSpc="1">
            <a:noAutofit/>
          </a:bodyPr>
          <a:lstStyle/>
          <a:p>
            <a:pPr>
              <a:lnSpc>
                <a:spcPct val="120000"/>
              </a:lnSpc>
            </a:pPr>
            <a:endParaRPr lang="zh-CN" altLang="en-US">
              <a:latin typeface="Arial" panose="020B0604020202020204" pitchFamily="34" charset="0"/>
              <a:ea typeface="微软雅黑" panose="020B0503020204020204" pitchFamily="34" charset="-122"/>
            </a:endParaRPr>
          </a:p>
        </p:txBody>
      </p:sp>
      <p:sp>
        <p:nvSpPr>
          <p:cNvPr id="25" name="Freeform 33"/>
          <p:cNvSpPr/>
          <p:nvPr>
            <p:custDataLst>
              <p:tags r:id="rId14"/>
            </p:custDataLst>
          </p:nvPr>
        </p:nvSpPr>
        <p:spPr bwMode="auto">
          <a:xfrm>
            <a:off x="564586" y="4055578"/>
            <a:ext cx="579388" cy="472863"/>
          </a:xfrm>
          <a:custGeom>
            <a:avLst/>
            <a:gdLst>
              <a:gd name="T0" fmla="*/ 0 w 1113"/>
              <a:gd name="T1" fmla="*/ 742 h 908"/>
              <a:gd name="T2" fmla="*/ 556 w 1113"/>
              <a:gd name="T3" fmla="*/ 908 h 908"/>
              <a:gd name="T4" fmla="*/ 1113 w 1113"/>
              <a:gd name="T5" fmla="*/ 742 h 908"/>
              <a:gd name="T6" fmla="*/ 1113 w 1113"/>
              <a:gd name="T7" fmla="*/ 0 h 908"/>
              <a:gd name="T8" fmla="*/ 556 w 1113"/>
              <a:gd name="T9" fmla="*/ 166 h 908"/>
              <a:gd name="T10" fmla="*/ 0 w 1113"/>
              <a:gd name="T11" fmla="*/ 0 h 908"/>
              <a:gd name="T12" fmla="*/ 0 w 1113"/>
              <a:gd name="T13" fmla="*/ 742 h 908"/>
            </a:gdLst>
            <a:ahLst/>
            <a:cxnLst>
              <a:cxn ang="0">
                <a:pos x="T0" y="T1"/>
              </a:cxn>
              <a:cxn ang="0">
                <a:pos x="T2" y="T3"/>
              </a:cxn>
              <a:cxn ang="0">
                <a:pos x="T4" y="T5"/>
              </a:cxn>
              <a:cxn ang="0">
                <a:pos x="T6" y="T7"/>
              </a:cxn>
              <a:cxn ang="0">
                <a:pos x="T8" y="T9"/>
              </a:cxn>
              <a:cxn ang="0">
                <a:pos x="T10" y="T11"/>
              </a:cxn>
              <a:cxn ang="0">
                <a:pos x="T12" y="T13"/>
              </a:cxn>
            </a:cxnLst>
            <a:rect l="0" t="0" r="r" b="b"/>
            <a:pathLst>
              <a:path w="1113" h="908">
                <a:moveTo>
                  <a:pt x="0" y="742"/>
                </a:moveTo>
                <a:lnTo>
                  <a:pt x="556" y="908"/>
                </a:lnTo>
                <a:lnTo>
                  <a:pt x="1113" y="742"/>
                </a:lnTo>
                <a:lnTo>
                  <a:pt x="1113" y="0"/>
                </a:lnTo>
                <a:lnTo>
                  <a:pt x="556" y="166"/>
                </a:lnTo>
                <a:lnTo>
                  <a:pt x="0" y="0"/>
                </a:lnTo>
                <a:lnTo>
                  <a:pt x="0" y="742"/>
                </a:lnTo>
                <a:close/>
              </a:path>
            </a:pathLst>
          </a:custGeom>
          <a:solidFill>
            <a:srgbClr val="8590CA"/>
          </a:solidFill>
          <a:ln>
            <a:noFill/>
          </a:ln>
        </p:spPr>
        <p:txBody>
          <a:bodyPr vert="horz" wrap="square" lIns="91440" tIns="45720" rIns="91440" bIns="45720" numCol="1" anchor="t" anchorCtr="0" compatLnSpc="1"/>
          <a:lstStyle/>
          <a:p>
            <a:pPr>
              <a:lnSpc>
                <a:spcPct val="120000"/>
              </a:lnSpc>
            </a:pPr>
            <a:endParaRPr lang="zh-CN" altLang="en-US">
              <a:latin typeface="Arial" panose="020B0604020202020204" pitchFamily="34" charset="0"/>
              <a:ea typeface="微软雅黑" panose="020B0503020204020204" pitchFamily="34" charset="-122"/>
            </a:endParaRPr>
          </a:p>
        </p:txBody>
      </p:sp>
      <p:sp>
        <p:nvSpPr>
          <p:cNvPr id="26" name="Freeform 37"/>
          <p:cNvSpPr/>
          <p:nvPr>
            <p:custDataLst>
              <p:tags r:id="rId15"/>
            </p:custDataLst>
          </p:nvPr>
        </p:nvSpPr>
        <p:spPr bwMode="auto">
          <a:xfrm>
            <a:off x="564586" y="5024036"/>
            <a:ext cx="579388" cy="473188"/>
          </a:xfrm>
          <a:custGeom>
            <a:avLst/>
            <a:gdLst>
              <a:gd name="T0" fmla="*/ 0 w 1113"/>
              <a:gd name="T1" fmla="*/ 743 h 909"/>
              <a:gd name="T2" fmla="*/ 556 w 1113"/>
              <a:gd name="T3" fmla="*/ 909 h 909"/>
              <a:gd name="T4" fmla="*/ 1113 w 1113"/>
              <a:gd name="T5" fmla="*/ 743 h 909"/>
              <a:gd name="T6" fmla="*/ 1113 w 1113"/>
              <a:gd name="T7" fmla="*/ 0 h 909"/>
              <a:gd name="T8" fmla="*/ 556 w 1113"/>
              <a:gd name="T9" fmla="*/ 166 h 909"/>
              <a:gd name="T10" fmla="*/ 0 w 1113"/>
              <a:gd name="T11" fmla="*/ 0 h 909"/>
              <a:gd name="T12" fmla="*/ 0 w 1113"/>
              <a:gd name="T13" fmla="*/ 743 h 909"/>
            </a:gdLst>
            <a:ahLst/>
            <a:cxnLst>
              <a:cxn ang="0">
                <a:pos x="T0" y="T1"/>
              </a:cxn>
              <a:cxn ang="0">
                <a:pos x="T2" y="T3"/>
              </a:cxn>
              <a:cxn ang="0">
                <a:pos x="T4" y="T5"/>
              </a:cxn>
              <a:cxn ang="0">
                <a:pos x="T6" y="T7"/>
              </a:cxn>
              <a:cxn ang="0">
                <a:pos x="T8" y="T9"/>
              </a:cxn>
              <a:cxn ang="0">
                <a:pos x="T10" y="T11"/>
              </a:cxn>
              <a:cxn ang="0">
                <a:pos x="T12" y="T13"/>
              </a:cxn>
            </a:cxnLst>
            <a:rect l="0" t="0" r="r" b="b"/>
            <a:pathLst>
              <a:path w="1113" h="909">
                <a:moveTo>
                  <a:pt x="0" y="743"/>
                </a:moveTo>
                <a:lnTo>
                  <a:pt x="556" y="909"/>
                </a:lnTo>
                <a:lnTo>
                  <a:pt x="1113" y="743"/>
                </a:lnTo>
                <a:lnTo>
                  <a:pt x="1113" y="0"/>
                </a:lnTo>
                <a:lnTo>
                  <a:pt x="556" y="166"/>
                </a:lnTo>
                <a:lnTo>
                  <a:pt x="0" y="0"/>
                </a:lnTo>
                <a:lnTo>
                  <a:pt x="0" y="743"/>
                </a:lnTo>
                <a:close/>
              </a:path>
            </a:pathLst>
          </a:custGeom>
          <a:solidFill>
            <a:srgbClr val="8EAADC"/>
          </a:solidFill>
          <a:ln>
            <a:noFill/>
          </a:ln>
        </p:spPr>
        <p:txBody>
          <a:bodyPr vert="horz" wrap="square" lIns="91440" tIns="45720" rIns="91440" bIns="45720" numCol="1" anchor="t" anchorCtr="0" compatLnSpc="1"/>
          <a:lstStyle/>
          <a:p>
            <a:pPr>
              <a:lnSpc>
                <a:spcPct val="120000"/>
              </a:lnSpc>
            </a:pPr>
            <a:endParaRPr lang="zh-CN" altLang="en-US">
              <a:latin typeface="Arial" panose="020B0604020202020204" pitchFamily="34" charset="0"/>
              <a:ea typeface="微软雅黑" panose="020B0503020204020204" pitchFamily="34" charset="-122"/>
            </a:endParaRPr>
          </a:p>
        </p:txBody>
      </p:sp>
      <p:sp>
        <p:nvSpPr>
          <p:cNvPr id="27" name="Freeform 41"/>
          <p:cNvSpPr/>
          <p:nvPr>
            <p:custDataLst>
              <p:tags r:id="rId16"/>
            </p:custDataLst>
          </p:nvPr>
        </p:nvSpPr>
        <p:spPr bwMode="auto">
          <a:xfrm>
            <a:off x="564586" y="5941385"/>
            <a:ext cx="579388" cy="472214"/>
          </a:xfrm>
          <a:custGeom>
            <a:avLst/>
            <a:gdLst>
              <a:gd name="T0" fmla="*/ 0 w 1113"/>
              <a:gd name="T1" fmla="*/ 743 h 907"/>
              <a:gd name="T2" fmla="*/ 556 w 1113"/>
              <a:gd name="T3" fmla="*/ 907 h 907"/>
              <a:gd name="T4" fmla="*/ 1113 w 1113"/>
              <a:gd name="T5" fmla="*/ 743 h 907"/>
              <a:gd name="T6" fmla="*/ 1113 w 1113"/>
              <a:gd name="T7" fmla="*/ 0 h 907"/>
              <a:gd name="T8" fmla="*/ 556 w 1113"/>
              <a:gd name="T9" fmla="*/ 164 h 907"/>
              <a:gd name="T10" fmla="*/ 0 w 1113"/>
              <a:gd name="T11" fmla="*/ 0 h 907"/>
              <a:gd name="T12" fmla="*/ 0 w 1113"/>
              <a:gd name="T13" fmla="*/ 743 h 907"/>
            </a:gdLst>
            <a:ahLst/>
            <a:cxnLst>
              <a:cxn ang="0">
                <a:pos x="T0" y="T1"/>
              </a:cxn>
              <a:cxn ang="0">
                <a:pos x="T2" y="T3"/>
              </a:cxn>
              <a:cxn ang="0">
                <a:pos x="T4" y="T5"/>
              </a:cxn>
              <a:cxn ang="0">
                <a:pos x="T6" y="T7"/>
              </a:cxn>
              <a:cxn ang="0">
                <a:pos x="T8" y="T9"/>
              </a:cxn>
              <a:cxn ang="0">
                <a:pos x="T10" y="T11"/>
              </a:cxn>
              <a:cxn ang="0">
                <a:pos x="T12" y="T13"/>
              </a:cxn>
            </a:cxnLst>
            <a:rect l="0" t="0" r="r" b="b"/>
            <a:pathLst>
              <a:path w="1113" h="907">
                <a:moveTo>
                  <a:pt x="0" y="743"/>
                </a:moveTo>
                <a:lnTo>
                  <a:pt x="556" y="907"/>
                </a:lnTo>
                <a:lnTo>
                  <a:pt x="1113" y="743"/>
                </a:lnTo>
                <a:lnTo>
                  <a:pt x="1113" y="0"/>
                </a:lnTo>
                <a:lnTo>
                  <a:pt x="556" y="164"/>
                </a:lnTo>
                <a:lnTo>
                  <a:pt x="0" y="0"/>
                </a:lnTo>
                <a:lnTo>
                  <a:pt x="0" y="743"/>
                </a:lnTo>
                <a:close/>
              </a:path>
            </a:pathLst>
          </a:custGeom>
          <a:solidFill>
            <a:srgbClr val="79B6D3"/>
          </a:solidFill>
          <a:ln>
            <a:noFill/>
          </a:ln>
        </p:spPr>
        <p:txBody>
          <a:bodyPr vert="horz" wrap="square" lIns="91440" tIns="45720" rIns="91440" bIns="45720" numCol="1" anchor="t" anchorCtr="0" compatLnSpc="1"/>
          <a:lstStyle/>
          <a:p>
            <a:pPr>
              <a:lnSpc>
                <a:spcPct val="120000"/>
              </a:lnSpc>
            </a:pPr>
            <a:endParaRPr lang="zh-CN" altLang="en-US">
              <a:latin typeface="Arial" panose="020B0604020202020204" pitchFamily="34" charset="0"/>
              <a:ea typeface="微软雅黑" panose="020B0503020204020204" pitchFamily="34" charset="-122"/>
            </a:endParaRPr>
          </a:p>
        </p:txBody>
      </p:sp>
      <p:pic>
        <p:nvPicPr>
          <p:cNvPr id="28" name="图形 91"/>
          <p:cNvPicPr>
            <a:picLocks noChangeAspect="1"/>
          </p:cNvPicPr>
          <p:nvPr>
            <p:custDataLst>
              <p:tags r:id="rId17"/>
            </p:custDataLst>
          </p:nvPr>
        </p:nvPicPr>
        <p:blipFill>
          <a:blip r:embed="rId18" cstate="print">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715928" y="4174768"/>
            <a:ext cx="276053" cy="276053"/>
          </a:xfrm>
          <a:prstGeom prst="rect">
            <a:avLst/>
          </a:prstGeom>
        </p:spPr>
      </p:pic>
      <p:pic>
        <p:nvPicPr>
          <p:cNvPr id="29" name="图形 92"/>
          <p:cNvPicPr>
            <a:picLocks noChangeAspect="1"/>
          </p:cNvPicPr>
          <p:nvPr>
            <p:custDataLst>
              <p:tags r:id="rId20"/>
            </p:custDataLst>
          </p:nvPr>
        </p:nvPicPr>
        <p:blipFill>
          <a:blip r:embed="rId21" cstate="print">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742884" y="5183823"/>
            <a:ext cx="230261" cy="230261"/>
          </a:xfrm>
          <a:prstGeom prst="rect">
            <a:avLst/>
          </a:prstGeom>
        </p:spPr>
      </p:pic>
      <p:pic>
        <p:nvPicPr>
          <p:cNvPr id="30" name="图形 93"/>
          <p:cNvPicPr>
            <a:picLocks noChangeAspect="1"/>
          </p:cNvPicPr>
          <p:nvPr>
            <p:custDataLst>
              <p:tags r:id="rId23"/>
            </p:custDataLst>
          </p:nvPr>
        </p:nvPicPr>
        <p:blipFill>
          <a:blip r:embed="rId24" cstate="print">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738986" y="6087206"/>
            <a:ext cx="230261" cy="230261"/>
          </a:xfrm>
          <a:prstGeom prst="rect">
            <a:avLst/>
          </a:prstGeom>
        </p:spPr>
      </p:pic>
      <p:sp>
        <p:nvSpPr>
          <p:cNvPr id="31" name="Freeform 16"/>
          <p:cNvSpPr>
            <a:spLocks noEditPoints="1"/>
          </p:cNvSpPr>
          <p:nvPr>
            <p:custDataLst>
              <p:tags r:id="rId26"/>
            </p:custDataLst>
          </p:nvPr>
        </p:nvSpPr>
        <p:spPr bwMode="auto">
          <a:xfrm>
            <a:off x="564586" y="4026673"/>
            <a:ext cx="579388" cy="68201"/>
          </a:xfrm>
          <a:custGeom>
            <a:avLst/>
            <a:gdLst>
              <a:gd name="T0" fmla="*/ 220 w 1113"/>
              <a:gd name="T1" fmla="*/ 0 h 131"/>
              <a:gd name="T2" fmla="*/ 0 w 1113"/>
              <a:gd name="T3" fmla="*/ 64 h 131"/>
              <a:gd name="T4" fmla="*/ 220 w 1113"/>
              <a:gd name="T5" fmla="*/ 131 h 131"/>
              <a:gd name="T6" fmla="*/ 220 w 1113"/>
              <a:gd name="T7" fmla="*/ 0 h 131"/>
              <a:gd name="T8" fmla="*/ 893 w 1113"/>
              <a:gd name="T9" fmla="*/ 0 h 131"/>
              <a:gd name="T10" fmla="*/ 893 w 1113"/>
              <a:gd name="T11" fmla="*/ 131 h 131"/>
              <a:gd name="T12" fmla="*/ 1113 w 1113"/>
              <a:gd name="T13" fmla="*/ 64 h 131"/>
              <a:gd name="T14" fmla="*/ 893 w 1113"/>
              <a:gd name="T15" fmla="*/ 0 h 1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3" h="131">
                <a:moveTo>
                  <a:pt x="220" y="0"/>
                </a:moveTo>
                <a:lnTo>
                  <a:pt x="0" y="64"/>
                </a:lnTo>
                <a:lnTo>
                  <a:pt x="220" y="131"/>
                </a:lnTo>
                <a:lnTo>
                  <a:pt x="220" y="0"/>
                </a:lnTo>
                <a:moveTo>
                  <a:pt x="893" y="0"/>
                </a:moveTo>
                <a:lnTo>
                  <a:pt x="893" y="131"/>
                </a:lnTo>
                <a:lnTo>
                  <a:pt x="1113" y="64"/>
                </a:lnTo>
                <a:lnTo>
                  <a:pt x="893" y="0"/>
                </a:lnTo>
              </a:path>
            </a:pathLst>
          </a:custGeom>
          <a:solidFill>
            <a:srgbClr val="8590CA">
              <a:lumMod val="50000"/>
            </a:srgbClr>
          </a:solidFill>
          <a:ln>
            <a:noFill/>
          </a:ln>
        </p:spPr>
        <p:txBody>
          <a:bodyPr vert="horz" wrap="square" lIns="91440" tIns="45720" rIns="91440" bIns="45720" numCol="1" anchor="t" anchorCtr="0" compatLnSpc="1"/>
          <a:lstStyle/>
          <a:p>
            <a:pPr>
              <a:lnSpc>
                <a:spcPct val="120000"/>
              </a:lnSpc>
            </a:pPr>
            <a:endParaRPr lang="zh-CN" altLang="en-US">
              <a:latin typeface="Arial" panose="020B0604020202020204" pitchFamily="34" charset="0"/>
              <a:ea typeface="微软雅黑" panose="020B0503020204020204" pitchFamily="34" charset="-122"/>
            </a:endParaRPr>
          </a:p>
        </p:txBody>
      </p:sp>
      <p:sp>
        <p:nvSpPr>
          <p:cNvPr id="32" name="Freeform 18"/>
          <p:cNvSpPr>
            <a:spLocks noEditPoints="1"/>
          </p:cNvSpPr>
          <p:nvPr>
            <p:custDataLst>
              <p:tags r:id="rId27"/>
            </p:custDataLst>
          </p:nvPr>
        </p:nvSpPr>
        <p:spPr bwMode="auto">
          <a:xfrm>
            <a:off x="559389" y="4995457"/>
            <a:ext cx="579388" cy="67227"/>
          </a:xfrm>
          <a:custGeom>
            <a:avLst/>
            <a:gdLst>
              <a:gd name="T0" fmla="*/ 220 w 1113"/>
              <a:gd name="T1" fmla="*/ 0 h 129"/>
              <a:gd name="T2" fmla="*/ 0 w 1113"/>
              <a:gd name="T3" fmla="*/ 64 h 129"/>
              <a:gd name="T4" fmla="*/ 220 w 1113"/>
              <a:gd name="T5" fmla="*/ 129 h 129"/>
              <a:gd name="T6" fmla="*/ 220 w 1113"/>
              <a:gd name="T7" fmla="*/ 0 h 129"/>
              <a:gd name="T8" fmla="*/ 893 w 1113"/>
              <a:gd name="T9" fmla="*/ 0 h 129"/>
              <a:gd name="T10" fmla="*/ 893 w 1113"/>
              <a:gd name="T11" fmla="*/ 129 h 129"/>
              <a:gd name="T12" fmla="*/ 1113 w 1113"/>
              <a:gd name="T13" fmla="*/ 64 h 129"/>
              <a:gd name="T14" fmla="*/ 893 w 1113"/>
              <a:gd name="T15" fmla="*/ 0 h 1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3" h="129">
                <a:moveTo>
                  <a:pt x="220" y="0"/>
                </a:moveTo>
                <a:lnTo>
                  <a:pt x="0" y="64"/>
                </a:lnTo>
                <a:lnTo>
                  <a:pt x="220" y="129"/>
                </a:lnTo>
                <a:lnTo>
                  <a:pt x="220" y="0"/>
                </a:lnTo>
                <a:moveTo>
                  <a:pt x="893" y="0"/>
                </a:moveTo>
                <a:lnTo>
                  <a:pt x="893" y="129"/>
                </a:lnTo>
                <a:lnTo>
                  <a:pt x="1113" y="64"/>
                </a:lnTo>
                <a:lnTo>
                  <a:pt x="893" y="0"/>
                </a:lnTo>
              </a:path>
            </a:pathLst>
          </a:custGeom>
          <a:solidFill>
            <a:srgbClr val="8EAADC">
              <a:lumMod val="75000"/>
            </a:srgbClr>
          </a:solidFill>
          <a:ln>
            <a:noFill/>
          </a:ln>
        </p:spPr>
        <p:txBody>
          <a:bodyPr vert="horz" wrap="square" lIns="91440" tIns="45720" rIns="91440" bIns="45720" numCol="1" anchor="t" anchorCtr="0" compatLnSpc="1"/>
          <a:lstStyle/>
          <a:p>
            <a:pPr>
              <a:lnSpc>
                <a:spcPct val="120000"/>
              </a:lnSpc>
            </a:pPr>
            <a:endParaRPr lang="zh-CN" altLang="en-US">
              <a:latin typeface="Arial" panose="020B0604020202020204" pitchFamily="34" charset="0"/>
              <a:ea typeface="微软雅黑" panose="020B0503020204020204" pitchFamily="34" charset="-122"/>
            </a:endParaRPr>
          </a:p>
        </p:txBody>
      </p:sp>
      <p:sp>
        <p:nvSpPr>
          <p:cNvPr id="33" name="Freeform 20"/>
          <p:cNvSpPr>
            <a:spLocks noEditPoints="1"/>
          </p:cNvSpPr>
          <p:nvPr>
            <p:custDataLst>
              <p:tags r:id="rId28"/>
            </p:custDataLst>
          </p:nvPr>
        </p:nvSpPr>
        <p:spPr bwMode="auto">
          <a:xfrm>
            <a:off x="564586" y="5912480"/>
            <a:ext cx="579388" cy="67227"/>
          </a:xfrm>
          <a:custGeom>
            <a:avLst/>
            <a:gdLst>
              <a:gd name="T0" fmla="*/ 220 w 1113"/>
              <a:gd name="T1" fmla="*/ 0 h 129"/>
              <a:gd name="T2" fmla="*/ 0 w 1113"/>
              <a:gd name="T3" fmla="*/ 63 h 129"/>
              <a:gd name="T4" fmla="*/ 220 w 1113"/>
              <a:gd name="T5" fmla="*/ 129 h 129"/>
              <a:gd name="T6" fmla="*/ 220 w 1113"/>
              <a:gd name="T7" fmla="*/ 0 h 129"/>
              <a:gd name="T8" fmla="*/ 893 w 1113"/>
              <a:gd name="T9" fmla="*/ 0 h 129"/>
              <a:gd name="T10" fmla="*/ 893 w 1113"/>
              <a:gd name="T11" fmla="*/ 129 h 129"/>
              <a:gd name="T12" fmla="*/ 1113 w 1113"/>
              <a:gd name="T13" fmla="*/ 63 h 129"/>
              <a:gd name="T14" fmla="*/ 893 w 1113"/>
              <a:gd name="T15" fmla="*/ 0 h 1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3" h="129">
                <a:moveTo>
                  <a:pt x="220" y="0"/>
                </a:moveTo>
                <a:lnTo>
                  <a:pt x="0" y="63"/>
                </a:lnTo>
                <a:lnTo>
                  <a:pt x="220" y="129"/>
                </a:lnTo>
                <a:lnTo>
                  <a:pt x="220" y="0"/>
                </a:lnTo>
                <a:moveTo>
                  <a:pt x="893" y="0"/>
                </a:moveTo>
                <a:lnTo>
                  <a:pt x="893" y="129"/>
                </a:lnTo>
                <a:lnTo>
                  <a:pt x="1113" y="63"/>
                </a:lnTo>
                <a:lnTo>
                  <a:pt x="893" y="0"/>
                </a:lnTo>
              </a:path>
            </a:pathLst>
          </a:custGeom>
          <a:solidFill>
            <a:srgbClr val="79B6D3">
              <a:lumMod val="50000"/>
            </a:srgbClr>
          </a:solidFill>
          <a:ln>
            <a:noFill/>
          </a:ln>
        </p:spPr>
        <p:txBody>
          <a:bodyPr vert="horz" wrap="square" lIns="91440" tIns="45720" rIns="91440" bIns="45720" numCol="1" anchor="t" anchorCtr="0" compatLnSpc="1"/>
          <a:lstStyle/>
          <a:p>
            <a:pPr>
              <a:lnSpc>
                <a:spcPct val="120000"/>
              </a:lnSpc>
            </a:pPr>
            <a:endParaRPr lang="zh-CN" altLang="en-US">
              <a:latin typeface="Arial" panose="020B0604020202020204" pitchFamily="34" charset="0"/>
              <a:ea typeface="微软雅黑" panose="020B0503020204020204" pitchFamily="34" charset="-122"/>
            </a:endParaRPr>
          </a:p>
        </p:txBody>
      </p:sp>
      <p:cxnSp>
        <p:nvCxnSpPr>
          <p:cNvPr id="54" name="直接连接符 53"/>
          <p:cNvCxnSpPr/>
          <p:nvPr>
            <p:custDataLst>
              <p:tags r:id="rId29"/>
            </p:custDataLst>
          </p:nvPr>
        </p:nvCxnSpPr>
        <p:spPr>
          <a:xfrm>
            <a:off x="2715647" y="5248328"/>
            <a:ext cx="384175" cy="6350"/>
          </a:xfrm>
          <a:prstGeom prst="line">
            <a:avLst/>
          </a:prstGeom>
          <a:ln>
            <a:solidFill>
              <a:schemeClr val="accent1">
                <a:lumMod val="60000"/>
                <a:lumOff val="40000"/>
              </a:schemeClr>
            </a:solidFill>
            <a:prstDash val="dash"/>
          </a:ln>
        </p:spPr>
        <p:style>
          <a:lnRef idx="1">
            <a:srgbClr val="D52A22"/>
          </a:lnRef>
          <a:fillRef idx="0">
            <a:srgbClr val="D52A22"/>
          </a:fillRef>
          <a:effectRef idx="0">
            <a:srgbClr val="D52A22"/>
          </a:effectRef>
          <a:fontRef idx="minor">
            <a:srgbClr val="000000"/>
          </a:fontRef>
        </p:style>
      </p:cxnSp>
      <p:sp>
        <p:nvSpPr>
          <p:cNvPr id="56" name="左中括号 9"/>
          <p:cNvSpPr/>
          <p:nvPr>
            <p:custDataLst>
              <p:tags r:id="rId30"/>
            </p:custDataLst>
          </p:nvPr>
        </p:nvSpPr>
        <p:spPr>
          <a:xfrm>
            <a:off x="3075305" y="4752340"/>
            <a:ext cx="212090" cy="1013460"/>
          </a:xfrm>
          <a:custGeom>
            <a:avLst/>
            <a:gdLst>
              <a:gd name="connsiteX0" fmla="*/ 278295 w 278295"/>
              <a:gd name="connsiteY0" fmla="*/ 3313043 h 3313043"/>
              <a:gd name="connsiteX1" fmla="*/ 0 w 278295"/>
              <a:gd name="connsiteY1" fmla="*/ 3289853 h 3313043"/>
              <a:gd name="connsiteX2" fmla="*/ 0 w 278295"/>
              <a:gd name="connsiteY2" fmla="*/ 23190 h 3313043"/>
              <a:gd name="connsiteX3" fmla="*/ 278295 w 278295"/>
              <a:gd name="connsiteY3" fmla="*/ 0 h 3313043"/>
              <a:gd name="connsiteX4" fmla="*/ 278295 w 278295"/>
              <a:gd name="connsiteY4" fmla="*/ 3313043 h 3313043"/>
              <a:gd name="connsiteX0-1" fmla="*/ 278295 w 278295"/>
              <a:gd name="connsiteY0-2" fmla="*/ 3313043 h 3313043"/>
              <a:gd name="connsiteX1-3" fmla="*/ 0 w 278295"/>
              <a:gd name="connsiteY1-4" fmla="*/ 3289853 h 3313043"/>
              <a:gd name="connsiteX2-5" fmla="*/ 0 w 278295"/>
              <a:gd name="connsiteY2-6" fmla="*/ 23190 h 3313043"/>
              <a:gd name="connsiteX3-7" fmla="*/ 278295 w 278295"/>
              <a:gd name="connsiteY3-8" fmla="*/ 0 h 3313043"/>
              <a:gd name="connsiteX0-9" fmla="*/ 278295 w 278295"/>
              <a:gd name="connsiteY0-10" fmla="*/ 3354574 h 3354574"/>
              <a:gd name="connsiteX1-11" fmla="*/ 0 w 278295"/>
              <a:gd name="connsiteY1-12" fmla="*/ 3331384 h 3354574"/>
              <a:gd name="connsiteX2-13" fmla="*/ 0 w 278295"/>
              <a:gd name="connsiteY2-14" fmla="*/ 64721 h 3354574"/>
              <a:gd name="connsiteX3-15" fmla="*/ 278295 w 278295"/>
              <a:gd name="connsiteY3-16" fmla="*/ 41531 h 3354574"/>
              <a:gd name="connsiteX4-17" fmla="*/ 278295 w 278295"/>
              <a:gd name="connsiteY4-18" fmla="*/ 3354574 h 3354574"/>
              <a:gd name="connsiteX0-19" fmla="*/ 278295 w 278295"/>
              <a:gd name="connsiteY0-20" fmla="*/ 3354574 h 3354574"/>
              <a:gd name="connsiteX1-21" fmla="*/ 0 w 278295"/>
              <a:gd name="connsiteY1-22" fmla="*/ 3331384 h 3354574"/>
              <a:gd name="connsiteX2-23" fmla="*/ 0 w 278295"/>
              <a:gd name="connsiteY2-24" fmla="*/ 64721 h 3354574"/>
              <a:gd name="connsiteX3-25" fmla="*/ 278295 w 278295"/>
              <a:gd name="connsiteY3-26" fmla="*/ 41531 h 3354574"/>
            </a:gdLst>
            <a:ahLst/>
            <a:cxnLst>
              <a:cxn ang="0">
                <a:pos x="connsiteX0-1" y="connsiteY0-2"/>
              </a:cxn>
              <a:cxn ang="0">
                <a:pos x="connsiteX1-3" y="connsiteY1-4"/>
              </a:cxn>
              <a:cxn ang="0">
                <a:pos x="connsiteX2-5" y="connsiteY2-6"/>
              </a:cxn>
              <a:cxn ang="0">
                <a:pos x="connsiteX3-7" y="connsiteY3-8"/>
              </a:cxn>
            </a:cxnLst>
            <a:rect l="l" t="t" r="r" b="b"/>
            <a:pathLst>
              <a:path w="278295" h="3354574" stroke="0" extrusionOk="0">
                <a:moveTo>
                  <a:pt x="278295" y="3354574"/>
                </a:moveTo>
                <a:cubicBezTo>
                  <a:pt x="124597" y="3354574"/>
                  <a:pt x="0" y="3344191"/>
                  <a:pt x="0" y="3331384"/>
                </a:cubicBezTo>
                <a:lnTo>
                  <a:pt x="0" y="64721"/>
                </a:lnTo>
                <a:cubicBezTo>
                  <a:pt x="0" y="51914"/>
                  <a:pt x="129359" y="-58482"/>
                  <a:pt x="278295" y="41531"/>
                </a:cubicBezTo>
                <a:lnTo>
                  <a:pt x="278295" y="3354574"/>
                </a:lnTo>
                <a:close/>
              </a:path>
              <a:path w="278295" h="3354574" fill="none">
                <a:moveTo>
                  <a:pt x="278295" y="3354574"/>
                </a:moveTo>
                <a:cubicBezTo>
                  <a:pt x="124597" y="3354574"/>
                  <a:pt x="0" y="3344191"/>
                  <a:pt x="0" y="3331384"/>
                </a:cubicBezTo>
                <a:lnTo>
                  <a:pt x="0" y="64721"/>
                </a:lnTo>
                <a:cubicBezTo>
                  <a:pt x="0" y="51914"/>
                  <a:pt x="124597" y="41531"/>
                  <a:pt x="278295" y="41531"/>
                </a:cubicBezTo>
              </a:path>
            </a:pathLst>
          </a:custGeom>
          <a:ln w="28575">
            <a:solidFill>
              <a:schemeClr val="accent1">
                <a:lumMod val="60000"/>
                <a:lumOff val="40000"/>
              </a:schemeClr>
            </a:solidFill>
          </a:ln>
        </p:spPr>
        <p:style>
          <a:lnRef idx="1">
            <a:srgbClr val="D52A22"/>
          </a:lnRef>
          <a:fillRef idx="0">
            <a:srgbClr val="D52A22"/>
          </a:fillRef>
          <a:effectRef idx="0">
            <a:srgbClr val="D52A22"/>
          </a:effectRef>
          <a:fontRef idx="minor">
            <a:srgbClr val="000000"/>
          </a:fontRef>
        </p:style>
        <p:txBody>
          <a:bodyPr rtlCol="0" anchor="ctr"/>
          <a:lstStyle/>
          <a:p>
            <a:pPr algn="ctr"/>
            <a:endParaRPr lang="zh-CN" altLang="en-US">
              <a:solidFill>
                <a:srgbClr val="000000"/>
              </a:solidFill>
              <a:latin typeface="Calibri" panose="020F0502020204030204" pitchFamily="34" charset="0"/>
              <a:ea typeface="等线" panose="02010600030101010101" charset="-122"/>
            </a:endParaRPr>
          </a:p>
        </p:txBody>
      </p:sp>
      <p:pic>
        <p:nvPicPr>
          <p:cNvPr id="68" name="图形 12"/>
          <p:cNvPicPr>
            <a:picLocks noChangeAspect="1"/>
          </p:cNvPicPr>
          <p:nvPr>
            <p:custDataLst>
              <p:tags r:id="rId31"/>
            </p:custDataLst>
          </p:nvPr>
        </p:nvPicPr>
        <p:blipFill>
          <a:blip r:embed="rId32" cstate="print">
            <a:grayscl/>
            <a:extLst>
              <a:ext uri="{28A0092B-C50C-407E-A947-70E740481C1C}">
                <a14:useLocalDpi xmlns:a14="http://schemas.microsoft.com/office/drawing/2010/main" val="0"/>
              </a:ext>
            </a:extLst>
          </a:blip>
          <a:stretch>
            <a:fillRect/>
          </a:stretch>
        </p:blipFill>
        <p:spPr>
          <a:xfrm>
            <a:off x="3287083" y="4622857"/>
            <a:ext cx="295241" cy="295241"/>
          </a:xfrm>
          <a:prstGeom prst="rect">
            <a:avLst/>
          </a:prstGeom>
          <a:ln>
            <a:solidFill>
              <a:schemeClr val="accent1">
                <a:lumMod val="60000"/>
                <a:lumOff val="40000"/>
              </a:schemeClr>
            </a:solidFill>
          </a:ln>
        </p:spPr>
      </p:pic>
      <p:sp>
        <p:nvSpPr>
          <p:cNvPr id="69" name="半闭框 68"/>
          <p:cNvSpPr/>
          <p:nvPr>
            <p:custDataLst>
              <p:tags r:id="rId33"/>
            </p:custDataLst>
          </p:nvPr>
        </p:nvSpPr>
        <p:spPr>
          <a:xfrm>
            <a:off x="3209313" y="4561566"/>
            <a:ext cx="374237" cy="374237"/>
          </a:xfrm>
          <a:prstGeom prst="halfFrame">
            <a:avLst>
              <a:gd name="adj1" fmla="val 5701"/>
              <a:gd name="adj2" fmla="val 5701"/>
            </a:avLst>
          </a:prstGeom>
          <a:solidFill>
            <a:srgbClr val="D52A22"/>
          </a:solidFill>
          <a:ln>
            <a:solidFill>
              <a:schemeClr val="accent1">
                <a:lumMod val="60000"/>
                <a:lumOff val="40000"/>
              </a:schemeClr>
            </a:solidFill>
          </a:ln>
        </p:spPr>
        <p:style>
          <a:lnRef idx="2">
            <a:srgbClr val="D52A22">
              <a:shade val="50000"/>
            </a:srgbClr>
          </a:lnRef>
          <a:fillRef idx="1">
            <a:srgbClr val="D52A22"/>
          </a:fillRef>
          <a:effectRef idx="0">
            <a:srgbClr val="D52A22"/>
          </a:effectRef>
          <a:fontRef idx="minor">
            <a:sysClr val="window" lastClr="FFFFFF"/>
          </a:fontRef>
        </p:style>
        <p:txBody>
          <a:bodyPr rtlCol="0" anchor="ctr"/>
          <a:lstStyle/>
          <a:p>
            <a:pPr algn="ctr"/>
            <a:endParaRPr lang="zh-CN" altLang="en-US">
              <a:solidFill>
                <a:srgbClr val="000000"/>
              </a:solidFill>
              <a:latin typeface="Calibri" panose="020F0502020204030204" pitchFamily="34" charset="0"/>
              <a:ea typeface="等线" panose="02010600030101010101" charset="-122"/>
            </a:endParaRPr>
          </a:p>
        </p:txBody>
      </p:sp>
      <p:sp>
        <p:nvSpPr>
          <p:cNvPr id="70" name="半闭框 69"/>
          <p:cNvSpPr/>
          <p:nvPr>
            <p:custDataLst>
              <p:tags r:id="rId34"/>
            </p:custDataLst>
          </p:nvPr>
        </p:nvSpPr>
        <p:spPr>
          <a:xfrm rot="10800000">
            <a:off x="3284409" y="4602074"/>
            <a:ext cx="374237" cy="374237"/>
          </a:xfrm>
          <a:prstGeom prst="halfFrame">
            <a:avLst>
              <a:gd name="adj1" fmla="val 5701"/>
              <a:gd name="adj2" fmla="val 5701"/>
            </a:avLst>
          </a:prstGeom>
          <a:solidFill>
            <a:srgbClr val="D52A22"/>
          </a:solidFill>
          <a:ln>
            <a:solidFill>
              <a:schemeClr val="accent1">
                <a:lumMod val="60000"/>
                <a:lumOff val="40000"/>
              </a:schemeClr>
            </a:solidFill>
          </a:ln>
        </p:spPr>
        <p:style>
          <a:lnRef idx="2">
            <a:srgbClr val="D52A22">
              <a:shade val="50000"/>
            </a:srgbClr>
          </a:lnRef>
          <a:fillRef idx="1">
            <a:srgbClr val="D52A22"/>
          </a:fillRef>
          <a:effectRef idx="0">
            <a:srgbClr val="D52A22"/>
          </a:effectRef>
          <a:fontRef idx="minor">
            <a:sysClr val="window" lastClr="FFFFFF"/>
          </a:fontRef>
        </p:style>
        <p:txBody>
          <a:bodyPr rtlCol="0" anchor="ctr"/>
          <a:lstStyle/>
          <a:p>
            <a:pPr algn="ctr"/>
            <a:endParaRPr lang="zh-CN" altLang="en-US">
              <a:solidFill>
                <a:srgbClr val="000000"/>
              </a:solidFill>
              <a:latin typeface="Calibri" panose="020F0502020204030204" pitchFamily="34" charset="0"/>
              <a:ea typeface="等线" panose="02010600030101010101" charset="-122"/>
            </a:endParaRPr>
          </a:p>
        </p:txBody>
      </p:sp>
      <p:pic>
        <p:nvPicPr>
          <p:cNvPr id="71" name="图形 15"/>
          <p:cNvPicPr>
            <a:picLocks noChangeAspect="1"/>
          </p:cNvPicPr>
          <p:nvPr>
            <p:custDataLst>
              <p:tags r:id="rId35"/>
            </p:custDataLst>
          </p:nvPr>
        </p:nvPicPr>
        <p:blipFill>
          <a:blip r:embed="rId36" cstate="print">
            <a:grayscl/>
            <a:extLst>
              <a:ext uri="{28A0092B-C50C-407E-A947-70E740481C1C}">
                <a14:useLocalDpi xmlns:a14="http://schemas.microsoft.com/office/drawing/2010/main" val="0"/>
              </a:ext>
            </a:extLst>
          </a:blip>
          <a:stretch>
            <a:fillRect/>
          </a:stretch>
        </p:blipFill>
        <p:spPr>
          <a:xfrm>
            <a:off x="3287718" y="5138713"/>
            <a:ext cx="295241" cy="295241"/>
          </a:xfrm>
          <a:prstGeom prst="rect">
            <a:avLst/>
          </a:prstGeom>
          <a:ln>
            <a:solidFill>
              <a:schemeClr val="accent1">
                <a:lumMod val="60000"/>
                <a:lumOff val="40000"/>
              </a:schemeClr>
            </a:solidFill>
          </a:ln>
        </p:spPr>
      </p:pic>
      <p:sp>
        <p:nvSpPr>
          <p:cNvPr id="72" name="半闭框 71"/>
          <p:cNvSpPr/>
          <p:nvPr>
            <p:custDataLst>
              <p:tags r:id="rId37"/>
            </p:custDataLst>
          </p:nvPr>
        </p:nvSpPr>
        <p:spPr>
          <a:xfrm>
            <a:off x="3209948" y="5073078"/>
            <a:ext cx="374237" cy="374237"/>
          </a:xfrm>
          <a:prstGeom prst="halfFrame">
            <a:avLst>
              <a:gd name="adj1" fmla="val 5701"/>
              <a:gd name="adj2" fmla="val 5701"/>
            </a:avLst>
          </a:prstGeom>
          <a:solidFill>
            <a:srgbClr val="D52A22"/>
          </a:solidFill>
          <a:ln>
            <a:solidFill>
              <a:schemeClr val="accent1">
                <a:lumMod val="60000"/>
                <a:lumOff val="40000"/>
              </a:schemeClr>
            </a:solidFill>
          </a:ln>
        </p:spPr>
        <p:style>
          <a:lnRef idx="2">
            <a:srgbClr val="D52A22">
              <a:shade val="50000"/>
            </a:srgbClr>
          </a:lnRef>
          <a:fillRef idx="1">
            <a:srgbClr val="D52A22"/>
          </a:fillRef>
          <a:effectRef idx="0">
            <a:srgbClr val="D52A22"/>
          </a:effectRef>
          <a:fontRef idx="minor">
            <a:sysClr val="window" lastClr="FFFFFF"/>
          </a:fontRef>
        </p:style>
        <p:txBody>
          <a:bodyPr rtlCol="0" anchor="ctr"/>
          <a:lstStyle/>
          <a:p>
            <a:pPr algn="ctr"/>
            <a:endParaRPr lang="zh-CN" altLang="en-US">
              <a:solidFill>
                <a:srgbClr val="000000"/>
              </a:solidFill>
              <a:latin typeface="Calibri" panose="020F0502020204030204" pitchFamily="34" charset="0"/>
              <a:ea typeface="等线" panose="02010600030101010101" charset="-122"/>
            </a:endParaRPr>
          </a:p>
        </p:txBody>
      </p:sp>
      <p:sp>
        <p:nvSpPr>
          <p:cNvPr id="73" name="半闭框 72"/>
          <p:cNvSpPr/>
          <p:nvPr>
            <p:custDataLst>
              <p:tags r:id="rId38"/>
            </p:custDataLst>
          </p:nvPr>
        </p:nvSpPr>
        <p:spPr>
          <a:xfrm rot="10800000">
            <a:off x="3285044" y="5113586"/>
            <a:ext cx="374237" cy="374237"/>
          </a:xfrm>
          <a:prstGeom prst="halfFrame">
            <a:avLst>
              <a:gd name="adj1" fmla="val 5701"/>
              <a:gd name="adj2" fmla="val 5701"/>
            </a:avLst>
          </a:prstGeom>
          <a:solidFill>
            <a:srgbClr val="D52A22"/>
          </a:solidFill>
          <a:ln>
            <a:solidFill>
              <a:schemeClr val="accent1">
                <a:lumMod val="60000"/>
                <a:lumOff val="40000"/>
              </a:schemeClr>
            </a:solidFill>
          </a:ln>
        </p:spPr>
        <p:style>
          <a:lnRef idx="2">
            <a:srgbClr val="D52A22">
              <a:shade val="50000"/>
            </a:srgbClr>
          </a:lnRef>
          <a:fillRef idx="1">
            <a:srgbClr val="D52A22"/>
          </a:fillRef>
          <a:effectRef idx="0">
            <a:srgbClr val="D52A22"/>
          </a:effectRef>
          <a:fontRef idx="minor">
            <a:sysClr val="window" lastClr="FFFFFF"/>
          </a:fontRef>
        </p:style>
        <p:txBody>
          <a:bodyPr rtlCol="0" anchor="ctr"/>
          <a:lstStyle/>
          <a:p>
            <a:pPr algn="ctr"/>
            <a:endParaRPr lang="zh-CN" altLang="en-US">
              <a:solidFill>
                <a:srgbClr val="000000"/>
              </a:solidFill>
              <a:latin typeface="Calibri" panose="020F0502020204030204" pitchFamily="34" charset="0"/>
              <a:ea typeface="等线" panose="02010600030101010101" charset="-122"/>
            </a:endParaRPr>
          </a:p>
        </p:txBody>
      </p:sp>
      <p:pic>
        <p:nvPicPr>
          <p:cNvPr id="74" name="图形 13"/>
          <p:cNvPicPr>
            <a:picLocks noChangeAspect="1"/>
          </p:cNvPicPr>
          <p:nvPr>
            <p:custDataLst>
              <p:tags r:id="rId39"/>
            </p:custDataLst>
          </p:nvPr>
        </p:nvPicPr>
        <p:blipFill>
          <a:blip r:embed="rId40" cstate="print">
            <a:grayscl/>
            <a:extLst>
              <a:ext uri="{28A0092B-C50C-407E-A947-70E740481C1C}">
                <a14:useLocalDpi xmlns:a14="http://schemas.microsoft.com/office/drawing/2010/main" val="0"/>
              </a:ext>
            </a:extLst>
          </a:blip>
          <a:stretch>
            <a:fillRect/>
          </a:stretch>
        </p:blipFill>
        <p:spPr>
          <a:xfrm>
            <a:off x="3315485" y="5653861"/>
            <a:ext cx="268402" cy="268401"/>
          </a:xfrm>
          <a:prstGeom prst="rect">
            <a:avLst/>
          </a:prstGeom>
          <a:ln>
            <a:solidFill>
              <a:schemeClr val="accent1">
                <a:lumMod val="60000"/>
                <a:lumOff val="40000"/>
              </a:schemeClr>
            </a:solidFill>
          </a:ln>
        </p:spPr>
      </p:pic>
      <p:sp>
        <p:nvSpPr>
          <p:cNvPr id="75" name="半闭框 74"/>
          <p:cNvSpPr/>
          <p:nvPr>
            <p:custDataLst>
              <p:tags r:id="rId41"/>
            </p:custDataLst>
          </p:nvPr>
        </p:nvSpPr>
        <p:spPr>
          <a:xfrm>
            <a:off x="3219473" y="5580689"/>
            <a:ext cx="374237" cy="374237"/>
          </a:xfrm>
          <a:prstGeom prst="halfFrame">
            <a:avLst>
              <a:gd name="adj1" fmla="val 5701"/>
              <a:gd name="adj2" fmla="val 5701"/>
            </a:avLst>
          </a:prstGeom>
          <a:solidFill>
            <a:srgbClr val="D52A22"/>
          </a:solidFill>
          <a:ln>
            <a:solidFill>
              <a:schemeClr val="accent1">
                <a:lumMod val="60000"/>
                <a:lumOff val="40000"/>
              </a:schemeClr>
            </a:solidFill>
          </a:ln>
        </p:spPr>
        <p:style>
          <a:lnRef idx="2">
            <a:srgbClr val="D52A22">
              <a:shade val="50000"/>
            </a:srgbClr>
          </a:lnRef>
          <a:fillRef idx="1">
            <a:srgbClr val="D52A22"/>
          </a:fillRef>
          <a:effectRef idx="0">
            <a:srgbClr val="D52A22"/>
          </a:effectRef>
          <a:fontRef idx="minor">
            <a:sysClr val="window" lastClr="FFFFFF"/>
          </a:fontRef>
        </p:style>
        <p:txBody>
          <a:bodyPr rtlCol="0" anchor="ctr"/>
          <a:lstStyle/>
          <a:p>
            <a:pPr algn="ctr"/>
            <a:endParaRPr lang="zh-CN" altLang="en-US">
              <a:solidFill>
                <a:srgbClr val="000000"/>
              </a:solidFill>
              <a:latin typeface="Calibri" panose="020F0502020204030204" pitchFamily="34" charset="0"/>
              <a:ea typeface="等线" panose="02010600030101010101" charset="-122"/>
            </a:endParaRPr>
          </a:p>
        </p:txBody>
      </p:sp>
      <p:sp>
        <p:nvSpPr>
          <p:cNvPr id="76" name="半闭框 75"/>
          <p:cNvSpPr/>
          <p:nvPr>
            <p:custDataLst>
              <p:tags r:id="rId42"/>
            </p:custDataLst>
          </p:nvPr>
        </p:nvSpPr>
        <p:spPr>
          <a:xfrm rot="10800000">
            <a:off x="3294569" y="5621197"/>
            <a:ext cx="374237" cy="374237"/>
          </a:xfrm>
          <a:prstGeom prst="halfFrame">
            <a:avLst>
              <a:gd name="adj1" fmla="val 5701"/>
              <a:gd name="adj2" fmla="val 5701"/>
            </a:avLst>
          </a:prstGeom>
          <a:solidFill>
            <a:srgbClr val="D52A22"/>
          </a:solidFill>
          <a:ln>
            <a:solidFill>
              <a:schemeClr val="accent1">
                <a:lumMod val="60000"/>
                <a:lumOff val="40000"/>
              </a:schemeClr>
            </a:solidFill>
          </a:ln>
        </p:spPr>
        <p:style>
          <a:lnRef idx="2">
            <a:srgbClr val="D52A22">
              <a:shade val="50000"/>
            </a:srgbClr>
          </a:lnRef>
          <a:fillRef idx="1">
            <a:srgbClr val="D52A22"/>
          </a:fillRef>
          <a:effectRef idx="0">
            <a:srgbClr val="D52A22"/>
          </a:effectRef>
          <a:fontRef idx="minor">
            <a:sysClr val="window" lastClr="FFFFFF"/>
          </a:fontRef>
        </p:style>
        <p:txBody>
          <a:bodyPr rtlCol="0" anchor="ctr"/>
          <a:lstStyle/>
          <a:p>
            <a:pPr algn="ctr"/>
            <a:endParaRPr lang="zh-CN" altLang="en-US">
              <a:solidFill>
                <a:srgbClr val="000000"/>
              </a:solidFill>
              <a:latin typeface="Calibri" panose="020F0502020204030204" pitchFamily="34" charset="0"/>
              <a:ea typeface="等线" panose="02010600030101010101" charset="-122"/>
            </a:endParaRPr>
          </a:p>
        </p:txBody>
      </p:sp>
      <p:sp>
        <p:nvSpPr>
          <p:cNvPr id="79" name="文本框 78"/>
          <p:cNvSpPr txBox="1"/>
          <p:nvPr>
            <p:custDataLst>
              <p:tags r:id="rId43"/>
            </p:custDataLst>
          </p:nvPr>
        </p:nvSpPr>
        <p:spPr>
          <a:xfrm>
            <a:off x="3681095" y="4591050"/>
            <a:ext cx="1045845" cy="327025"/>
          </a:xfrm>
          <a:prstGeom prst="rect">
            <a:avLst/>
          </a:prstGeom>
          <a:noFill/>
        </p:spPr>
        <p:txBody>
          <a:bodyPr wrap="square" rtlCol="0" anchor="ctr"/>
          <a:lstStyle/>
          <a:p>
            <a:r>
              <a:rPr lang="zh-CN" altLang="en-US" sz="1400" dirty="0">
                <a:latin typeface="微软雅黑" panose="020B0503020204020204" pitchFamily="34" charset="-122"/>
                <a:ea typeface="微软雅黑" panose="020B0503020204020204" pitchFamily="34" charset="-122"/>
              </a:rPr>
              <a:t>证券公司</a:t>
            </a:r>
            <a:endParaRPr lang="zh-CN" altLang="en-US" sz="1400" dirty="0">
              <a:latin typeface="微软雅黑" panose="020B0503020204020204" pitchFamily="34" charset="-122"/>
              <a:ea typeface="微软雅黑" panose="020B0503020204020204" pitchFamily="34" charset="-122"/>
            </a:endParaRPr>
          </a:p>
        </p:txBody>
      </p:sp>
      <p:sp>
        <p:nvSpPr>
          <p:cNvPr id="80" name="文本框 79"/>
          <p:cNvSpPr txBox="1"/>
          <p:nvPr>
            <p:custDataLst>
              <p:tags r:id="rId44"/>
            </p:custDataLst>
          </p:nvPr>
        </p:nvSpPr>
        <p:spPr>
          <a:xfrm>
            <a:off x="3681095" y="5113655"/>
            <a:ext cx="1045845" cy="327025"/>
          </a:xfrm>
          <a:prstGeom prst="rect">
            <a:avLst/>
          </a:prstGeom>
          <a:noFill/>
        </p:spPr>
        <p:txBody>
          <a:bodyPr wrap="square" rtlCol="0" anchor="ctr"/>
          <a:lstStyle/>
          <a:p>
            <a:r>
              <a:rPr lang="zh-CN" altLang="en-US" sz="1400" dirty="0">
                <a:latin typeface="微软雅黑" panose="020B0503020204020204" pitchFamily="34" charset="-122"/>
                <a:ea typeface="微软雅黑" panose="020B0503020204020204" pitchFamily="34" charset="-122"/>
              </a:rPr>
              <a:t>基金公司</a:t>
            </a:r>
            <a:endParaRPr lang="zh-CN" altLang="en-US" sz="1400" dirty="0">
              <a:latin typeface="微软雅黑" panose="020B0503020204020204" pitchFamily="34" charset="-122"/>
              <a:ea typeface="微软雅黑" panose="020B0503020204020204" pitchFamily="34" charset="-122"/>
            </a:endParaRPr>
          </a:p>
        </p:txBody>
      </p:sp>
      <p:sp>
        <p:nvSpPr>
          <p:cNvPr id="81" name="文本框 80"/>
          <p:cNvSpPr txBox="1"/>
          <p:nvPr>
            <p:custDataLst>
              <p:tags r:id="rId45"/>
            </p:custDataLst>
          </p:nvPr>
        </p:nvSpPr>
        <p:spPr>
          <a:xfrm>
            <a:off x="3679825" y="5628005"/>
            <a:ext cx="1045845" cy="327025"/>
          </a:xfrm>
          <a:prstGeom prst="rect">
            <a:avLst/>
          </a:prstGeom>
          <a:noFill/>
        </p:spPr>
        <p:txBody>
          <a:bodyPr wrap="square" rtlCol="0" anchor="ctr"/>
          <a:lstStyle/>
          <a:p>
            <a:r>
              <a:rPr lang="zh-CN" altLang="en-US" sz="1400" dirty="0">
                <a:latin typeface="微软雅黑" panose="020B0503020204020204" pitchFamily="34" charset="-122"/>
                <a:ea typeface="微软雅黑" panose="020B0503020204020204" pitchFamily="34" charset="-122"/>
              </a:rPr>
              <a:t>保险资管</a:t>
            </a:r>
            <a:endParaRPr lang="zh-CN" altLang="en-US" sz="1400" dirty="0">
              <a:latin typeface="微软雅黑" panose="020B0503020204020204" pitchFamily="34" charset="-122"/>
              <a:ea typeface="微软雅黑" panose="020B0503020204020204" pitchFamily="34" charset="-122"/>
            </a:endParaRPr>
          </a:p>
        </p:txBody>
      </p:sp>
      <p:sp>
        <p:nvSpPr>
          <p:cNvPr id="86" name="圆角矩形 85"/>
          <p:cNvSpPr/>
          <p:nvPr/>
        </p:nvSpPr>
        <p:spPr>
          <a:xfrm>
            <a:off x="5629910" y="3652520"/>
            <a:ext cx="3303905" cy="2002155"/>
          </a:xfrm>
          <a:prstGeom prst="roundRect">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83" name="右箭头 82"/>
          <p:cNvSpPr/>
          <p:nvPr/>
        </p:nvSpPr>
        <p:spPr>
          <a:xfrm>
            <a:off x="2959100" y="4207510"/>
            <a:ext cx="2985135" cy="76200"/>
          </a:xfrm>
          <a:prstGeom prst="rightArrow">
            <a:avLst/>
          </a:prstGeom>
          <a:solidFill>
            <a:schemeClr val="bg1"/>
          </a:solidFill>
          <a:ln>
            <a:solidFill>
              <a:srgbClr val="C0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84" name="右箭头 83"/>
          <p:cNvSpPr/>
          <p:nvPr>
            <p:custDataLst>
              <p:tags r:id="rId46"/>
            </p:custDataLst>
          </p:nvPr>
        </p:nvSpPr>
        <p:spPr>
          <a:xfrm>
            <a:off x="2959100" y="6139180"/>
            <a:ext cx="2985135" cy="76200"/>
          </a:xfrm>
          <a:prstGeom prst="rightArrow">
            <a:avLst/>
          </a:prstGeom>
          <a:solidFill>
            <a:schemeClr val="bg1"/>
          </a:solidFill>
          <a:ln>
            <a:solidFill>
              <a:srgbClr val="C0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85" name="右箭头 84"/>
          <p:cNvSpPr/>
          <p:nvPr>
            <p:custDataLst>
              <p:tags r:id="rId47"/>
            </p:custDataLst>
          </p:nvPr>
        </p:nvSpPr>
        <p:spPr>
          <a:xfrm>
            <a:off x="4615815" y="5212715"/>
            <a:ext cx="1328420" cy="88900"/>
          </a:xfrm>
          <a:prstGeom prst="rightArrow">
            <a:avLst/>
          </a:prstGeom>
          <a:solidFill>
            <a:schemeClr val="bg1"/>
          </a:solidFill>
          <a:ln>
            <a:solidFill>
              <a:srgbClr val="C0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87" name="圆角矩形 86"/>
          <p:cNvSpPr/>
          <p:nvPr/>
        </p:nvSpPr>
        <p:spPr>
          <a:xfrm>
            <a:off x="6073775" y="4078605"/>
            <a:ext cx="1123950" cy="305435"/>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a:t>15508</a:t>
            </a:r>
            <a:endParaRPr lang="en-US" altLang="zh-CN"/>
          </a:p>
        </p:txBody>
      </p:sp>
      <p:sp>
        <p:nvSpPr>
          <p:cNvPr id="88" name="圆角矩形 87"/>
          <p:cNvSpPr/>
          <p:nvPr>
            <p:custDataLst>
              <p:tags r:id="rId48"/>
            </p:custDataLst>
          </p:nvPr>
        </p:nvSpPr>
        <p:spPr>
          <a:xfrm>
            <a:off x="6113780" y="5081905"/>
            <a:ext cx="1123950" cy="305435"/>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a:t>15509</a:t>
            </a:r>
            <a:endParaRPr lang="en-US" altLang="zh-CN"/>
          </a:p>
        </p:txBody>
      </p:sp>
      <p:sp>
        <p:nvSpPr>
          <p:cNvPr id="89" name="圆角矩形 88"/>
          <p:cNvSpPr/>
          <p:nvPr>
            <p:custDataLst>
              <p:tags r:id="rId49"/>
            </p:custDataLst>
          </p:nvPr>
        </p:nvSpPr>
        <p:spPr>
          <a:xfrm>
            <a:off x="6113780" y="6012180"/>
            <a:ext cx="1123950" cy="305435"/>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a:t>15530</a:t>
            </a:r>
            <a:endParaRPr lang="en-US" altLang="zh-CN"/>
          </a:p>
        </p:txBody>
      </p:sp>
      <p:sp>
        <p:nvSpPr>
          <p:cNvPr id="92" name="文本框 91"/>
          <p:cNvSpPr txBox="1"/>
          <p:nvPr>
            <p:custDataLst>
              <p:tags r:id="rId50"/>
            </p:custDataLst>
          </p:nvPr>
        </p:nvSpPr>
        <p:spPr>
          <a:xfrm>
            <a:off x="6136640" y="3611880"/>
            <a:ext cx="998220" cy="414655"/>
          </a:xfrm>
          <a:prstGeom prst="rect">
            <a:avLst/>
          </a:prstGeom>
          <a:noFill/>
        </p:spPr>
        <p:txBody>
          <a:bodyPr wrap="square" rtlCol="0" anchor="ctr">
            <a:noAutofit/>
          </a:bodyPr>
          <a:lstStyle/>
          <a:p>
            <a:pPr algn="ctr"/>
            <a:r>
              <a:rPr lang="zh-CN" altLang="en-US" sz="1400" b="1" dirty="0">
                <a:solidFill>
                  <a:srgbClr val="C00000"/>
                </a:solidFill>
                <a:latin typeface="微软雅黑" panose="020B0503020204020204" pitchFamily="34" charset="-122"/>
                <a:ea typeface="微软雅黑" panose="020B0503020204020204" pitchFamily="34" charset="-122"/>
              </a:rPr>
              <a:t>会计产品</a:t>
            </a:r>
            <a:endParaRPr lang="zh-CN" altLang="en-US" sz="1400" b="1" dirty="0">
              <a:solidFill>
                <a:srgbClr val="C00000"/>
              </a:solidFill>
              <a:latin typeface="微软雅黑" panose="020B0503020204020204" pitchFamily="34" charset="-122"/>
              <a:ea typeface="微软雅黑" panose="020B0503020204020204" pitchFamily="34" charset="-122"/>
            </a:endParaRPr>
          </a:p>
        </p:txBody>
      </p:sp>
      <p:sp>
        <p:nvSpPr>
          <p:cNvPr id="93" name="右大括号 92"/>
          <p:cNvSpPr/>
          <p:nvPr/>
        </p:nvSpPr>
        <p:spPr>
          <a:xfrm>
            <a:off x="7291070" y="4187190"/>
            <a:ext cx="300355" cy="973455"/>
          </a:xfrm>
          <a:prstGeom prst="rightBrace">
            <a:avLst/>
          </a:prstGeom>
        </p:spPr>
        <p:style>
          <a:lnRef idx="3">
            <a:schemeClr val="accent1"/>
          </a:lnRef>
          <a:fillRef idx="0">
            <a:srgbClr val="FFFFFF"/>
          </a:fillRef>
          <a:effectRef idx="0">
            <a:srgbClr val="FFFFFF"/>
          </a:effectRef>
          <a:fontRef idx="minor">
            <a:schemeClr val="tx1"/>
          </a:fontRef>
        </p:style>
        <p:txBody>
          <a:bodyPr/>
          <a:lstStyle/>
          <a:p>
            <a:endParaRPr lang="zh-CN" altLang="en-US"/>
          </a:p>
        </p:txBody>
      </p:sp>
      <p:sp>
        <p:nvSpPr>
          <p:cNvPr id="94" name="文本框 93"/>
          <p:cNvSpPr txBox="1"/>
          <p:nvPr>
            <p:custDataLst>
              <p:tags r:id="rId51"/>
            </p:custDataLst>
          </p:nvPr>
        </p:nvSpPr>
        <p:spPr>
          <a:xfrm>
            <a:off x="7693025" y="4450715"/>
            <a:ext cx="998220" cy="414655"/>
          </a:xfrm>
          <a:prstGeom prst="rect">
            <a:avLst/>
          </a:prstGeom>
          <a:noFill/>
        </p:spPr>
        <p:txBody>
          <a:bodyPr wrap="square" rtlCol="0" anchor="ctr">
            <a:noAutofit/>
          </a:bodyPr>
          <a:lstStyle/>
          <a:p>
            <a:pPr algn="ctr"/>
            <a:r>
              <a:rPr lang="zh-CN" altLang="en-US" sz="1400" b="1" dirty="0">
                <a:solidFill>
                  <a:srgbClr val="C00000"/>
                </a:solidFill>
                <a:latin typeface="微软雅黑" panose="020B0503020204020204" pitchFamily="34" charset="-122"/>
                <a:ea typeface="微软雅黑" panose="020B0503020204020204" pitchFamily="34" charset="-122"/>
              </a:rPr>
              <a:t>资管产品</a:t>
            </a:r>
            <a:endParaRPr lang="zh-CN" altLang="en-US" sz="1400" b="1" dirty="0">
              <a:solidFill>
                <a:srgbClr val="C00000"/>
              </a:solidFill>
              <a:latin typeface="微软雅黑" panose="020B0503020204020204" pitchFamily="34" charset="-122"/>
              <a:ea typeface="微软雅黑" panose="020B0503020204020204" pitchFamily="34" charset="-122"/>
            </a:endParaRPr>
          </a:p>
        </p:txBody>
      </p:sp>
      <p:sp>
        <p:nvSpPr>
          <p:cNvPr id="95" name="右箭头 94"/>
          <p:cNvSpPr/>
          <p:nvPr>
            <p:custDataLst>
              <p:tags r:id="rId52"/>
            </p:custDataLst>
          </p:nvPr>
        </p:nvSpPr>
        <p:spPr>
          <a:xfrm>
            <a:off x="8610600" y="4622800"/>
            <a:ext cx="666750" cy="76200"/>
          </a:xfrm>
          <a:prstGeom prst="rightArrow">
            <a:avLst/>
          </a:prstGeom>
          <a:solidFill>
            <a:schemeClr val="bg1"/>
          </a:solidFill>
          <a:ln>
            <a:solidFill>
              <a:srgbClr val="C0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96" name="文本框 95"/>
          <p:cNvSpPr txBox="1"/>
          <p:nvPr>
            <p:custDataLst>
              <p:tags r:id="rId53"/>
            </p:custDataLst>
          </p:nvPr>
        </p:nvSpPr>
        <p:spPr>
          <a:xfrm>
            <a:off x="9112885" y="4450715"/>
            <a:ext cx="2424430" cy="414655"/>
          </a:xfrm>
          <a:prstGeom prst="rect">
            <a:avLst/>
          </a:prstGeom>
          <a:noFill/>
        </p:spPr>
        <p:txBody>
          <a:bodyPr wrap="square" rtlCol="0" anchor="ctr">
            <a:noAutofit/>
          </a:bodyPr>
          <a:lstStyle/>
          <a:p>
            <a:pPr algn="ctr"/>
            <a:r>
              <a:rPr lang="zh-CN" altLang="en-US" sz="1400" b="1" dirty="0">
                <a:solidFill>
                  <a:srgbClr val="C00000"/>
                </a:solidFill>
                <a:latin typeface="微软雅黑" panose="020B0503020204020204" pitchFamily="34" charset="-122"/>
                <a:ea typeface="微软雅黑" panose="020B0503020204020204" pitchFamily="34" charset="-122"/>
              </a:rPr>
              <a:t>需按照要求进行穿透计量</a:t>
            </a:r>
            <a:endParaRPr lang="zh-CN" altLang="en-US" sz="1400" b="1" dirty="0">
              <a:solidFill>
                <a:srgbClr val="C00000"/>
              </a:solidFill>
              <a:latin typeface="微软雅黑" panose="020B0503020204020204" pitchFamily="34" charset="-122"/>
              <a:ea typeface="微软雅黑" panose="020B0503020204020204" pitchFamily="34" charset="-122"/>
            </a:endParaRPr>
          </a:p>
        </p:txBody>
      </p:sp>
      <p:sp>
        <p:nvSpPr>
          <p:cNvPr id="97" name="文本框 96"/>
          <p:cNvSpPr txBox="1"/>
          <p:nvPr>
            <p:custDataLst>
              <p:tags r:id="rId54"/>
            </p:custDataLst>
          </p:nvPr>
        </p:nvSpPr>
        <p:spPr>
          <a:xfrm>
            <a:off x="7392035" y="5955030"/>
            <a:ext cx="3962400" cy="414655"/>
          </a:xfrm>
          <a:prstGeom prst="rect">
            <a:avLst/>
          </a:prstGeom>
          <a:noFill/>
        </p:spPr>
        <p:txBody>
          <a:bodyPr wrap="square" rtlCol="0" anchor="ctr">
            <a:noAutofit/>
          </a:bodyPr>
          <a:lstStyle/>
          <a:p>
            <a:pPr algn="l"/>
            <a:r>
              <a:rPr lang="zh-CN" altLang="en-US" sz="1400" dirty="0" smtClean="0">
                <a:solidFill>
                  <a:schemeClr val="tx1"/>
                </a:solidFill>
                <a:latin typeface="微软雅黑" panose="020B0503020204020204" pitchFamily="34" charset="-122"/>
                <a:ea typeface="微软雅黑" panose="020B0503020204020204" pitchFamily="34" charset="-122"/>
              </a:rPr>
              <a:t>类似</a:t>
            </a:r>
            <a:r>
              <a:rPr lang="zh-CN" altLang="en-US" sz="1400" dirty="0">
                <a:solidFill>
                  <a:schemeClr val="tx1"/>
                </a:solidFill>
                <a:latin typeface="微软雅黑" panose="020B0503020204020204" pitchFamily="34" charset="-122"/>
                <a:ea typeface="微软雅黑" panose="020B0503020204020204" pitchFamily="34" charset="-122"/>
              </a:rPr>
              <a:t>债券，不属于资管产品定义的范畴，无需按资管产品要求进行穿透计量</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1"/>
          <p:cNvSpPr>
            <a:spLocks noGrp="1"/>
          </p:cNvSpPr>
          <p:nvPr>
            <p:ph type="title"/>
            <p:custDataLst>
              <p:tags r:id="rId1"/>
            </p:custDataLst>
          </p:nvPr>
        </p:nvSpPr>
        <p:spPr>
          <a:xfrm>
            <a:off x="989013" y="347663"/>
            <a:ext cx="8735558" cy="633412"/>
          </a:xfrm>
        </p:spPr>
        <p:txBody>
          <a:bodyPr>
            <a:normAutofit/>
          </a:bodyPr>
          <a:lstStyle/>
          <a:p>
            <a:pPr fontAlgn="base">
              <a:spcAft>
                <a:spcPct val="0"/>
              </a:spcAft>
              <a:defRPr/>
            </a:pPr>
            <a:r>
              <a:rPr lang="zh-CN" altLang="en-US" sz="3200" spc="-140" dirty="0" smtClean="0">
                <a:sym typeface="+mn-lt"/>
              </a:rPr>
              <a:t>数据治理进展</a:t>
            </a:r>
            <a:endParaRPr lang="zh-CN" altLang="en-US" sz="3200" spc="-140" dirty="0" smtClean="0">
              <a:sym typeface="+mn-lt"/>
            </a:endParaRPr>
          </a:p>
        </p:txBody>
      </p:sp>
      <p:grpSp>
        <p:nvGrpSpPr>
          <p:cNvPr id="73" name="组合 72"/>
          <p:cNvGrpSpPr/>
          <p:nvPr/>
        </p:nvGrpSpPr>
        <p:grpSpPr>
          <a:xfrm>
            <a:off x="833755" y="2765425"/>
            <a:ext cx="3390900" cy="2897505"/>
            <a:chOff x="1313" y="4355"/>
            <a:chExt cx="5340" cy="4563"/>
          </a:xfrm>
        </p:grpSpPr>
        <p:sp>
          <p:nvSpPr>
            <p:cNvPr id="15" name="Parallelogram 3"/>
            <p:cNvSpPr/>
            <p:nvPr>
              <p:custDataLst>
                <p:tags r:id="rId2"/>
              </p:custDataLst>
            </p:nvPr>
          </p:nvSpPr>
          <p:spPr>
            <a:xfrm>
              <a:off x="1313" y="5241"/>
              <a:ext cx="2800" cy="540"/>
            </a:xfrm>
            <a:prstGeom prst="parallelogram">
              <a:avLst>
                <a:gd name="adj" fmla="val 50926"/>
              </a:avLst>
            </a:prstGeom>
            <a:solidFill>
              <a:srgbClr val="1F74AD"/>
            </a:solidFill>
            <a:ln>
              <a:noFill/>
            </a:ln>
          </p:spPr>
          <p:style>
            <a:lnRef idx="2">
              <a:srgbClr val="1F74AD">
                <a:shade val="50000"/>
              </a:srgbClr>
            </a:lnRef>
            <a:fillRef idx="1">
              <a:srgbClr val="1F74AD"/>
            </a:fillRef>
            <a:effectRef idx="0">
              <a:srgbClr val="1F74AD"/>
            </a:effectRef>
            <a:fontRef idx="minor">
              <a:sysClr val="window" lastClr="FFFFFF"/>
            </a:fontRef>
          </p:style>
          <p:txBody>
            <a:bodyPr rtlCol="0" anchor="ctr"/>
            <a:lstStyle/>
            <a:p>
              <a:pPr algn="ctr"/>
              <a:r>
                <a:rPr lang="en-US" sz="1400" dirty="0" smtClean="0">
                  <a:solidFill>
                    <a:sysClr val="window" lastClr="FFFFFF"/>
                  </a:solidFill>
                  <a:latin typeface="微软雅黑" panose="020B0503020204020204" pitchFamily="34" charset="-122"/>
                  <a:ea typeface="微软雅黑" panose="020B0503020204020204" pitchFamily="34" charset="-122"/>
                </a:rPr>
                <a:t>2023</a:t>
              </a:r>
              <a:r>
                <a:rPr lang="zh-CN" altLang="en-US" sz="1400" dirty="0" smtClean="0">
                  <a:solidFill>
                    <a:sysClr val="window" lastClr="FFFFFF"/>
                  </a:solidFill>
                  <a:latin typeface="微软雅黑" panose="020B0503020204020204" pitchFamily="34" charset="-122"/>
                  <a:ea typeface="微软雅黑" panose="020B0503020204020204" pitchFamily="34" charset="-122"/>
                </a:rPr>
                <a:t>年</a:t>
              </a:r>
              <a:r>
                <a:rPr lang="en-US" altLang="zh-CN" sz="1400" dirty="0" smtClean="0">
                  <a:solidFill>
                    <a:sysClr val="window" lastClr="FFFFFF"/>
                  </a:solidFill>
                  <a:latin typeface="微软雅黑" panose="020B0503020204020204" pitchFamily="34" charset="-122"/>
                  <a:ea typeface="微软雅黑" panose="020B0503020204020204" pitchFamily="34" charset="-122"/>
                </a:rPr>
                <a:t>3</a:t>
              </a:r>
              <a:r>
                <a:rPr lang="zh-CN" altLang="en-US" sz="1400" dirty="0" smtClean="0">
                  <a:solidFill>
                    <a:sysClr val="window" lastClr="FFFFFF"/>
                  </a:solidFill>
                  <a:latin typeface="微软雅黑" panose="020B0503020204020204" pitchFamily="34" charset="-122"/>
                  <a:ea typeface="微软雅黑" panose="020B0503020204020204" pitchFamily="34" charset="-122"/>
                </a:rPr>
                <a:t>月</a:t>
              </a:r>
              <a:endParaRPr lang="zh-CN" altLang="en-US" sz="1400" dirty="0" smtClean="0">
                <a:solidFill>
                  <a:sysClr val="window" lastClr="FFFFFF"/>
                </a:solidFill>
                <a:latin typeface="微软雅黑" panose="020B0503020204020204" pitchFamily="34" charset="-122"/>
                <a:ea typeface="微软雅黑" panose="020B0503020204020204" pitchFamily="34" charset="-122"/>
              </a:endParaRPr>
            </a:p>
          </p:txBody>
        </p:sp>
        <p:cxnSp>
          <p:nvCxnSpPr>
            <p:cNvPr id="23" name="Straight Connector 9"/>
            <p:cNvCxnSpPr/>
            <p:nvPr>
              <p:custDataLst>
                <p:tags r:id="rId3"/>
              </p:custDataLst>
            </p:nvPr>
          </p:nvCxnSpPr>
          <p:spPr>
            <a:xfrm flipH="1">
              <a:off x="2706" y="5781"/>
              <a:ext cx="14" cy="2280"/>
            </a:xfrm>
            <a:prstGeom prst="line">
              <a:avLst/>
            </a:prstGeom>
            <a:ln w="12700">
              <a:solidFill>
                <a:sysClr val="window" lastClr="FFFFFF">
                  <a:lumMod val="65000"/>
                </a:sysClr>
              </a:solidFill>
              <a:headEnd type="none"/>
              <a:tailEnd type="oval"/>
            </a:ln>
          </p:spPr>
          <p:style>
            <a:lnRef idx="1">
              <a:srgbClr val="1F74AD"/>
            </a:lnRef>
            <a:fillRef idx="0">
              <a:srgbClr val="1F74AD"/>
            </a:fillRef>
            <a:effectRef idx="0">
              <a:srgbClr val="1F74AD"/>
            </a:effectRef>
            <a:fontRef idx="minor">
              <a:srgbClr val="000000"/>
            </a:fontRef>
          </p:style>
        </p:cxnSp>
        <p:sp>
          <p:nvSpPr>
            <p:cNvPr id="24" name="TextBox 12"/>
            <p:cNvSpPr txBox="1"/>
            <p:nvPr>
              <p:custDataLst>
                <p:tags r:id="rId4"/>
              </p:custDataLst>
            </p:nvPr>
          </p:nvSpPr>
          <p:spPr>
            <a:xfrm>
              <a:off x="2825" y="7900"/>
              <a:ext cx="3829" cy="1018"/>
            </a:xfrm>
            <a:prstGeom prst="rect">
              <a:avLst/>
            </a:prstGeom>
            <a:noFill/>
          </p:spPr>
          <p:txBody>
            <a:bodyPr wrap="square" tIns="0" rtlCol="0"/>
            <a:lstStyle/>
            <a:p>
              <a:pPr>
                <a:lnSpc>
                  <a:spcPct val="120000"/>
                </a:lnSpc>
              </a:pPr>
              <a:r>
                <a:rPr lang="zh-CN" altLang="en-US" sz="1400" spc="150" smtClean="0">
                  <a:solidFill>
                    <a:schemeClr val="tx1"/>
                  </a:solidFill>
                  <a:latin typeface="微软雅黑" panose="020B0503020204020204" pitchFamily="34" charset="-122"/>
                  <a:ea typeface="微软雅黑" panose="020B0503020204020204" pitchFamily="34" charset="-122"/>
                </a:rPr>
                <a:t>分析业务场景，按新规要求进行分类，提炼需穿透计量的要素</a:t>
              </a:r>
              <a:endParaRPr lang="zh-CN" altLang="en-US" sz="1400" spc="150" smtClean="0">
                <a:solidFill>
                  <a:schemeClr val="tx1"/>
                </a:solidFill>
                <a:latin typeface="微软雅黑" panose="020B0503020204020204" pitchFamily="34" charset="-122"/>
                <a:ea typeface="微软雅黑" panose="020B0503020204020204" pitchFamily="34" charset="-122"/>
              </a:endParaRPr>
            </a:p>
          </p:txBody>
        </p:sp>
        <p:sp>
          <p:nvSpPr>
            <p:cNvPr id="31" name="TextBox 13"/>
            <p:cNvSpPr txBox="1"/>
            <p:nvPr>
              <p:custDataLst>
                <p:tags r:id="rId5"/>
              </p:custDataLst>
            </p:nvPr>
          </p:nvSpPr>
          <p:spPr>
            <a:xfrm>
              <a:off x="2825" y="7268"/>
              <a:ext cx="3829" cy="632"/>
            </a:xfrm>
            <a:prstGeom prst="rect">
              <a:avLst/>
            </a:prstGeom>
            <a:noFill/>
          </p:spPr>
          <p:txBody>
            <a:bodyPr wrap="square" bIns="0" rtlCol="0">
              <a:normAutofit/>
            </a:bodyPr>
            <a:lstStyle/>
            <a:p>
              <a:pPr>
                <a:lnSpc>
                  <a:spcPct val="120000"/>
                </a:lnSpc>
              </a:pPr>
              <a:r>
                <a:rPr lang="zh-CN" altLang="en-US" b="1" spc="300" dirty="0" smtClean="0">
                  <a:solidFill>
                    <a:schemeClr val="tx1"/>
                  </a:solidFill>
                  <a:latin typeface="微软雅黑" panose="020B0503020204020204" pitchFamily="34" charset="-122"/>
                  <a:ea typeface="微软雅黑" panose="020B0503020204020204" pitchFamily="34" charset="-122"/>
                </a:rPr>
                <a:t>业务分析</a:t>
              </a:r>
              <a:endParaRPr lang="zh-CN" altLang="en-US" b="1" spc="300" dirty="0" smtClean="0">
                <a:solidFill>
                  <a:schemeClr val="tx1"/>
                </a:solidFill>
                <a:latin typeface="微软雅黑" panose="020B0503020204020204" pitchFamily="34" charset="-122"/>
                <a:ea typeface="微软雅黑" panose="020B0503020204020204" pitchFamily="34" charset="-122"/>
              </a:endParaRPr>
            </a:p>
          </p:txBody>
        </p:sp>
        <p:sp>
          <p:nvSpPr>
            <p:cNvPr id="44" name="Freeform 5"/>
            <p:cNvSpPr>
              <a:spLocks noEditPoints="1"/>
            </p:cNvSpPr>
            <p:nvPr>
              <p:custDataLst>
                <p:tags r:id="rId6"/>
              </p:custDataLst>
            </p:nvPr>
          </p:nvSpPr>
          <p:spPr bwMode="auto">
            <a:xfrm>
              <a:off x="2455" y="4355"/>
              <a:ext cx="739" cy="739"/>
            </a:xfrm>
            <a:custGeom>
              <a:avLst/>
              <a:gdLst>
                <a:gd name="T0" fmla="*/ 8083 w 16058"/>
                <a:gd name="T1" fmla="*/ 10645 h 16058"/>
                <a:gd name="T2" fmla="*/ 6322 w 16058"/>
                <a:gd name="T3" fmla="*/ 9396 h 16058"/>
                <a:gd name="T4" fmla="*/ 5244 w 16058"/>
                <a:gd name="T5" fmla="*/ 7514 h 16058"/>
                <a:gd name="T6" fmla="*/ 5076 w 16058"/>
                <a:gd name="T7" fmla="*/ 5258 h 16058"/>
                <a:gd name="T8" fmla="*/ 5875 w 16058"/>
                <a:gd name="T9" fmla="*/ 3217 h 16058"/>
                <a:gd name="T10" fmla="*/ 7435 w 16058"/>
                <a:gd name="T11" fmla="*/ 1730 h 16058"/>
                <a:gd name="T12" fmla="*/ 9523 w 16058"/>
                <a:gd name="T13" fmla="*/ 1030 h 16058"/>
                <a:gd name="T14" fmla="*/ 11761 w 16058"/>
                <a:gd name="T15" fmla="*/ 1308 h 16058"/>
                <a:gd name="T16" fmla="*/ 13584 w 16058"/>
                <a:gd name="T17" fmla="*/ 2474 h 16058"/>
                <a:gd name="T18" fmla="*/ 14750 w 16058"/>
                <a:gd name="T19" fmla="*/ 4297 h 16058"/>
                <a:gd name="T20" fmla="*/ 15028 w 16058"/>
                <a:gd name="T21" fmla="*/ 6535 h 16058"/>
                <a:gd name="T22" fmla="*/ 14328 w 16058"/>
                <a:gd name="T23" fmla="*/ 8624 h 16058"/>
                <a:gd name="T24" fmla="*/ 12841 w 16058"/>
                <a:gd name="T25" fmla="*/ 10183 h 16058"/>
                <a:gd name="T26" fmla="*/ 10800 w 16058"/>
                <a:gd name="T27" fmla="*/ 10982 h 16058"/>
                <a:gd name="T28" fmla="*/ 2326 w 16058"/>
                <a:gd name="T29" fmla="*/ 14973 h 16058"/>
                <a:gd name="T30" fmla="*/ 2162 w 16058"/>
                <a:gd name="T31" fmla="*/ 15080 h 16058"/>
                <a:gd name="T32" fmla="*/ 1975 w 16058"/>
                <a:gd name="T33" fmla="*/ 15148 h 16058"/>
                <a:gd name="T34" fmla="*/ 1771 w 16058"/>
                <a:gd name="T35" fmla="*/ 15172 h 16058"/>
                <a:gd name="T36" fmla="*/ 1387 w 16058"/>
                <a:gd name="T37" fmla="*/ 15084 h 16058"/>
                <a:gd name="T38" fmla="*/ 1088 w 16058"/>
                <a:gd name="T39" fmla="*/ 14850 h 16058"/>
                <a:gd name="T40" fmla="*/ 913 w 16058"/>
                <a:gd name="T41" fmla="*/ 14508 h 16058"/>
                <a:gd name="T42" fmla="*/ 890 w 16058"/>
                <a:gd name="T43" fmla="*/ 14194 h 16058"/>
                <a:gd name="T44" fmla="*/ 935 w 16058"/>
                <a:gd name="T45" fmla="*/ 13998 h 16058"/>
                <a:gd name="T46" fmla="*/ 1021 w 16058"/>
                <a:gd name="T47" fmla="*/ 13820 h 16058"/>
                <a:gd name="T48" fmla="*/ 1142 w 16058"/>
                <a:gd name="T49" fmla="*/ 13667 h 16058"/>
                <a:gd name="T50" fmla="*/ 5408 w 16058"/>
                <a:gd name="T51" fmla="*/ 9863 h 16058"/>
                <a:gd name="T52" fmla="*/ 5742 w 16058"/>
                <a:gd name="T53" fmla="*/ 10234 h 16058"/>
                <a:gd name="T54" fmla="*/ 6106 w 16058"/>
                <a:gd name="T55" fmla="*/ 10575 h 16058"/>
                <a:gd name="T56" fmla="*/ 2407 w 16058"/>
                <a:gd name="T57" fmla="*/ 14900 h 16058"/>
                <a:gd name="T58" fmla="*/ 7693 w 16058"/>
                <a:gd name="T59" fmla="*/ 474 h 16058"/>
                <a:gd name="T60" fmla="*/ 5579 w 16058"/>
                <a:gd name="T61" fmla="*/ 1973 h 16058"/>
                <a:gd name="T62" fmla="*/ 4285 w 16058"/>
                <a:gd name="T63" fmla="*/ 4231 h 16058"/>
                <a:gd name="T64" fmla="*/ 4022 w 16058"/>
                <a:gd name="T65" fmla="*/ 6306 h 16058"/>
                <a:gd name="T66" fmla="*/ 4119 w 16058"/>
                <a:gd name="T67" fmla="*/ 7138 h 16058"/>
                <a:gd name="T68" fmla="*/ 4326 w 16058"/>
                <a:gd name="T69" fmla="*/ 7930 h 16058"/>
                <a:gd name="T70" fmla="*/ 4634 w 16058"/>
                <a:gd name="T71" fmla="*/ 8676 h 16058"/>
                <a:gd name="T72" fmla="*/ 386 w 16058"/>
                <a:gd name="T73" fmla="*/ 13185 h 16058"/>
                <a:gd name="T74" fmla="*/ 179 w 16058"/>
                <a:gd name="T75" fmla="*/ 13512 h 16058"/>
                <a:gd name="T76" fmla="*/ 46 w 16058"/>
                <a:gd name="T77" fmla="*/ 13883 h 16058"/>
                <a:gd name="T78" fmla="*/ 0 w 16058"/>
                <a:gd name="T79" fmla="*/ 14287 h 16058"/>
                <a:gd name="T80" fmla="*/ 175 w 16058"/>
                <a:gd name="T81" fmla="*/ 15054 h 16058"/>
                <a:gd name="T82" fmla="*/ 644 w 16058"/>
                <a:gd name="T83" fmla="*/ 15654 h 16058"/>
                <a:gd name="T84" fmla="*/ 1329 w 16058"/>
                <a:gd name="T85" fmla="*/ 16002 h 16058"/>
                <a:gd name="T86" fmla="*/ 1954 w 16058"/>
                <a:gd name="T87" fmla="*/ 16049 h 16058"/>
                <a:gd name="T88" fmla="*/ 2344 w 16058"/>
                <a:gd name="T89" fmla="*/ 15963 h 16058"/>
                <a:gd name="T90" fmla="*/ 2698 w 16058"/>
                <a:gd name="T91" fmla="*/ 15795 h 16058"/>
                <a:gd name="T92" fmla="*/ 3003 w 16058"/>
                <a:gd name="T93" fmla="*/ 15557 h 16058"/>
                <a:gd name="T94" fmla="*/ 7703 w 16058"/>
                <a:gd name="T95" fmla="*/ 11572 h 16058"/>
                <a:gd name="T96" fmla="*/ 8472 w 16058"/>
                <a:gd name="T97" fmla="*/ 11837 h 16058"/>
                <a:gd name="T98" fmla="*/ 9285 w 16058"/>
                <a:gd name="T99" fmla="*/ 11996 h 16058"/>
                <a:gd name="T100" fmla="*/ 10346 w 16058"/>
                <a:gd name="T101" fmla="*/ 12035 h 16058"/>
                <a:gd name="T102" fmla="*/ 12907 w 16058"/>
                <a:gd name="T103" fmla="*/ 11317 h 16058"/>
                <a:gd name="T104" fmla="*/ 14862 w 16058"/>
                <a:gd name="T105" fmla="*/ 9625 h 16058"/>
                <a:gd name="T106" fmla="*/ 15936 w 16058"/>
                <a:gd name="T107" fmla="*/ 7235 h 16058"/>
                <a:gd name="T108" fmla="*/ 15868 w 16058"/>
                <a:gd name="T109" fmla="*/ 4517 h 16058"/>
                <a:gd name="T110" fmla="*/ 14683 w 16058"/>
                <a:gd name="T111" fmla="*/ 2191 h 16058"/>
                <a:gd name="T112" fmla="*/ 12647 w 16058"/>
                <a:gd name="T113" fmla="*/ 594 h 16058"/>
                <a:gd name="T114" fmla="*/ 10036 w 16058"/>
                <a:gd name="T115" fmla="*/ 0 h 160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6058" h="16058">
                  <a:moveTo>
                    <a:pt x="10036" y="11040"/>
                  </a:moveTo>
                  <a:lnTo>
                    <a:pt x="9778" y="11034"/>
                  </a:lnTo>
                  <a:lnTo>
                    <a:pt x="9523" y="11014"/>
                  </a:lnTo>
                  <a:lnTo>
                    <a:pt x="9272" y="10982"/>
                  </a:lnTo>
                  <a:lnTo>
                    <a:pt x="9025" y="10938"/>
                  </a:lnTo>
                  <a:lnTo>
                    <a:pt x="8783" y="10882"/>
                  </a:lnTo>
                  <a:lnTo>
                    <a:pt x="8544" y="10814"/>
                  </a:lnTo>
                  <a:lnTo>
                    <a:pt x="8311" y="10736"/>
                  </a:lnTo>
                  <a:lnTo>
                    <a:pt x="8083" y="10645"/>
                  </a:lnTo>
                  <a:lnTo>
                    <a:pt x="7860" y="10545"/>
                  </a:lnTo>
                  <a:lnTo>
                    <a:pt x="7645" y="10434"/>
                  </a:lnTo>
                  <a:lnTo>
                    <a:pt x="7435" y="10313"/>
                  </a:lnTo>
                  <a:lnTo>
                    <a:pt x="7231" y="10183"/>
                  </a:lnTo>
                  <a:lnTo>
                    <a:pt x="7034" y="10043"/>
                  </a:lnTo>
                  <a:lnTo>
                    <a:pt x="6845" y="9894"/>
                  </a:lnTo>
                  <a:lnTo>
                    <a:pt x="6662" y="9736"/>
                  </a:lnTo>
                  <a:lnTo>
                    <a:pt x="6488" y="9570"/>
                  </a:lnTo>
                  <a:lnTo>
                    <a:pt x="6322" y="9396"/>
                  </a:lnTo>
                  <a:lnTo>
                    <a:pt x="6164" y="9213"/>
                  </a:lnTo>
                  <a:lnTo>
                    <a:pt x="6015" y="9024"/>
                  </a:lnTo>
                  <a:lnTo>
                    <a:pt x="5875" y="8827"/>
                  </a:lnTo>
                  <a:lnTo>
                    <a:pt x="5745" y="8624"/>
                  </a:lnTo>
                  <a:lnTo>
                    <a:pt x="5624" y="8413"/>
                  </a:lnTo>
                  <a:lnTo>
                    <a:pt x="5513" y="8198"/>
                  </a:lnTo>
                  <a:lnTo>
                    <a:pt x="5413" y="7975"/>
                  </a:lnTo>
                  <a:lnTo>
                    <a:pt x="5322" y="7747"/>
                  </a:lnTo>
                  <a:lnTo>
                    <a:pt x="5244" y="7514"/>
                  </a:lnTo>
                  <a:lnTo>
                    <a:pt x="5176" y="7275"/>
                  </a:lnTo>
                  <a:lnTo>
                    <a:pt x="5120" y="7033"/>
                  </a:lnTo>
                  <a:lnTo>
                    <a:pt x="5076" y="6786"/>
                  </a:lnTo>
                  <a:lnTo>
                    <a:pt x="5044" y="6535"/>
                  </a:lnTo>
                  <a:lnTo>
                    <a:pt x="5025" y="6280"/>
                  </a:lnTo>
                  <a:lnTo>
                    <a:pt x="5018" y="6022"/>
                  </a:lnTo>
                  <a:lnTo>
                    <a:pt x="5025" y="5764"/>
                  </a:lnTo>
                  <a:lnTo>
                    <a:pt x="5044" y="5509"/>
                  </a:lnTo>
                  <a:lnTo>
                    <a:pt x="5076" y="5258"/>
                  </a:lnTo>
                  <a:lnTo>
                    <a:pt x="5120" y="5011"/>
                  </a:lnTo>
                  <a:lnTo>
                    <a:pt x="5176" y="4768"/>
                  </a:lnTo>
                  <a:lnTo>
                    <a:pt x="5244" y="4529"/>
                  </a:lnTo>
                  <a:lnTo>
                    <a:pt x="5322" y="4297"/>
                  </a:lnTo>
                  <a:lnTo>
                    <a:pt x="5413" y="4069"/>
                  </a:lnTo>
                  <a:lnTo>
                    <a:pt x="5513" y="3846"/>
                  </a:lnTo>
                  <a:lnTo>
                    <a:pt x="5624" y="3630"/>
                  </a:lnTo>
                  <a:lnTo>
                    <a:pt x="5745" y="3420"/>
                  </a:lnTo>
                  <a:lnTo>
                    <a:pt x="5875" y="3217"/>
                  </a:lnTo>
                  <a:lnTo>
                    <a:pt x="6015" y="3020"/>
                  </a:lnTo>
                  <a:lnTo>
                    <a:pt x="6164" y="2830"/>
                  </a:lnTo>
                  <a:lnTo>
                    <a:pt x="6322" y="2648"/>
                  </a:lnTo>
                  <a:lnTo>
                    <a:pt x="6488" y="2474"/>
                  </a:lnTo>
                  <a:lnTo>
                    <a:pt x="6662" y="2307"/>
                  </a:lnTo>
                  <a:lnTo>
                    <a:pt x="6845" y="2150"/>
                  </a:lnTo>
                  <a:lnTo>
                    <a:pt x="7034" y="2000"/>
                  </a:lnTo>
                  <a:lnTo>
                    <a:pt x="7231" y="1861"/>
                  </a:lnTo>
                  <a:lnTo>
                    <a:pt x="7435" y="1730"/>
                  </a:lnTo>
                  <a:lnTo>
                    <a:pt x="7645" y="1610"/>
                  </a:lnTo>
                  <a:lnTo>
                    <a:pt x="7860" y="1498"/>
                  </a:lnTo>
                  <a:lnTo>
                    <a:pt x="8083" y="1398"/>
                  </a:lnTo>
                  <a:lnTo>
                    <a:pt x="8311" y="1308"/>
                  </a:lnTo>
                  <a:lnTo>
                    <a:pt x="8544" y="1229"/>
                  </a:lnTo>
                  <a:lnTo>
                    <a:pt x="8783" y="1161"/>
                  </a:lnTo>
                  <a:lnTo>
                    <a:pt x="9025" y="1106"/>
                  </a:lnTo>
                  <a:lnTo>
                    <a:pt x="9272" y="1062"/>
                  </a:lnTo>
                  <a:lnTo>
                    <a:pt x="9523" y="1030"/>
                  </a:lnTo>
                  <a:lnTo>
                    <a:pt x="9778" y="1010"/>
                  </a:lnTo>
                  <a:lnTo>
                    <a:pt x="10036" y="1004"/>
                  </a:lnTo>
                  <a:lnTo>
                    <a:pt x="10294" y="1010"/>
                  </a:lnTo>
                  <a:lnTo>
                    <a:pt x="10549" y="1030"/>
                  </a:lnTo>
                  <a:lnTo>
                    <a:pt x="10800" y="1062"/>
                  </a:lnTo>
                  <a:lnTo>
                    <a:pt x="11048" y="1106"/>
                  </a:lnTo>
                  <a:lnTo>
                    <a:pt x="11291" y="1161"/>
                  </a:lnTo>
                  <a:lnTo>
                    <a:pt x="11529" y="1229"/>
                  </a:lnTo>
                  <a:lnTo>
                    <a:pt x="11761" y="1308"/>
                  </a:lnTo>
                  <a:lnTo>
                    <a:pt x="11989" y="1398"/>
                  </a:lnTo>
                  <a:lnTo>
                    <a:pt x="12212" y="1498"/>
                  </a:lnTo>
                  <a:lnTo>
                    <a:pt x="12428" y="1610"/>
                  </a:lnTo>
                  <a:lnTo>
                    <a:pt x="12639" y="1730"/>
                  </a:lnTo>
                  <a:lnTo>
                    <a:pt x="12841" y="1861"/>
                  </a:lnTo>
                  <a:lnTo>
                    <a:pt x="13038" y="2000"/>
                  </a:lnTo>
                  <a:lnTo>
                    <a:pt x="13228" y="2150"/>
                  </a:lnTo>
                  <a:lnTo>
                    <a:pt x="13410" y="2307"/>
                  </a:lnTo>
                  <a:lnTo>
                    <a:pt x="13584" y="2474"/>
                  </a:lnTo>
                  <a:lnTo>
                    <a:pt x="13751" y="2648"/>
                  </a:lnTo>
                  <a:lnTo>
                    <a:pt x="13908" y="2830"/>
                  </a:lnTo>
                  <a:lnTo>
                    <a:pt x="14058" y="3020"/>
                  </a:lnTo>
                  <a:lnTo>
                    <a:pt x="14197" y="3217"/>
                  </a:lnTo>
                  <a:lnTo>
                    <a:pt x="14328" y="3420"/>
                  </a:lnTo>
                  <a:lnTo>
                    <a:pt x="14448" y="3630"/>
                  </a:lnTo>
                  <a:lnTo>
                    <a:pt x="14560" y="3846"/>
                  </a:lnTo>
                  <a:lnTo>
                    <a:pt x="14660" y="4069"/>
                  </a:lnTo>
                  <a:lnTo>
                    <a:pt x="14750" y="4297"/>
                  </a:lnTo>
                  <a:lnTo>
                    <a:pt x="14829" y="4529"/>
                  </a:lnTo>
                  <a:lnTo>
                    <a:pt x="14897" y="4768"/>
                  </a:lnTo>
                  <a:lnTo>
                    <a:pt x="14952" y="5011"/>
                  </a:lnTo>
                  <a:lnTo>
                    <a:pt x="14996" y="5258"/>
                  </a:lnTo>
                  <a:lnTo>
                    <a:pt x="15028" y="5509"/>
                  </a:lnTo>
                  <a:lnTo>
                    <a:pt x="15048" y="5764"/>
                  </a:lnTo>
                  <a:lnTo>
                    <a:pt x="15054" y="6022"/>
                  </a:lnTo>
                  <a:lnTo>
                    <a:pt x="15048" y="6280"/>
                  </a:lnTo>
                  <a:lnTo>
                    <a:pt x="15028" y="6535"/>
                  </a:lnTo>
                  <a:lnTo>
                    <a:pt x="14996" y="6786"/>
                  </a:lnTo>
                  <a:lnTo>
                    <a:pt x="14952" y="7033"/>
                  </a:lnTo>
                  <a:lnTo>
                    <a:pt x="14897" y="7275"/>
                  </a:lnTo>
                  <a:lnTo>
                    <a:pt x="14829" y="7514"/>
                  </a:lnTo>
                  <a:lnTo>
                    <a:pt x="14750" y="7747"/>
                  </a:lnTo>
                  <a:lnTo>
                    <a:pt x="14660" y="7975"/>
                  </a:lnTo>
                  <a:lnTo>
                    <a:pt x="14560" y="8198"/>
                  </a:lnTo>
                  <a:lnTo>
                    <a:pt x="14448" y="8413"/>
                  </a:lnTo>
                  <a:lnTo>
                    <a:pt x="14328" y="8624"/>
                  </a:lnTo>
                  <a:lnTo>
                    <a:pt x="14197" y="8827"/>
                  </a:lnTo>
                  <a:lnTo>
                    <a:pt x="14058" y="9024"/>
                  </a:lnTo>
                  <a:lnTo>
                    <a:pt x="13908" y="9213"/>
                  </a:lnTo>
                  <a:lnTo>
                    <a:pt x="13751" y="9396"/>
                  </a:lnTo>
                  <a:lnTo>
                    <a:pt x="13584" y="9570"/>
                  </a:lnTo>
                  <a:lnTo>
                    <a:pt x="13410" y="9736"/>
                  </a:lnTo>
                  <a:lnTo>
                    <a:pt x="13228" y="9894"/>
                  </a:lnTo>
                  <a:lnTo>
                    <a:pt x="13038" y="10043"/>
                  </a:lnTo>
                  <a:lnTo>
                    <a:pt x="12841" y="10183"/>
                  </a:lnTo>
                  <a:lnTo>
                    <a:pt x="12639" y="10313"/>
                  </a:lnTo>
                  <a:lnTo>
                    <a:pt x="12428" y="10434"/>
                  </a:lnTo>
                  <a:lnTo>
                    <a:pt x="12212" y="10545"/>
                  </a:lnTo>
                  <a:lnTo>
                    <a:pt x="11989" y="10645"/>
                  </a:lnTo>
                  <a:lnTo>
                    <a:pt x="11761" y="10736"/>
                  </a:lnTo>
                  <a:lnTo>
                    <a:pt x="11529" y="10814"/>
                  </a:lnTo>
                  <a:lnTo>
                    <a:pt x="11291" y="10882"/>
                  </a:lnTo>
                  <a:lnTo>
                    <a:pt x="11048" y="10938"/>
                  </a:lnTo>
                  <a:lnTo>
                    <a:pt x="10800" y="10982"/>
                  </a:lnTo>
                  <a:lnTo>
                    <a:pt x="10549" y="11014"/>
                  </a:lnTo>
                  <a:lnTo>
                    <a:pt x="10294" y="11034"/>
                  </a:lnTo>
                  <a:lnTo>
                    <a:pt x="10036" y="11040"/>
                  </a:lnTo>
                  <a:close/>
                  <a:moveTo>
                    <a:pt x="2407" y="14900"/>
                  </a:moveTo>
                  <a:lnTo>
                    <a:pt x="2391" y="14915"/>
                  </a:lnTo>
                  <a:lnTo>
                    <a:pt x="2376" y="14930"/>
                  </a:lnTo>
                  <a:lnTo>
                    <a:pt x="2360" y="14945"/>
                  </a:lnTo>
                  <a:lnTo>
                    <a:pt x="2342" y="14959"/>
                  </a:lnTo>
                  <a:lnTo>
                    <a:pt x="2326" y="14973"/>
                  </a:lnTo>
                  <a:lnTo>
                    <a:pt x="2309" y="14987"/>
                  </a:lnTo>
                  <a:lnTo>
                    <a:pt x="2291" y="15000"/>
                  </a:lnTo>
                  <a:lnTo>
                    <a:pt x="2274" y="15013"/>
                  </a:lnTo>
                  <a:lnTo>
                    <a:pt x="2256" y="15025"/>
                  </a:lnTo>
                  <a:lnTo>
                    <a:pt x="2238" y="15037"/>
                  </a:lnTo>
                  <a:lnTo>
                    <a:pt x="2219" y="15048"/>
                  </a:lnTo>
                  <a:lnTo>
                    <a:pt x="2200" y="15059"/>
                  </a:lnTo>
                  <a:lnTo>
                    <a:pt x="2181" y="15069"/>
                  </a:lnTo>
                  <a:lnTo>
                    <a:pt x="2162" y="15080"/>
                  </a:lnTo>
                  <a:lnTo>
                    <a:pt x="2142" y="15090"/>
                  </a:lnTo>
                  <a:lnTo>
                    <a:pt x="2122" y="15099"/>
                  </a:lnTo>
                  <a:lnTo>
                    <a:pt x="2102" y="15108"/>
                  </a:lnTo>
                  <a:lnTo>
                    <a:pt x="2081" y="15116"/>
                  </a:lnTo>
                  <a:lnTo>
                    <a:pt x="2060" y="15123"/>
                  </a:lnTo>
                  <a:lnTo>
                    <a:pt x="2039" y="15130"/>
                  </a:lnTo>
                  <a:lnTo>
                    <a:pt x="2018" y="15137"/>
                  </a:lnTo>
                  <a:lnTo>
                    <a:pt x="1996" y="15143"/>
                  </a:lnTo>
                  <a:lnTo>
                    <a:pt x="1975" y="15148"/>
                  </a:lnTo>
                  <a:lnTo>
                    <a:pt x="1953" y="15153"/>
                  </a:lnTo>
                  <a:lnTo>
                    <a:pt x="1931" y="15158"/>
                  </a:lnTo>
                  <a:lnTo>
                    <a:pt x="1909" y="15162"/>
                  </a:lnTo>
                  <a:lnTo>
                    <a:pt x="1886" y="15165"/>
                  </a:lnTo>
                  <a:lnTo>
                    <a:pt x="1864" y="15168"/>
                  </a:lnTo>
                  <a:lnTo>
                    <a:pt x="1841" y="15170"/>
                  </a:lnTo>
                  <a:lnTo>
                    <a:pt x="1818" y="15171"/>
                  </a:lnTo>
                  <a:lnTo>
                    <a:pt x="1794" y="15172"/>
                  </a:lnTo>
                  <a:lnTo>
                    <a:pt x="1771" y="15172"/>
                  </a:lnTo>
                  <a:lnTo>
                    <a:pt x="1725" y="15171"/>
                  </a:lnTo>
                  <a:lnTo>
                    <a:pt x="1680" y="15168"/>
                  </a:lnTo>
                  <a:lnTo>
                    <a:pt x="1636" y="15162"/>
                  </a:lnTo>
                  <a:lnTo>
                    <a:pt x="1593" y="15154"/>
                  </a:lnTo>
                  <a:lnTo>
                    <a:pt x="1550" y="15145"/>
                  </a:lnTo>
                  <a:lnTo>
                    <a:pt x="1507" y="15133"/>
                  </a:lnTo>
                  <a:lnTo>
                    <a:pt x="1466" y="15119"/>
                  </a:lnTo>
                  <a:lnTo>
                    <a:pt x="1426" y="15103"/>
                  </a:lnTo>
                  <a:lnTo>
                    <a:pt x="1387" y="15084"/>
                  </a:lnTo>
                  <a:lnTo>
                    <a:pt x="1349" y="15065"/>
                  </a:lnTo>
                  <a:lnTo>
                    <a:pt x="1312" y="15044"/>
                  </a:lnTo>
                  <a:lnTo>
                    <a:pt x="1276" y="15021"/>
                  </a:lnTo>
                  <a:lnTo>
                    <a:pt x="1241" y="14996"/>
                  </a:lnTo>
                  <a:lnTo>
                    <a:pt x="1208" y="14970"/>
                  </a:lnTo>
                  <a:lnTo>
                    <a:pt x="1176" y="14942"/>
                  </a:lnTo>
                  <a:lnTo>
                    <a:pt x="1145" y="14913"/>
                  </a:lnTo>
                  <a:lnTo>
                    <a:pt x="1116" y="14882"/>
                  </a:lnTo>
                  <a:lnTo>
                    <a:pt x="1088" y="14850"/>
                  </a:lnTo>
                  <a:lnTo>
                    <a:pt x="1062" y="14817"/>
                  </a:lnTo>
                  <a:lnTo>
                    <a:pt x="1037" y="14782"/>
                  </a:lnTo>
                  <a:lnTo>
                    <a:pt x="1014" y="14746"/>
                  </a:lnTo>
                  <a:lnTo>
                    <a:pt x="993" y="14709"/>
                  </a:lnTo>
                  <a:lnTo>
                    <a:pt x="974" y="14671"/>
                  </a:lnTo>
                  <a:lnTo>
                    <a:pt x="955" y="14632"/>
                  </a:lnTo>
                  <a:lnTo>
                    <a:pt x="939" y="14592"/>
                  </a:lnTo>
                  <a:lnTo>
                    <a:pt x="925" y="14551"/>
                  </a:lnTo>
                  <a:lnTo>
                    <a:pt x="913" y="14508"/>
                  </a:lnTo>
                  <a:lnTo>
                    <a:pt x="903" y="14465"/>
                  </a:lnTo>
                  <a:lnTo>
                    <a:pt x="896" y="14422"/>
                  </a:lnTo>
                  <a:lnTo>
                    <a:pt x="890" y="14378"/>
                  </a:lnTo>
                  <a:lnTo>
                    <a:pt x="887" y="14333"/>
                  </a:lnTo>
                  <a:lnTo>
                    <a:pt x="886" y="14287"/>
                  </a:lnTo>
                  <a:lnTo>
                    <a:pt x="886" y="14264"/>
                  </a:lnTo>
                  <a:lnTo>
                    <a:pt x="887" y="14240"/>
                  </a:lnTo>
                  <a:lnTo>
                    <a:pt x="888" y="14217"/>
                  </a:lnTo>
                  <a:lnTo>
                    <a:pt x="890" y="14194"/>
                  </a:lnTo>
                  <a:lnTo>
                    <a:pt x="893" y="14172"/>
                  </a:lnTo>
                  <a:lnTo>
                    <a:pt x="896" y="14149"/>
                  </a:lnTo>
                  <a:lnTo>
                    <a:pt x="900" y="14127"/>
                  </a:lnTo>
                  <a:lnTo>
                    <a:pt x="905" y="14105"/>
                  </a:lnTo>
                  <a:lnTo>
                    <a:pt x="910" y="14083"/>
                  </a:lnTo>
                  <a:lnTo>
                    <a:pt x="915" y="14062"/>
                  </a:lnTo>
                  <a:lnTo>
                    <a:pt x="921" y="14040"/>
                  </a:lnTo>
                  <a:lnTo>
                    <a:pt x="928" y="14019"/>
                  </a:lnTo>
                  <a:lnTo>
                    <a:pt x="935" y="13998"/>
                  </a:lnTo>
                  <a:lnTo>
                    <a:pt x="942" y="13977"/>
                  </a:lnTo>
                  <a:lnTo>
                    <a:pt x="950" y="13956"/>
                  </a:lnTo>
                  <a:lnTo>
                    <a:pt x="959" y="13936"/>
                  </a:lnTo>
                  <a:lnTo>
                    <a:pt x="968" y="13916"/>
                  </a:lnTo>
                  <a:lnTo>
                    <a:pt x="978" y="13896"/>
                  </a:lnTo>
                  <a:lnTo>
                    <a:pt x="988" y="13877"/>
                  </a:lnTo>
                  <a:lnTo>
                    <a:pt x="999" y="13858"/>
                  </a:lnTo>
                  <a:lnTo>
                    <a:pt x="1010" y="13839"/>
                  </a:lnTo>
                  <a:lnTo>
                    <a:pt x="1021" y="13820"/>
                  </a:lnTo>
                  <a:lnTo>
                    <a:pt x="1033" y="13802"/>
                  </a:lnTo>
                  <a:lnTo>
                    <a:pt x="1045" y="13784"/>
                  </a:lnTo>
                  <a:lnTo>
                    <a:pt x="1058" y="13767"/>
                  </a:lnTo>
                  <a:lnTo>
                    <a:pt x="1071" y="13749"/>
                  </a:lnTo>
                  <a:lnTo>
                    <a:pt x="1085" y="13732"/>
                  </a:lnTo>
                  <a:lnTo>
                    <a:pt x="1099" y="13716"/>
                  </a:lnTo>
                  <a:lnTo>
                    <a:pt x="1113" y="13698"/>
                  </a:lnTo>
                  <a:lnTo>
                    <a:pt x="1127" y="13682"/>
                  </a:lnTo>
                  <a:lnTo>
                    <a:pt x="1142" y="13667"/>
                  </a:lnTo>
                  <a:lnTo>
                    <a:pt x="1158" y="13651"/>
                  </a:lnTo>
                  <a:lnTo>
                    <a:pt x="1154" y="13647"/>
                  </a:lnTo>
                  <a:lnTo>
                    <a:pt x="5202" y="9601"/>
                  </a:lnTo>
                  <a:lnTo>
                    <a:pt x="5235" y="9645"/>
                  </a:lnTo>
                  <a:lnTo>
                    <a:pt x="5268" y="9689"/>
                  </a:lnTo>
                  <a:lnTo>
                    <a:pt x="5302" y="9733"/>
                  </a:lnTo>
                  <a:lnTo>
                    <a:pt x="5337" y="9776"/>
                  </a:lnTo>
                  <a:lnTo>
                    <a:pt x="5372" y="9819"/>
                  </a:lnTo>
                  <a:lnTo>
                    <a:pt x="5408" y="9863"/>
                  </a:lnTo>
                  <a:lnTo>
                    <a:pt x="5443" y="9906"/>
                  </a:lnTo>
                  <a:lnTo>
                    <a:pt x="5479" y="9948"/>
                  </a:lnTo>
                  <a:lnTo>
                    <a:pt x="5516" y="9989"/>
                  </a:lnTo>
                  <a:lnTo>
                    <a:pt x="5552" y="10031"/>
                  </a:lnTo>
                  <a:lnTo>
                    <a:pt x="5589" y="10072"/>
                  </a:lnTo>
                  <a:lnTo>
                    <a:pt x="5627" y="10114"/>
                  </a:lnTo>
                  <a:lnTo>
                    <a:pt x="5665" y="10154"/>
                  </a:lnTo>
                  <a:lnTo>
                    <a:pt x="5704" y="10194"/>
                  </a:lnTo>
                  <a:lnTo>
                    <a:pt x="5742" y="10234"/>
                  </a:lnTo>
                  <a:lnTo>
                    <a:pt x="5781" y="10273"/>
                  </a:lnTo>
                  <a:lnTo>
                    <a:pt x="5820" y="10312"/>
                  </a:lnTo>
                  <a:lnTo>
                    <a:pt x="5860" y="10350"/>
                  </a:lnTo>
                  <a:lnTo>
                    <a:pt x="5900" y="10390"/>
                  </a:lnTo>
                  <a:lnTo>
                    <a:pt x="5940" y="10427"/>
                  </a:lnTo>
                  <a:lnTo>
                    <a:pt x="5982" y="10465"/>
                  </a:lnTo>
                  <a:lnTo>
                    <a:pt x="6023" y="10502"/>
                  </a:lnTo>
                  <a:lnTo>
                    <a:pt x="6064" y="10539"/>
                  </a:lnTo>
                  <a:lnTo>
                    <a:pt x="6106" y="10575"/>
                  </a:lnTo>
                  <a:lnTo>
                    <a:pt x="6148" y="10611"/>
                  </a:lnTo>
                  <a:lnTo>
                    <a:pt x="6190" y="10647"/>
                  </a:lnTo>
                  <a:lnTo>
                    <a:pt x="6234" y="10683"/>
                  </a:lnTo>
                  <a:lnTo>
                    <a:pt x="6277" y="10718"/>
                  </a:lnTo>
                  <a:lnTo>
                    <a:pt x="6320" y="10752"/>
                  </a:lnTo>
                  <a:lnTo>
                    <a:pt x="6364" y="10786"/>
                  </a:lnTo>
                  <a:lnTo>
                    <a:pt x="6408" y="10820"/>
                  </a:lnTo>
                  <a:lnTo>
                    <a:pt x="6453" y="10854"/>
                  </a:lnTo>
                  <a:lnTo>
                    <a:pt x="2407" y="14900"/>
                  </a:lnTo>
                  <a:close/>
                  <a:moveTo>
                    <a:pt x="10036" y="0"/>
                  </a:moveTo>
                  <a:lnTo>
                    <a:pt x="9726" y="8"/>
                  </a:lnTo>
                  <a:lnTo>
                    <a:pt x="9421" y="31"/>
                  </a:lnTo>
                  <a:lnTo>
                    <a:pt x="9119" y="69"/>
                  </a:lnTo>
                  <a:lnTo>
                    <a:pt x="8823" y="122"/>
                  </a:lnTo>
                  <a:lnTo>
                    <a:pt x="8532" y="190"/>
                  </a:lnTo>
                  <a:lnTo>
                    <a:pt x="8246" y="271"/>
                  </a:lnTo>
                  <a:lnTo>
                    <a:pt x="7966" y="365"/>
                  </a:lnTo>
                  <a:lnTo>
                    <a:pt x="7693" y="474"/>
                  </a:lnTo>
                  <a:lnTo>
                    <a:pt x="7426" y="594"/>
                  </a:lnTo>
                  <a:lnTo>
                    <a:pt x="7166" y="727"/>
                  </a:lnTo>
                  <a:lnTo>
                    <a:pt x="6914" y="872"/>
                  </a:lnTo>
                  <a:lnTo>
                    <a:pt x="6669" y="1029"/>
                  </a:lnTo>
                  <a:lnTo>
                    <a:pt x="6433" y="1196"/>
                  </a:lnTo>
                  <a:lnTo>
                    <a:pt x="6206" y="1375"/>
                  </a:lnTo>
                  <a:lnTo>
                    <a:pt x="5988" y="1565"/>
                  </a:lnTo>
                  <a:lnTo>
                    <a:pt x="5778" y="1763"/>
                  </a:lnTo>
                  <a:lnTo>
                    <a:pt x="5579" y="1973"/>
                  </a:lnTo>
                  <a:lnTo>
                    <a:pt x="5389" y="2191"/>
                  </a:lnTo>
                  <a:lnTo>
                    <a:pt x="5211" y="2419"/>
                  </a:lnTo>
                  <a:lnTo>
                    <a:pt x="5043" y="2655"/>
                  </a:lnTo>
                  <a:lnTo>
                    <a:pt x="4887" y="2899"/>
                  </a:lnTo>
                  <a:lnTo>
                    <a:pt x="4741" y="3151"/>
                  </a:lnTo>
                  <a:lnTo>
                    <a:pt x="4609" y="3411"/>
                  </a:lnTo>
                  <a:lnTo>
                    <a:pt x="4488" y="3678"/>
                  </a:lnTo>
                  <a:lnTo>
                    <a:pt x="4380" y="3951"/>
                  </a:lnTo>
                  <a:lnTo>
                    <a:pt x="4285" y="4231"/>
                  </a:lnTo>
                  <a:lnTo>
                    <a:pt x="4204" y="4517"/>
                  </a:lnTo>
                  <a:lnTo>
                    <a:pt x="4137" y="4808"/>
                  </a:lnTo>
                  <a:lnTo>
                    <a:pt x="4084" y="5104"/>
                  </a:lnTo>
                  <a:lnTo>
                    <a:pt x="4046" y="5407"/>
                  </a:lnTo>
                  <a:lnTo>
                    <a:pt x="4023" y="5712"/>
                  </a:lnTo>
                  <a:lnTo>
                    <a:pt x="4015" y="6022"/>
                  </a:lnTo>
                  <a:lnTo>
                    <a:pt x="4016" y="6117"/>
                  </a:lnTo>
                  <a:lnTo>
                    <a:pt x="4018" y="6211"/>
                  </a:lnTo>
                  <a:lnTo>
                    <a:pt x="4022" y="6306"/>
                  </a:lnTo>
                  <a:lnTo>
                    <a:pt x="4027" y="6400"/>
                  </a:lnTo>
                  <a:lnTo>
                    <a:pt x="4033" y="6493"/>
                  </a:lnTo>
                  <a:lnTo>
                    <a:pt x="4041" y="6587"/>
                  </a:lnTo>
                  <a:lnTo>
                    <a:pt x="4051" y="6680"/>
                  </a:lnTo>
                  <a:lnTo>
                    <a:pt x="4062" y="6772"/>
                  </a:lnTo>
                  <a:lnTo>
                    <a:pt x="4074" y="6864"/>
                  </a:lnTo>
                  <a:lnTo>
                    <a:pt x="4087" y="6956"/>
                  </a:lnTo>
                  <a:lnTo>
                    <a:pt x="4102" y="7046"/>
                  </a:lnTo>
                  <a:lnTo>
                    <a:pt x="4119" y="7138"/>
                  </a:lnTo>
                  <a:lnTo>
                    <a:pt x="4136" y="7227"/>
                  </a:lnTo>
                  <a:lnTo>
                    <a:pt x="4155" y="7317"/>
                  </a:lnTo>
                  <a:lnTo>
                    <a:pt x="4176" y="7406"/>
                  </a:lnTo>
                  <a:lnTo>
                    <a:pt x="4197" y="7495"/>
                  </a:lnTo>
                  <a:lnTo>
                    <a:pt x="4220" y="7583"/>
                  </a:lnTo>
                  <a:lnTo>
                    <a:pt x="4244" y="7671"/>
                  </a:lnTo>
                  <a:lnTo>
                    <a:pt x="4270" y="7758"/>
                  </a:lnTo>
                  <a:lnTo>
                    <a:pt x="4298" y="7844"/>
                  </a:lnTo>
                  <a:lnTo>
                    <a:pt x="4326" y="7930"/>
                  </a:lnTo>
                  <a:lnTo>
                    <a:pt x="4355" y="8015"/>
                  </a:lnTo>
                  <a:lnTo>
                    <a:pt x="4386" y="8100"/>
                  </a:lnTo>
                  <a:lnTo>
                    <a:pt x="4417" y="8185"/>
                  </a:lnTo>
                  <a:lnTo>
                    <a:pt x="4450" y="8268"/>
                  </a:lnTo>
                  <a:lnTo>
                    <a:pt x="4484" y="8351"/>
                  </a:lnTo>
                  <a:lnTo>
                    <a:pt x="4520" y="8433"/>
                  </a:lnTo>
                  <a:lnTo>
                    <a:pt x="4556" y="8515"/>
                  </a:lnTo>
                  <a:lnTo>
                    <a:pt x="4595" y="8596"/>
                  </a:lnTo>
                  <a:lnTo>
                    <a:pt x="4634" y="8676"/>
                  </a:lnTo>
                  <a:lnTo>
                    <a:pt x="4673" y="8757"/>
                  </a:lnTo>
                  <a:lnTo>
                    <a:pt x="4715" y="8835"/>
                  </a:lnTo>
                  <a:lnTo>
                    <a:pt x="528" y="13021"/>
                  </a:lnTo>
                  <a:lnTo>
                    <a:pt x="531" y="13025"/>
                  </a:lnTo>
                  <a:lnTo>
                    <a:pt x="501" y="13055"/>
                  </a:lnTo>
                  <a:lnTo>
                    <a:pt x="471" y="13086"/>
                  </a:lnTo>
                  <a:lnTo>
                    <a:pt x="443" y="13118"/>
                  </a:lnTo>
                  <a:lnTo>
                    <a:pt x="414" y="13152"/>
                  </a:lnTo>
                  <a:lnTo>
                    <a:pt x="386" y="13185"/>
                  </a:lnTo>
                  <a:lnTo>
                    <a:pt x="360" y="13219"/>
                  </a:lnTo>
                  <a:lnTo>
                    <a:pt x="335" y="13253"/>
                  </a:lnTo>
                  <a:lnTo>
                    <a:pt x="310" y="13288"/>
                  </a:lnTo>
                  <a:lnTo>
                    <a:pt x="286" y="13324"/>
                  </a:lnTo>
                  <a:lnTo>
                    <a:pt x="263" y="13360"/>
                  </a:lnTo>
                  <a:lnTo>
                    <a:pt x="241" y="13397"/>
                  </a:lnTo>
                  <a:lnTo>
                    <a:pt x="219" y="13436"/>
                  </a:lnTo>
                  <a:lnTo>
                    <a:pt x="199" y="13474"/>
                  </a:lnTo>
                  <a:lnTo>
                    <a:pt x="179" y="13512"/>
                  </a:lnTo>
                  <a:lnTo>
                    <a:pt x="161" y="13551"/>
                  </a:lnTo>
                  <a:lnTo>
                    <a:pt x="143" y="13591"/>
                  </a:lnTo>
                  <a:lnTo>
                    <a:pt x="126" y="13631"/>
                  </a:lnTo>
                  <a:lnTo>
                    <a:pt x="110" y="13672"/>
                  </a:lnTo>
                  <a:lnTo>
                    <a:pt x="95" y="13714"/>
                  </a:lnTo>
                  <a:lnTo>
                    <a:pt x="81" y="13755"/>
                  </a:lnTo>
                  <a:lnTo>
                    <a:pt x="69" y="13797"/>
                  </a:lnTo>
                  <a:lnTo>
                    <a:pt x="57" y="13840"/>
                  </a:lnTo>
                  <a:lnTo>
                    <a:pt x="46" y="13883"/>
                  </a:lnTo>
                  <a:lnTo>
                    <a:pt x="37" y="13926"/>
                  </a:lnTo>
                  <a:lnTo>
                    <a:pt x="28" y="13970"/>
                  </a:lnTo>
                  <a:lnTo>
                    <a:pt x="21" y="14015"/>
                  </a:lnTo>
                  <a:lnTo>
                    <a:pt x="15" y="14059"/>
                  </a:lnTo>
                  <a:lnTo>
                    <a:pt x="9" y="14104"/>
                  </a:lnTo>
                  <a:lnTo>
                    <a:pt x="5" y="14149"/>
                  </a:lnTo>
                  <a:lnTo>
                    <a:pt x="2" y="14195"/>
                  </a:lnTo>
                  <a:lnTo>
                    <a:pt x="1" y="14240"/>
                  </a:lnTo>
                  <a:lnTo>
                    <a:pt x="0" y="14287"/>
                  </a:lnTo>
                  <a:lnTo>
                    <a:pt x="2" y="14378"/>
                  </a:lnTo>
                  <a:lnTo>
                    <a:pt x="9" y="14468"/>
                  </a:lnTo>
                  <a:lnTo>
                    <a:pt x="20" y="14557"/>
                  </a:lnTo>
                  <a:lnTo>
                    <a:pt x="36" y="14644"/>
                  </a:lnTo>
                  <a:lnTo>
                    <a:pt x="56" y="14729"/>
                  </a:lnTo>
                  <a:lnTo>
                    <a:pt x="79" y="14814"/>
                  </a:lnTo>
                  <a:lnTo>
                    <a:pt x="107" y="14896"/>
                  </a:lnTo>
                  <a:lnTo>
                    <a:pt x="140" y="14976"/>
                  </a:lnTo>
                  <a:lnTo>
                    <a:pt x="175" y="15054"/>
                  </a:lnTo>
                  <a:lnTo>
                    <a:pt x="214" y="15132"/>
                  </a:lnTo>
                  <a:lnTo>
                    <a:pt x="256" y="15205"/>
                  </a:lnTo>
                  <a:lnTo>
                    <a:pt x="302" y="15277"/>
                  </a:lnTo>
                  <a:lnTo>
                    <a:pt x="352" y="15346"/>
                  </a:lnTo>
                  <a:lnTo>
                    <a:pt x="404" y="15414"/>
                  </a:lnTo>
                  <a:lnTo>
                    <a:pt x="460" y="15478"/>
                  </a:lnTo>
                  <a:lnTo>
                    <a:pt x="519" y="15539"/>
                  </a:lnTo>
                  <a:lnTo>
                    <a:pt x="580" y="15598"/>
                  </a:lnTo>
                  <a:lnTo>
                    <a:pt x="644" y="15654"/>
                  </a:lnTo>
                  <a:lnTo>
                    <a:pt x="712" y="15706"/>
                  </a:lnTo>
                  <a:lnTo>
                    <a:pt x="781" y="15756"/>
                  </a:lnTo>
                  <a:lnTo>
                    <a:pt x="853" y="15801"/>
                  </a:lnTo>
                  <a:lnTo>
                    <a:pt x="926" y="15844"/>
                  </a:lnTo>
                  <a:lnTo>
                    <a:pt x="1004" y="15883"/>
                  </a:lnTo>
                  <a:lnTo>
                    <a:pt x="1082" y="15918"/>
                  </a:lnTo>
                  <a:lnTo>
                    <a:pt x="1162" y="15951"/>
                  </a:lnTo>
                  <a:lnTo>
                    <a:pt x="1244" y="15979"/>
                  </a:lnTo>
                  <a:lnTo>
                    <a:pt x="1329" y="16002"/>
                  </a:lnTo>
                  <a:lnTo>
                    <a:pt x="1414" y="16022"/>
                  </a:lnTo>
                  <a:lnTo>
                    <a:pt x="1501" y="16038"/>
                  </a:lnTo>
                  <a:lnTo>
                    <a:pt x="1590" y="16049"/>
                  </a:lnTo>
                  <a:lnTo>
                    <a:pt x="1680" y="16056"/>
                  </a:lnTo>
                  <a:lnTo>
                    <a:pt x="1771" y="16058"/>
                  </a:lnTo>
                  <a:lnTo>
                    <a:pt x="1818" y="16057"/>
                  </a:lnTo>
                  <a:lnTo>
                    <a:pt x="1863" y="16056"/>
                  </a:lnTo>
                  <a:lnTo>
                    <a:pt x="1909" y="16053"/>
                  </a:lnTo>
                  <a:lnTo>
                    <a:pt x="1954" y="16049"/>
                  </a:lnTo>
                  <a:lnTo>
                    <a:pt x="1999" y="16043"/>
                  </a:lnTo>
                  <a:lnTo>
                    <a:pt x="2043" y="16037"/>
                  </a:lnTo>
                  <a:lnTo>
                    <a:pt x="2088" y="16030"/>
                  </a:lnTo>
                  <a:lnTo>
                    <a:pt x="2132" y="16021"/>
                  </a:lnTo>
                  <a:lnTo>
                    <a:pt x="2175" y="16012"/>
                  </a:lnTo>
                  <a:lnTo>
                    <a:pt x="2218" y="16001"/>
                  </a:lnTo>
                  <a:lnTo>
                    <a:pt x="2261" y="15989"/>
                  </a:lnTo>
                  <a:lnTo>
                    <a:pt x="2302" y="15977"/>
                  </a:lnTo>
                  <a:lnTo>
                    <a:pt x="2344" y="15963"/>
                  </a:lnTo>
                  <a:lnTo>
                    <a:pt x="2386" y="15948"/>
                  </a:lnTo>
                  <a:lnTo>
                    <a:pt x="2427" y="15932"/>
                  </a:lnTo>
                  <a:lnTo>
                    <a:pt x="2467" y="15915"/>
                  </a:lnTo>
                  <a:lnTo>
                    <a:pt x="2507" y="15897"/>
                  </a:lnTo>
                  <a:lnTo>
                    <a:pt x="2546" y="15878"/>
                  </a:lnTo>
                  <a:lnTo>
                    <a:pt x="2584" y="15859"/>
                  </a:lnTo>
                  <a:lnTo>
                    <a:pt x="2622" y="15839"/>
                  </a:lnTo>
                  <a:lnTo>
                    <a:pt x="2661" y="15817"/>
                  </a:lnTo>
                  <a:lnTo>
                    <a:pt x="2698" y="15795"/>
                  </a:lnTo>
                  <a:lnTo>
                    <a:pt x="2734" y="15772"/>
                  </a:lnTo>
                  <a:lnTo>
                    <a:pt x="2770" y="15748"/>
                  </a:lnTo>
                  <a:lnTo>
                    <a:pt x="2805" y="15723"/>
                  </a:lnTo>
                  <a:lnTo>
                    <a:pt x="2839" y="15698"/>
                  </a:lnTo>
                  <a:lnTo>
                    <a:pt x="2873" y="15671"/>
                  </a:lnTo>
                  <a:lnTo>
                    <a:pt x="2906" y="15644"/>
                  </a:lnTo>
                  <a:lnTo>
                    <a:pt x="2940" y="15615"/>
                  </a:lnTo>
                  <a:lnTo>
                    <a:pt x="2971" y="15587"/>
                  </a:lnTo>
                  <a:lnTo>
                    <a:pt x="3003" y="15557"/>
                  </a:lnTo>
                  <a:lnTo>
                    <a:pt x="3033" y="15527"/>
                  </a:lnTo>
                  <a:lnTo>
                    <a:pt x="3032" y="15526"/>
                  </a:lnTo>
                  <a:lnTo>
                    <a:pt x="7217" y="11342"/>
                  </a:lnTo>
                  <a:lnTo>
                    <a:pt x="7296" y="11383"/>
                  </a:lnTo>
                  <a:lnTo>
                    <a:pt x="7377" y="11423"/>
                  </a:lnTo>
                  <a:lnTo>
                    <a:pt x="7457" y="11462"/>
                  </a:lnTo>
                  <a:lnTo>
                    <a:pt x="7538" y="11500"/>
                  </a:lnTo>
                  <a:lnTo>
                    <a:pt x="7621" y="11537"/>
                  </a:lnTo>
                  <a:lnTo>
                    <a:pt x="7703" y="11572"/>
                  </a:lnTo>
                  <a:lnTo>
                    <a:pt x="7786" y="11606"/>
                  </a:lnTo>
                  <a:lnTo>
                    <a:pt x="7869" y="11640"/>
                  </a:lnTo>
                  <a:lnTo>
                    <a:pt x="7954" y="11671"/>
                  </a:lnTo>
                  <a:lnTo>
                    <a:pt x="8039" y="11702"/>
                  </a:lnTo>
                  <a:lnTo>
                    <a:pt x="8124" y="11731"/>
                  </a:lnTo>
                  <a:lnTo>
                    <a:pt x="8211" y="11759"/>
                  </a:lnTo>
                  <a:lnTo>
                    <a:pt x="8297" y="11787"/>
                  </a:lnTo>
                  <a:lnTo>
                    <a:pt x="8384" y="11813"/>
                  </a:lnTo>
                  <a:lnTo>
                    <a:pt x="8472" y="11837"/>
                  </a:lnTo>
                  <a:lnTo>
                    <a:pt x="8560" y="11860"/>
                  </a:lnTo>
                  <a:lnTo>
                    <a:pt x="8649" y="11882"/>
                  </a:lnTo>
                  <a:lnTo>
                    <a:pt x="8739" y="11902"/>
                  </a:lnTo>
                  <a:lnTo>
                    <a:pt x="8828" y="11921"/>
                  </a:lnTo>
                  <a:lnTo>
                    <a:pt x="8918" y="11939"/>
                  </a:lnTo>
                  <a:lnTo>
                    <a:pt x="9010" y="11955"/>
                  </a:lnTo>
                  <a:lnTo>
                    <a:pt x="9100" y="11970"/>
                  </a:lnTo>
                  <a:lnTo>
                    <a:pt x="9192" y="11984"/>
                  </a:lnTo>
                  <a:lnTo>
                    <a:pt x="9285" y="11996"/>
                  </a:lnTo>
                  <a:lnTo>
                    <a:pt x="9377" y="12007"/>
                  </a:lnTo>
                  <a:lnTo>
                    <a:pt x="9470" y="12016"/>
                  </a:lnTo>
                  <a:lnTo>
                    <a:pt x="9564" y="12024"/>
                  </a:lnTo>
                  <a:lnTo>
                    <a:pt x="9657" y="12031"/>
                  </a:lnTo>
                  <a:lnTo>
                    <a:pt x="9751" y="12036"/>
                  </a:lnTo>
                  <a:lnTo>
                    <a:pt x="9846" y="12040"/>
                  </a:lnTo>
                  <a:lnTo>
                    <a:pt x="9941" y="12042"/>
                  </a:lnTo>
                  <a:lnTo>
                    <a:pt x="10036" y="12044"/>
                  </a:lnTo>
                  <a:lnTo>
                    <a:pt x="10346" y="12035"/>
                  </a:lnTo>
                  <a:lnTo>
                    <a:pt x="10651" y="12012"/>
                  </a:lnTo>
                  <a:lnTo>
                    <a:pt x="10954" y="11974"/>
                  </a:lnTo>
                  <a:lnTo>
                    <a:pt x="11250" y="11921"/>
                  </a:lnTo>
                  <a:lnTo>
                    <a:pt x="11541" y="11854"/>
                  </a:lnTo>
                  <a:lnTo>
                    <a:pt x="11827" y="11773"/>
                  </a:lnTo>
                  <a:lnTo>
                    <a:pt x="12107" y="11678"/>
                  </a:lnTo>
                  <a:lnTo>
                    <a:pt x="12380" y="11570"/>
                  </a:lnTo>
                  <a:lnTo>
                    <a:pt x="12647" y="11449"/>
                  </a:lnTo>
                  <a:lnTo>
                    <a:pt x="12907" y="11317"/>
                  </a:lnTo>
                  <a:lnTo>
                    <a:pt x="13159" y="11171"/>
                  </a:lnTo>
                  <a:lnTo>
                    <a:pt x="13403" y="11015"/>
                  </a:lnTo>
                  <a:lnTo>
                    <a:pt x="13639" y="10847"/>
                  </a:lnTo>
                  <a:lnTo>
                    <a:pt x="13866" y="10669"/>
                  </a:lnTo>
                  <a:lnTo>
                    <a:pt x="14085" y="10479"/>
                  </a:lnTo>
                  <a:lnTo>
                    <a:pt x="14295" y="10280"/>
                  </a:lnTo>
                  <a:lnTo>
                    <a:pt x="14493" y="10070"/>
                  </a:lnTo>
                  <a:lnTo>
                    <a:pt x="14683" y="9852"/>
                  </a:lnTo>
                  <a:lnTo>
                    <a:pt x="14862" y="9625"/>
                  </a:lnTo>
                  <a:lnTo>
                    <a:pt x="15029" y="9389"/>
                  </a:lnTo>
                  <a:lnTo>
                    <a:pt x="15186" y="9144"/>
                  </a:lnTo>
                  <a:lnTo>
                    <a:pt x="15331" y="8892"/>
                  </a:lnTo>
                  <a:lnTo>
                    <a:pt x="15464" y="8632"/>
                  </a:lnTo>
                  <a:lnTo>
                    <a:pt x="15584" y="8365"/>
                  </a:lnTo>
                  <a:lnTo>
                    <a:pt x="15693" y="8092"/>
                  </a:lnTo>
                  <a:lnTo>
                    <a:pt x="15787" y="7812"/>
                  </a:lnTo>
                  <a:lnTo>
                    <a:pt x="15868" y="7526"/>
                  </a:lnTo>
                  <a:lnTo>
                    <a:pt x="15936" y="7235"/>
                  </a:lnTo>
                  <a:lnTo>
                    <a:pt x="15989" y="6939"/>
                  </a:lnTo>
                  <a:lnTo>
                    <a:pt x="16027" y="6638"/>
                  </a:lnTo>
                  <a:lnTo>
                    <a:pt x="16050" y="6332"/>
                  </a:lnTo>
                  <a:lnTo>
                    <a:pt x="16058" y="6022"/>
                  </a:lnTo>
                  <a:lnTo>
                    <a:pt x="16050" y="5712"/>
                  </a:lnTo>
                  <a:lnTo>
                    <a:pt x="16027" y="5407"/>
                  </a:lnTo>
                  <a:lnTo>
                    <a:pt x="15989" y="5104"/>
                  </a:lnTo>
                  <a:lnTo>
                    <a:pt x="15936" y="4808"/>
                  </a:lnTo>
                  <a:lnTo>
                    <a:pt x="15868" y="4517"/>
                  </a:lnTo>
                  <a:lnTo>
                    <a:pt x="15787" y="4231"/>
                  </a:lnTo>
                  <a:lnTo>
                    <a:pt x="15693" y="3951"/>
                  </a:lnTo>
                  <a:lnTo>
                    <a:pt x="15584" y="3678"/>
                  </a:lnTo>
                  <a:lnTo>
                    <a:pt x="15464" y="3411"/>
                  </a:lnTo>
                  <a:lnTo>
                    <a:pt x="15331" y="3151"/>
                  </a:lnTo>
                  <a:lnTo>
                    <a:pt x="15186" y="2899"/>
                  </a:lnTo>
                  <a:lnTo>
                    <a:pt x="15029" y="2655"/>
                  </a:lnTo>
                  <a:lnTo>
                    <a:pt x="14862" y="2419"/>
                  </a:lnTo>
                  <a:lnTo>
                    <a:pt x="14683" y="2191"/>
                  </a:lnTo>
                  <a:lnTo>
                    <a:pt x="14493" y="1973"/>
                  </a:lnTo>
                  <a:lnTo>
                    <a:pt x="14295" y="1763"/>
                  </a:lnTo>
                  <a:lnTo>
                    <a:pt x="14085" y="1565"/>
                  </a:lnTo>
                  <a:lnTo>
                    <a:pt x="13866" y="1375"/>
                  </a:lnTo>
                  <a:lnTo>
                    <a:pt x="13639" y="1196"/>
                  </a:lnTo>
                  <a:lnTo>
                    <a:pt x="13403" y="1029"/>
                  </a:lnTo>
                  <a:lnTo>
                    <a:pt x="13159" y="872"/>
                  </a:lnTo>
                  <a:lnTo>
                    <a:pt x="12907" y="727"/>
                  </a:lnTo>
                  <a:lnTo>
                    <a:pt x="12647" y="594"/>
                  </a:lnTo>
                  <a:lnTo>
                    <a:pt x="12380" y="474"/>
                  </a:lnTo>
                  <a:lnTo>
                    <a:pt x="12107" y="365"/>
                  </a:lnTo>
                  <a:lnTo>
                    <a:pt x="11827" y="271"/>
                  </a:lnTo>
                  <a:lnTo>
                    <a:pt x="11541" y="190"/>
                  </a:lnTo>
                  <a:lnTo>
                    <a:pt x="11250" y="122"/>
                  </a:lnTo>
                  <a:lnTo>
                    <a:pt x="10954" y="69"/>
                  </a:lnTo>
                  <a:lnTo>
                    <a:pt x="10651" y="31"/>
                  </a:lnTo>
                  <a:lnTo>
                    <a:pt x="10346" y="8"/>
                  </a:lnTo>
                  <a:lnTo>
                    <a:pt x="10036" y="0"/>
                  </a:lnTo>
                  <a:close/>
                </a:path>
              </a:pathLst>
            </a:custGeom>
            <a:solidFill>
              <a:srgbClr val="1F74A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微软雅黑" panose="020B0503020204020204" pitchFamily="34" charset="-122"/>
                <a:ea typeface="微软雅黑" panose="020B0503020204020204" pitchFamily="34" charset="-122"/>
              </a:endParaRPr>
            </a:p>
          </p:txBody>
        </p:sp>
        <p:sp>
          <p:nvSpPr>
            <p:cNvPr id="45" name="Freeform 6"/>
            <p:cNvSpPr/>
            <p:nvPr>
              <p:custDataLst>
                <p:tags r:id="rId7"/>
              </p:custDataLst>
            </p:nvPr>
          </p:nvSpPr>
          <p:spPr bwMode="auto">
            <a:xfrm>
              <a:off x="2755" y="4471"/>
              <a:ext cx="174" cy="174"/>
            </a:xfrm>
            <a:custGeom>
              <a:avLst/>
              <a:gdLst>
                <a:gd name="T0" fmla="*/ 2977 w 3763"/>
                <a:gd name="T1" fmla="*/ 40 h 3764"/>
                <a:gd name="T2" fmla="*/ 2305 w 3763"/>
                <a:gd name="T3" fmla="*/ 213 h 3764"/>
                <a:gd name="T4" fmla="*/ 1691 w 3763"/>
                <a:gd name="T5" fmla="*/ 509 h 3764"/>
                <a:gd name="T6" fmla="*/ 1151 w 3763"/>
                <a:gd name="T7" fmla="*/ 912 h 3764"/>
                <a:gd name="T8" fmla="*/ 697 w 3763"/>
                <a:gd name="T9" fmla="*/ 1411 h 3764"/>
                <a:gd name="T10" fmla="*/ 346 w 3763"/>
                <a:gd name="T11" fmla="*/ 1990 h 3764"/>
                <a:gd name="T12" fmla="*/ 110 w 3763"/>
                <a:gd name="T13" fmla="*/ 2635 h 3764"/>
                <a:gd name="T14" fmla="*/ 5 w 3763"/>
                <a:gd name="T15" fmla="*/ 3332 h 3764"/>
                <a:gd name="T16" fmla="*/ 3 w 3763"/>
                <a:gd name="T17" fmla="*/ 3551 h 3764"/>
                <a:gd name="T18" fmla="*/ 15 w 3763"/>
                <a:gd name="T19" fmla="*/ 3599 h 3764"/>
                <a:gd name="T20" fmla="*/ 36 w 3763"/>
                <a:gd name="T21" fmla="*/ 3643 h 3764"/>
                <a:gd name="T22" fmla="*/ 65 w 3763"/>
                <a:gd name="T23" fmla="*/ 3681 h 3764"/>
                <a:gd name="T24" fmla="*/ 100 w 3763"/>
                <a:gd name="T25" fmla="*/ 3713 h 3764"/>
                <a:gd name="T26" fmla="*/ 142 w 3763"/>
                <a:gd name="T27" fmla="*/ 3739 h 3764"/>
                <a:gd name="T28" fmla="*/ 188 w 3763"/>
                <a:gd name="T29" fmla="*/ 3756 h 3764"/>
                <a:gd name="T30" fmla="*/ 237 w 3763"/>
                <a:gd name="T31" fmla="*/ 3764 h 3764"/>
                <a:gd name="T32" fmla="*/ 289 w 3763"/>
                <a:gd name="T33" fmla="*/ 3761 h 3764"/>
                <a:gd name="T34" fmla="*/ 337 w 3763"/>
                <a:gd name="T35" fmla="*/ 3749 h 3764"/>
                <a:gd name="T36" fmla="*/ 381 w 3763"/>
                <a:gd name="T37" fmla="*/ 3728 h 3764"/>
                <a:gd name="T38" fmla="*/ 419 w 3763"/>
                <a:gd name="T39" fmla="*/ 3698 h 3764"/>
                <a:gd name="T40" fmla="*/ 451 w 3763"/>
                <a:gd name="T41" fmla="*/ 3663 h 3764"/>
                <a:gd name="T42" fmla="*/ 476 w 3763"/>
                <a:gd name="T43" fmla="*/ 3621 h 3764"/>
                <a:gd name="T44" fmla="*/ 493 w 3763"/>
                <a:gd name="T45" fmla="*/ 3576 h 3764"/>
                <a:gd name="T46" fmla="*/ 501 w 3763"/>
                <a:gd name="T47" fmla="*/ 3526 h 3764"/>
                <a:gd name="T48" fmla="*/ 537 w 3763"/>
                <a:gd name="T49" fmla="*/ 3054 h 3764"/>
                <a:gd name="T50" fmla="*/ 684 w 3763"/>
                <a:gd name="T51" fmla="*/ 2478 h 3764"/>
                <a:gd name="T52" fmla="*/ 937 w 3763"/>
                <a:gd name="T53" fmla="*/ 1952 h 3764"/>
                <a:gd name="T54" fmla="*/ 1283 w 3763"/>
                <a:gd name="T55" fmla="*/ 1488 h 3764"/>
                <a:gd name="T56" fmla="*/ 1711 w 3763"/>
                <a:gd name="T57" fmla="*/ 1100 h 3764"/>
                <a:gd name="T58" fmla="*/ 2208 w 3763"/>
                <a:gd name="T59" fmla="*/ 799 h 3764"/>
                <a:gd name="T60" fmla="*/ 2760 w 3763"/>
                <a:gd name="T61" fmla="*/ 596 h 3764"/>
                <a:gd name="T62" fmla="*/ 3358 w 3763"/>
                <a:gd name="T63" fmla="*/ 506 h 3764"/>
                <a:gd name="T64" fmla="*/ 3550 w 3763"/>
                <a:gd name="T65" fmla="*/ 499 h 3764"/>
                <a:gd name="T66" fmla="*/ 3599 w 3763"/>
                <a:gd name="T67" fmla="*/ 487 h 3764"/>
                <a:gd name="T68" fmla="*/ 3643 w 3763"/>
                <a:gd name="T69" fmla="*/ 466 h 3764"/>
                <a:gd name="T70" fmla="*/ 3681 w 3763"/>
                <a:gd name="T71" fmla="*/ 437 h 3764"/>
                <a:gd name="T72" fmla="*/ 3713 w 3763"/>
                <a:gd name="T73" fmla="*/ 402 h 3764"/>
                <a:gd name="T74" fmla="*/ 3738 w 3763"/>
                <a:gd name="T75" fmla="*/ 359 h 3764"/>
                <a:gd name="T76" fmla="*/ 3755 w 3763"/>
                <a:gd name="T77" fmla="*/ 313 h 3764"/>
                <a:gd name="T78" fmla="*/ 3763 w 3763"/>
                <a:gd name="T79" fmla="*/ 264 h 3764"/>
                <a:gd name="T80" fmla="*/ 3760 w 3763"/>
                <a:gd name="T81" fmla="*/ 213 h 3764"/>
                <a:gd name="T82" fmla="*/ 3748 w 3763"/>
                <a:gd name="T83" fmla="*/ 165 h 3764"/>
                <a:gd name="T84" fmla="*/ 3727 w 3763"/>
                <a:gd name="T85" fmla="*/ 120 h 3764"/>
                <a:gd name="T86" fmla="*/ 3698 w 3763"/>
                <a:gd name="T87" fmla="*/ 82 h 3764"/>
                <a:gd name="T88" fmla="*/ 3663 w 3763"/>
                <a:gd name="T89" fmla="*/ 50 h 3764"/>
                <a:gd name="T90" fmla="*/ 3621 w 3763"/>
                <a:gd name="T91" fmla="*/ 25 h 3764"/>
                <a:gd name="T92" fmla="*/ 3574 w 3763"/>
                <a:gd name="T93" fmla="*/ 8 h 3764"/>
                <a:gd name="T94" fmla="*/ 3525 w 3763"/>
                <a:gd name="T95" fmla="*/ 0 h 37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763" h="3764">
                  <a:moveTo>
                    <a:pt x="3512" y="0"/>
                  </a:moveTo>
                  <a:lnTo>
                    <a:pt x="3332" y="5"/>
                  </a:lnTo>
                  <a:lnTo>
                    <a:pt x="3153" y="18"/>
                  </a:lnTo>
                  <a:lnTo>
                    <a:pt x="2977" y="40"/>
                  </a:lnTo>
                  <a:lnTo>
                    <a:pt x="2805" y="71"/>
                  </a:lnTo>
                  <a:lnTo>
                    <a:pt x="2634" y="110"/>
                  </a:lnTo>
                  <a:lnTo>
                    <a:pt x="2467" y="158"/>
                  </a:lnTo>
                  <a:lnTo>
                    <a:pt x="2305" y="213"/>
                  </a:lnTo>
                  <a:lnTo>
                    <a:pt x="2145" y="276"/>
                  </a:lnTo>
                  <a:lnTo>
                    <a:pt x="1990" y="346"/>
                  </a:lnTo>
                  <a:lnTo>
                    <a:pt x="1838" y="424"/>
                  </a:lnTo>
                  <a:lnTo>
                    <a:pt x="1691" y="509"/>
                  </a:lnTo>
                  <a:lnTo>
                    <a:pt x="1548" y="600"/>
                  </a:lnTo>
                  <a:lnTo>
                    <a:pt x="1411" y="698"/>
                  </a:lnTo>
                  <a:lnTo>
                    <a:pt x="1278" y="802"/>
                  </a:lnTo>
                  <a:lnTo>
                    <a:pt x="1151" y="912"/>
                  </a:lnTo>
                  <a:lnTo>
                    <a:pt x="1028" y="1029"/>
                  </a:lnTo>
                  <a:lnTo>
                    <a:pt x="912" y="1151"/>
                  </a:lnTo>
                  <a:lnTo>
                    <a:pt x="801" y="1279"/>
                  </a:lnTo>
                  <a:lnTo>
                    <a:pt x="697" y="1411"/>
                  </a:lnTo>
                  <a:lnTo>
                    <a:pt x="600" y="1549"/>
                  </a:lnTo>
                  <a:lnTo>
                    <a:pt x="508" y="1691"/>
                  </a:lnTo>
                  <a:lnTo>
                    <a:pt x="423" y="1839"/>
                  </a:lnTo>
                  <a:lnTo>
                    <a:pt x="346" y="1990"/>
                  </a:lnTo>
                  <a:lnTo>
                    <a:pt x="276" y="2146"/>
                  </a:lnTo>
                  <a:lnTo>
                    <a:pt x="212" y="2305"/>
                  </a:lnTo>
                  <a:lnTo>
                    <a:pt x="157" y="2468"/>
                  </a:lnTo>
                  <a:lnTo>
                    <a:pt x="110" y="2635"/>
                  </a:lnTo>
                  <a:lnTo>
                    <a:pt x="71" y="2805"/>
                  </a:lnTo>
                  <a:lnTo>
                    <a:pt x="40" y="2978"/>
                  </a:lnTo>
                  <a:lnTo>
                    <a:pt x="18" y="3153"/>
                  </a:lnTo>
                  <a:lnTo>
                    <a:pt x="5" y="3332"/>
                  </a:lnTo>
                  <a:lnTo>
                    <a:pt x="0" y="3513"/>
                  </a:lnTo>
                  <a:lnTo>
                    <a:pt x="0" y="3526"/>
                  </a:lnTo>
                  <a:lnTo>
                    <a:pt x="1" y="3539"/>
                  </a:lnTo>
                  <a:lnTo>
                    <a:pt x="3" y="3551"/>
                  </a:lnTo>
                  <a:lnTo>
                    <a:pt x="5" y="3563"/>
                  </a:lnTo>
                  <a:lnTo>
                    <a:pt x="8" y="3576"/>
                  </a:lnTo>
                  <a:lnTo>
                    <a:pt x="11" y="3587"/>
                  </a:lnTo>
                  <a:lnTo>
                    <a:pt x="15" y="3599"/>
                  </a:lnTo>
                  <a:lnTo>
                    <a:pt x="20" y="3610"/>
                  </a:lnTo>
                  <a:lnTo>
                    <a:pt x="25" y="3621"/>
                  </a:lnTo>
                  <a:lnTo>
                    <a:pt x="30" y="3632"/>
                  </a:lnTo>
                  <a:lnTo>
                    <a:pt x="36" y="3643"/>
                  </a:lnTo>
                  <a:lnTo>
                    <a:pt x="43" y="3653"/>
                  </a:lnTo>
                  <a:lnTo>
                    <a:pt x="50" y="3663"/>
                  </a:lnTo>
                  <a:lnTo>
                    <a:pt x="57" y="3672"/>
                  </a:lnTo>
                  <a:lnTo>
                    <a:pt x="65" y="3681"/>
                  </a:lnTo>
                  <a:lnTo>
                    <a:pt x="73" y="3690"/>
                  </a:lnTo>
                  <a:lnTo>
                    <a:pt x="82" y="3698"/>
                  </a:lnTo>
                  <a:lnTo>
                    <a:pt x="91" y="3706"/>
                  </a:lnTo>
                  <a:lnTo>
                    <a:pt x="100" y="3713"/>
                  </a:lnTo>
                  <a:lnTo>
                    <a:pt x="110" y="3721"/>
                  </a:lnTo>
                  <a:lnTo>
                    <a:pt x="120" y="3728"/>
                  </a:lnTo>
                  <a:lnTo>
                    <a:pt x="131" y="3734"/>
                  </a:lnTo>
                  <a:lnTo>
                    <a:pt x="142" y="3739"/>
                  </a:lnTo>
                  <a:lnTo>
                    <a:pt x="153" y="3744"/>
                  </a:lnTo>
                  <a:lnTo>
                    <a:pt x="164" y="3749"/>
                  </a:lnTo>
                  <a:lnTo>
                    <a:pt x="176" y="3753"/>
                  </a:lnTo>
                  <a:lnTo>
                    <a:pt x="188" y="3756"/>
                  </a:lnTo>
                  <a:lnTo>
                    <a:pt x="200" y="3759"/>
                  </a:lnTo>
                  <a:lnTo>
                    <a:pt x="212" y="3761"/>
                  </a:lnTo>
                  <a:lnTo>
                    <a:pt x="224" y="3763"/>
                  </a:lnTo>
                  <a:lnTo>
                    <a:pt x="237" y="3764"/>
                  </a:lnTo>
                  <a:lnTo>
                    <a:pt x="250" y="3764"/>
                  </a:lnTo>
                  <a:lnTo>
                    <a:pt x="264" y="3764"/>
                  </a:lnTo>
                  <a:lnTo>
                    <a:pt x="276" y="3763"/>
                  </a:lnTo>
                  <a:lnTo>
                    <a:pt x="289" y="3761"/>
                  </a:lnTo>
                  <a:lnTo>
                    <a:pt x="301" y="3759"/>
                  </a:lnTo>
                  <a:lnTo>
                    <a:pt x="313" y="3756"/>
                  </a:lnTo>
                  <a:lnTo>
                    <a:pt x="325" y="3753"/>
                  </a:lnTo>
                  <a:lnTo>
                    <a:pt x="337" y="3749"/>
                  </a:lnTo>
                  <a:lnTo>
                    <a:pt x="348" y="3744"/>
                  </a:lnTo>
                  <a:lnTo>
                    <a:pt x="359" y="3739"/>
                  </a:lnTo>
                  <a:lnTo>
                    <a:pt x="370" y="3734"/>
                  </a:lnTo>
                  <a:lnTo>
                    <a:pt x="381" y="3728"/>
                  </a:lnTo>
                  <a:lnTo>
                    <a:pt x="391" y="3721"/>
                  </a:lnTo>
                  <a:lnTo>
                    <a:pt x="401" y="3713"/>
                  </a:lnTo>
                  <a:lnTo>
                    <a:pt x="410" y="3706"/>
                  </a:lnTo>
                  <a:lnTo>
                    <a:pt x="419" y="3698"/>
                  </a:lnTo>
                  <a:lnTo>
                    <a:pt x="428" y="3690"/>
                  </a:lnTo>
                  <a:lnTo>
                    <a:pt x="436" y="3681"/>
                  </a:lnTo>
                  <a:lnTo>
                    <a:pt x="444" y="3672"/>
                  </a:lnTo>
                  <a:lnTo>
                    <a:pt x="451" y="3663"/>
                  </a:lnTo>
                  <a:lnTo>
                    <a:pt x="458" y="3653"/>
                  </a:lnTo>
                  <a:lnTo>
                    <a:pt x="465" y="3643"/>
                  </a:lnTo>
                  <a:lnTo>
                    <a:pt x="471" y="3632"/>
                  </a:lnTo>
                  <a:lnTo>
                    <a:pt x="476" y="3621"/>
                  </a:lnTo>
                  <a:lnTo>
                    <a:pt x="481" y="3610"/>
                  </a:lnTo>
                  <a:lnTo>
                    <a:pt x="486" y="3599"/>
                  </a:lnTo>
                  <a:lnTo>
                    <a:pt x="490" y="3587"/>
                  </a:lnTo>
                  <a:lnTo>
                    <a:pt x="493" y="3576"/>
                  </a:lnTo>
                  <a:lnTo>
                    <a:pt x="496" y="3563"/>
                  </a:lnTo>
                  <a:lnTo>
                    <a:pt x="498" y="3551"/>
                  </a:lnTo>
                  <a:lnTo>
                    <a:pt x="500" y="3539"/>
                  </a:lnTo>
                  <a:lnTo>
                    <a:pt x="501" y="3526"/>
                  </a:lnTo>
                  <a:lnTo>
                    <a:pt x="501" y="3513"/>
                  </a:lnTo>
                  <a:lnTo>
                    <a:pt x="505" y="3358"/>
                  </a:lnTo>
                  <a:lnTo>
                    <a:pt x="517" y="3205"/>
                  </a:lnTo>
                  <a:lnTo>
                    <a:pt x="537" y="3054"/>
                  </a:lnTo>
                  <a:lnTo>
                    <a:pt x="563" y="2907"/>
                  </a:lnTo>
                  <a:lnTo>
                    <a:pt x="596" y="2760"/>
                  </a:lnTo>
                  <a:lnTo>
                    <a:pt x="637" y="2618"/>
                  </a:lnTo>
                  <a:lnTo>
                    <a:pt x="684" y="2478"/>
                  </a:lnTo>
                  <a:lnTo>
                    <a:pt x="738" y="2341"/>
                  </a:lnTo>
                  <a:lnTo>
                    <a:pt x="798" y="2208"/>
                  </a:lnTo>
                  <a:lnTo>
                    <a:pt x="865" y="2078"/>
                  </a:lnTo>
                  <a:lnTo>
                    <a:pt x="937" y="1952"/>
                  </a:lnTo>
                  <a:lnTo>
                    <a:pt x="1015" y="1830"/>
                  </a:lnTo>
                  <a:lnTo>
                    <a:pt x="1100" y="1711"/>
                  </a:lnTo>
                  <a:lnTo>
                    <a:pt x="1189" y="1598"/>
                  </a:lnTo>
                  <a:lnTo>
                    <a:pt x="1283" y="1488"/>
                  </a:lnTo>
                  <a:lnTo>
                    <a:pt x="1384" y="1384"/>
                  </a:lnTo>
                  <a:lnTo>
                    <a:pt x="1488" y="1285"/>
                  </a:lnTo>
                  <a:lnTo>
                    <a:pt x="1597" y="1189"/>
                  </a:lnTo>
                  <a:lnTo>
                    <a:pt x="1711" y="1100"/>
                  </a:lnTo>
                  <a:lnTo>
                    <a:pt x="1829" y="1017"/>
                  </a:lnTo>
                  <a:lnTo>
                    <a:pt x="1952" y="937"/>
                  </a:lnTo>
                  <a:lnTo>
                    <a:pt x="2077" y="865"/>
                  </a:lnTo>
                  <a:lnTo>
                    <a:pt x="2208" y="799"/>
                  </a:lnTo>
                  <a:lnTo>
                    <a:pt x="2340" y="739"/>
                  </a:lnTo>
                  <a:lnTo>
                    <a:pt x="2478" y="685"/>
                  </a:lnTo>
                  <a:lnTo>
                    <a:pt x="2617" y="637"/>
                  </a:lnTo>
                  <a:lnTo>
                    <a:pt x="2760" y="596"/>
                  </a:lnTo>
                  <a:lnTo>
                    <a:pt x="2906" y="563"/>
                  </a:lnTo>
                  <a:lnTo>
                    <a:pt x="3054" y="537"/>
                  </a:lnTo>
                  <a:lnTo>
                    <a:pt x="3204" y="517"/>
                  </a:lnTo>
                  <a:lnTo>
                    <a:pt x="3358" y="506"/>
                  </a:lnTo>
                  <a:lnTo>
                    <a:pt x="3512" y="502"/>
                  </a:lnTo>
                  <a:lnTo>
                    <a:pt x="3525" y="502"/>
                  </a:lnTo>
                  <a:lnTo>
                    <a:pt x="3538" y="501"/>
                  </a:lnTo>
                  <a:lnTo>
                    <a:pt x="3550" y="499"/>
                  </a:lnTo>
                  <a:lnTo>
                    <a:pt x="3562" y="497"/>
                  </a:lnTo>
                  <a:lnTo>
                    <a:pt x="3574" y="494"/>
                  </a:lnTo>
                  <a:lnTo>
                    <a:pt x="3587" y="491"/>
                  </a:lnTo>
                  <a:lnTo>
                    <a:pt x="3599" y="487"/>
                  </a:lnTo>
                  <a:lnTo>
                    <a:pt x="3610" y="482"/>
                  </a:lnTo>
                  <a:lnTo>
                    <a:pt x="3621" y="477"/>
                  </a:lnTo>
                  <a:lnTo>
                    <a:pt x="3632" y="472"/>
                  </a:lnTo>
                  <a:lnTo>
                    <a:pt x="3643" y="466"/>
                  </a:lnTo>
                  <a:lnTo>
                    <a:pt x="3653" y="459"/>
                  </a:lnTo>
                  <a:lnTo>
                    <a:pt x="3663" y="452"/>
                  </a:lnTo>
                  <a:lnTo>
                    <a:pt x="3672" y="445"/>
                  </a:lnTo>
                  <a:lnTo>
                    <a:pt x="3681" y="437"/>
                  </a:lnTo>
                  <a:lnTo>
                    <a:pt x="3690" y="429"/>
                  </a:lnTo>
                  <a:lnTo>
                    <a:pt x="3698" y="420"/>
                  </a:lnTo>
                  <a:lnTo>
                    <a:pt x="3706" y="411"/>
                  </a:lnTo>
                  <a:lnTo>
                    <a:pt x="3713" y="402"/>
                  </a:lnTo>
                  <a:lnTo>
                    <a:pt x="3720" y="391"/>
                  </a:lnTo>
                  <a:lnTo>
                    <a:pt x="3727" y="381"/>
                  </a:lnTo>
                  <a:lnTo>
                    <a:pt x="3733" y="370"/>
                  </a:lnTo>
                  <a:lnTo>
                    <a:pt x="3738" y="359"/>
                  </a:lnTo>
                  <a:lnTo>
                    <a:pt x="3743" y="348"/>
                  </a:lnTo>
                  <a:lnTo>
                    <a:pt x="3748" y="337"/>
                  </a:lnTo>
                  <a:lnTo>
                    <a:pt x="3752" y="325"/>
                  </a:lnTo>
                  <a:lnTo>
                    <a:pt x="3755" y="313"/>
                  </a:lnTo>
                  <a:lnTo>
                    <a:pt x="3758" y="301"/>
                  </a:lnTo>
                  <a:lnTo>
                    <a:pt x="3760" y="289"/>
                  </a:lnTo>
                  <a:lnTo>
                    <a:pt x="3762" y="276"/>
                  </a:lnTo>
                  <a:lnTo>
                    <a:pt x="3763" y="264"/>
                  </a:lnTo>
                  <a:lnTo>
                    <a:pt x="3763" y="251"/>
                  </a:lnTo>
                  <a:lnTo>
                    <a:pt x="3763" y="238"/>
                  </a:lnTo>
                  <a:lnTo>
                    <a:pt x="3762" y="225"/>
                  </a:lnTo>
                  <a:lnTo>
                    <a:pt x="3760" y="213"/>
                  </a:lnTo>
                  <a:lnTo>
                    <a:pt x="3758" y="201"/>
                  </a:lnTo>
                  <a:lnTo>
                    <a:pt x="3755" y="188"/>
                  </a:lnTo>
                  <a:lnTo>
                    <a:pt x="3752" y="177"/>
                  </a:lnTo>
                  <a:lnTo>
                    <a:pt x="3748" y="165"/>
                  </a:lnTo>
                  <a:lnTo>
                    <a:pt x="3743" y="154"/>
                  </a:lnTo>
                  <a:lnTo>
                    <a:pt x="3738" y="143"/>
                  </a:lnTo>
                  <a:lnTo>
                    <a:pt x="3733" y="132"/>
                  </a:lnTo>
                  <a:lnTo>
                    <a:pt x="3727" y="120"/>
                  </a:lnTo>
                  <a:lnTo>
                    <a:pt x="3720" y="110"/>
                  </a:lnTo>
                  <a:lnTo>
                    <a:pt x="3713" y="100"/>
                  </a:lnTo>
                  <a:lnTo>
                    <a:pt x="3706" y="91"/>
                  </a:lnTo>
                  <a:lnTo>
                    <a:pt x="3698" y="82"/>
                  </a:lnTo>
                  <a:lnTo>
                    <a:pt x="3690" y="73"/>
                  </a:lnTo>
                  <a:lnTo>
                    <a:pt x="3681" y="65"/>
                  </a:lnTo>
                  <a:lnTo>
                    <a:pt x="3672" y="57"/>
                  </a:lnTo>
                  <a:lnTo>
                    <a:pt x="3663" y="50"/>
                  </a:lnTo>
                  <a:lnTo>
                    <a:pt x="3653" y="43"/>
                  </a:lnTo>
                  <a:lnTo>
                    <a:pt x="3643" y="36"/>
                  </a:lnTo>
                  <a:lnTo>
                    <a:pt x="3632" y="30"/>
                  </a:lnTo>
                  <a:lnTo>
                    <a:pt x="3621" y="25"/>
                  </a:lnTo>
                  <a:lnTo>
                    <a:pt x="3610" y="20"/>
                  </a:lnTo>
                  <a:lnTo>
                    <a:pt x="3599" y="15"/>
                  </a:lnTo>
                  <a:lnTo>
                    <a:pt x="3587" y="11"/>
                  </a:lnTo>
                  <a:lnTo>
                    <a:pt x="3574" y="8"/>
                  </a:lnTo>
                  <a:lnTo>
                    <a:pt x="3562" y="5"/>
                  </a:lnTo>
                  <a:lnTo>
                    <a:pt x="3550" y="3"/>
                  </a:lnTo>
                  <a:lnTo>
                    <a:pt x="3538" y="1"/>
                  </a:lnTo>
                  <a:lnTo>
                    <a:pt x="3525" y="0"/>
                  </a:lnTo>
                  <a:lnTo>
                    <a:pt x="3512" y="0"/>
                  </a:lnTo>
                  <a:close/>
                </a:path>
              </a:pathLst>
            </a:custGeom>
            <a:solidFill>
              <a:srgbClr val="1F74A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微软雅黑" panose="020B0503020204020204" pitchFamily="34" charset="-122"/>
                <a:ea typeface="微软雅黑" panose="020B0503020204020204" pitchFamily="34" charset="-122"/>
              </a:endParaRPr>
            </a:p>
          </p:txBody>
        </p:sp>
      </p:grpSp>
      <p:grpSp>
        <p:nvGrpSpPr>
          <p:cNvPr id="74" name="组合 73"/>
          <p:cNvGrpSpPr/>
          <p:nvPr/>
        </p:nvGrpSpPr>
        <p:grpSpPr>
          <a:xfrm>
            <a:off x="2611755" y="1708150"/>
            <a:ext cx="3392170" cy="2544445"/>
            <a:chOff x="4113" y="2690"/>
            <a:chExt cx="5342" cy="4007"/>
          </a:xfrm>
        </p:grpSpPr>
        <p:sp>
          <p:nvSpPr>
            <p:cNvPr id="17" name="Parallelogram 4"/>
            <p:cNvSpPr/>
            <p:nvPr>
              <p:custDataLst>
                <p:tags r:id="rId8"/>
              </p:custDataLst>
            </p:nvPr>
          </p:nvSpPr>
          <p:spPr>
            <a:xfrm>
              <a:off x="4113" y="5241"/>
              <a:ext cx="2800" cy="540"/>
            </a:xfrm>
            <a:prstGeom prst="parallelogram">
              <a:avLst>
                <a:gd name="adj" fmla="val 50926"/>
              </a:avLst>
            </a:prstGeom>
            <a:solidFill>
              <a:srgbClr val="3498DB"/>
            </a:solidFill>
            <a:ln>
              <a:noFill/>
            </a:ln>
          </p:spPr>
          <p:style>
            <a:lnRef idx="2">
              <a:srgbClr val="1F74AD">
                <a:shade val="50000"/>
              </a:srgbClr>
            </a:lnRef>
            <a:fillRef idx="1">
              <a:srgbClr val="1F74AD"/>
            </a:fillRef>
            <a:effectRef idx="0">
              <a:srgbClr val="1F74AD"/>
            </a:effectRef>
            <a:fontRef idx="minor">
              <a:sysClr val="window" lastClr="FFFFFF"/>
            </a:fontRef>
          </p:style>
          <p:txBody>
            <a:bodyPr rtlCol="0" anchor="ctr"/>
            <a:lstStyle/>
            <a:p>
              <a:pPr algn="ctr"/>
              <a:r>
                <a:rPr lang="en-US" sz="1400" dirty="0" smtClean="0">
                  <a:solidFill>
                    <a:sysClr val="window" lastClr="FFFFFF"/>
                  </a:solidFill>
                  <a:latin typeface="微软雅黑" panose="020B0503020204020204" pitchFamily="34" charset="-122"/>
                  <a:ea typeface="微软雅黑" panose="020B0503020204020204" pitchFamily="34" charset="-122"/>
                </a:rPr>
                <a:t>4</a:t>
              </a:r>
              <a:r>
                <a:rPr lang="zh-CN" altLang="en-US" sz="1400" dirty="0" smtClean="0">
                  <a:solidFill>
                    <a:sysClr val="window" lastClr="FFFFFF"/>
                  </a:solidFill>
                  <a:latin typeface="微软雅黑" panose="020B0503020204020204" pitchFamily="34" charset="-122"/>
                  <a:ea typeface="微软雅黑" panose="020B0503020204020204" pitchFamily="34" charset="-122"/>
                </a:rPr>
                <a:t>月上旬</a:t>
              </a:r>
              <a:endParaRPr lang="zh-CN" altLang="en-US" sz="1400" dirty="0" smtClean="0">
                <a:solidFill>
                  <a:sysClr val="window" lastClr="FFFFFF"/>
                </a:solidFill>
                <a:latin typeface="微软雅黑" panose="020B0503020204020204" pitchFamily="34" charset="-122"/>
                <a:ea typeface="微软雅黑" panose="020B0503020204020204" pitchFamily="34" charset="-122"/>
              </a:endParaRPr>
            </a:p>
          </p:txBody>
        </p:sp>
        <p:cxnSp>
          <p:nvCxnSpPr>
            <p:cNvPr id="32" name="Straight Connector 14"/>
            <p:cNvCxnSpPr/>
            <p:nvPr>
              <p:custDataLst>
                <p:tags r:id="rId9"/>
              </p:custDataLst>
            </p:nvPr>
          </p:nvCxnSpPr>
          <p:spPr>
            <a:xfrm flipH="1" flipV="1">
              <a:off x="5486" y="2961"/>
              <a:ext cx="14" cy="2280"/>
            </a:xfrm>
            <a:prstGeom prst="line">
              <a:avLst/>
            </a:prstGeom>
            <a:ln w="12700">
              <a:solidFill>
                <a:sysClr val="window" lastClr="FFFFFF">
                  <a:lumMod val="65000"/>
                </a:sysClr>
              </a:solidFill>
              <a:headEnd type="none"/>
              <a:tailEnd type="oval"/>
            </a:ln>
          </p:spPr>
          <p:style>
            <a:lnRef idx="1">
              <a:srgbClr val="1F74AD"/>
            </a:lnRef>
            <a:fillRef idx="0">
              <a:srgbClr val="1F74AD"/>
            </a:fillRef>
            <a:effectRef idx="0">
              <a:srgbClr val="1F74AD"/>
            </a:effectRef>
            <a:fontRef idx="minor">
              <a:srgbClr val="000000"/>
            </a:fontRef>
          </p:style>
        </p:cxnSp>
        <p:sp>
          <p:nvSpPr>
            <p:cNvPr id="36" name="TextBox 19"/>
            <p:cNvSpPr txBox="1"/>
            <p:nvPr>
              <p:custDataLst>
                <p:tags r:id="rId10"/>
              </p:custDataLst>
            </p:nvPr>
          </p:nvSpPr>
          <p:spPr>
            <a:xfrm>
              <a:off x="5627" y="3366"/>
              <a:ext cx="3829" cy="1018"/>
            </a:xfrm>
            <a:prstGeom prst="rect">
              <a:avLst/>
            </a:prstGeom>
            <a:noFill/>
          </p:spPr>
          <p:txBody>
            <a:bodyPr wrap="square" tIns="0" rtlCol="0">
              <a:noAutofit/>
            </a:bodyPr>
            <a:lstStyle/>
            <a:p>
              <a:pPr>
                <a:lnSpc>
                  <a:spcPct val="120000"/>
                </a:lnSpc>
              </a:pPr>
              <a:r>
                <a:rPr lang="zh-CN" altLang="en-US" sz="1400" spc="150" smtClean="0">
                  <a:solidFill>
                    <a:schemeClr val="tx1"/>
                  </a:solidFill>
                  <a:latin typeface="微软雅黑" panose="020B0503020204020204" pitchFamily="34" charset="-122"/>
                  <a:ea typeface="微软雅黑" panose="020B0503020204020204" pitchFamily="34" charset="-122"/>
                </a:rPr>
                <a:t>梳理系统改造逻辑，确定字段录入规则，完成需求编写</a:t>
              </a:r>
              <a:endParaRPr lang="zh-CN" altLang="en-US" sz="1400" spc="150" smtClean="0">
                <a:solidFill>
                  <a:schemeClr val="tx1"/>
                </a:solidFill>
                <a:latin typeface="微软雅黑" panose="020B0503020204020204" pitchFamily="34" charset="-122"/>
                <a:ea typeface="微软雅黑" panose="020B0503020204020204" pitchFamily="34" charset="-122"/>
              </a:endParaRPr>
            </a:p>
          </p:txBody>
        </p:sp>
        <p:sp>
          <p:nvSpPr>
            <p:cNvPr id="37" name="TextBox 20"/>
            <p:cNvSpPr txBox="1"/>
            <p:nvPr>
              <p:custDataLst>
                <p:tags r:id="rId11"/>
              </p:custDataLst>
            </p:nvPr>
          </p:nvSpPr>
          <p:spPr>
            <a:xfrm>
              <a:off x="5627" y="2690"/>
              <a:ext cx="3829" cy="669"/>
            </a:xfrm>
            <a:prstGeom prst="rect">
              <a:avLst/>
            </a:prstGeom>
            <a:noFill/>
          </p:spPr>
          <p:txBody>
            <a:bodyPr wrap="square" lIns="90000" tIns="46800" rIns="90000" bIns="0" rtlCol="0" anchor="b" anchorCtr="0">
              <a:normAutofit/>
            </a:bodyPr>
            <a:lstStyle/>
            <a:p>
              <a:pPr>
                <a:lnSpc>
                  <a:spcPct val="120000"/>
                </a:lnSpc>
              </a:pPr>
              <a:r>
                <a:rPr lang="zh-CN" altLang="en-US" b="1" spc="300" smtClean="0">
                  <a:solidFill>
                    <a:schemeClr val="tx1"/>
                  </a:solidFill>
                  <a:latin typeface="微软雅黑" panose="020B0503020204020204" pitchFamily="34" charset="-122"/>
                  <a:ea typeface="微软雅黑" panose="020B0503020204020204" pitchFamily="34" charset="-122"/>
                </a:rPr>
                <a:t>需求编写</a:t>
              </a:r>
              <a:endParaRPr lang="zh-CN" altLang="en-US" b="1" spc="300" smtClean="0">
                <a:solidFill>
                  <a:schemeClr val="tx1"/>
                </a:solidFill>
                <a:latin typeface="微软雅黑" panose="020B0503020204020204" pitchFamily="34" charset="-122"/>
                <a:ea typeface="微软雅黑" panose="020B0503020204020204" pitchFamily="34" charset="-122"/>
              </a:endParaRPr>
            </a:p>
          </p:txBody>
        </p:sp>
        <p:sp>
          <p:nvSpPr>
            <p:cNvPr id="48" name="Freeform 74"/>
            <p:cNvSpPr>
              <a:spLocks noEditPoints="1"/>
            </p:cNvSpPr>
            <p:nvPr>
              <p:custDataLst>
                <p:tags r:id="rId12"/>
              </p:custDataLst>
            </p:nvPr>
          </p:nvSpPr>
          <p:spPr bwMode="auto">
            <a:xfrm>
              <a:off x="5125" y="5947"/>
              <a:ext cx="752" cy="750"/>
            </a:xfrm>
            <a:custGeom>
              <a:avLst/>
              <a:gdLst>
                <a:gd name="T0" fmla="*/ 13014 w 16095"/>
                <a:gd name="T1" fmla="*/ 9314 h 16058"/>
                <a:gd name="T2" fmla="*/ 12601 w 16095"/>
                <a:gd name="T3" fmla="*/ 10148 h 16058"/>
                <a:gd name="T4" fmla="*/ 12483 w 16095"/>
                <a:gd name="T5" fmla="*/ 10816 h 16058"/>
                <a:gd name="T6" fmla="*/ 11103 w 16095"/>
                <a:gd name="T7" fmla="*/ 12535 h 16058"/>
                <a:gd name="T8" fmla="*/ 10453 w 16095"/>
                <a:gd name="T9" fmla="*/ 12465 h 16058"/>
                <a:gd name="T10" fmla="*/ 9575 w 16095"/>
                <a:gd name="T11" fmla="*/ 12816 h 16058"/>
                <a:gd name="T12" fmla="*/ 9126 w 16095"/>
                <a:gd name="T13" fmla="*/ 13268 h 16058"/>
                <a:gd name="T14" fmla="*/ 6955 w 16095"/>
                <a:gd name="T15" fmla="*/ 13239 h 16058"/>
                <a:gd name="T16" fmla="*/ 6491 w 16095"/>
                <a:gd name="T17" fmla="*/ 12802 h 16058"/>
                <a:gd name="T18" fmla="*/ 5615 w 16095"/>
                <a:gd name="T19" fmla="*/ 12459 h 16058"/>
                <a:gd name="T20" fmla="*/ 4959 w 16095"/>
                <a:gd name="T21" fmla="*/ 12551 h 16058"/>
                <a:gd name="T22" fmla="*/ 3617 w 16095"/>
                <a:gd name="T23" fmla="*/ 10784 h 16058"/>
                <a:gd name="T24" fmla="*/ 3464 w 16095"/>
                <a:gd name="T25" fmla="*/ 10082 h 16058"/>
                <a:gd name="T26" fmla="*/ 3059 w 16095"/>
                <a:gd name="T27" fmla="*/ 9291 h 16058"/>
                <a:gd name="T28" fmla="*/ 1006 w 16095"/>
                <a:gd name="T29" fmla="*/ 7347 h 16058"/>
                <a:gd name="T30" fmla="*/ 3081 w 16095"/>
                <a:gd name="T31" fmla="*/ 6745 h 16058"/>
                <a:gd name="T32" fmla="*/ 3495 w 16095"/>
                <a:gd name="T33" fmla="*/ 5911 h 16058"/>
                <a:gd name="T34" fmla="*/ 3613 w 16095"/>
                <a:gd name="T35" fmla="*/ 5243 h 16058"/>
                <a:gd name="T36" fmla="*/ 4992 w 16095"/>
                <a:gd name="T37" fmla="*/ 3523 h 16058"/>
                <a:gd name="T38" fmla="*/ 5643 w 16095"/>
                <a:gd name="T39" fmla="*/ 3593 h 16058"/>
                <a:gd name="T40" fmla="*/ 6520 w 16095"/>
                <a:gd name="T41" fmla="*/ 3242 h 16058"/>
                <a:gd name="T42" fmla="*/ 6970 w 16095"/>
                <a:gd name="T43" fmla="*/ 2790 h 16058"/>
                <a:gd name="T44" fmla="*/ 9140 w 16095"/>
                <a:gd name="T45" fmla="*/ 2819 h 16058"/>
                <a:gd name="T46" fmla="*/ 9604 w 16095"/>
                <a:gd name="T47" fmla="*/ 3256 h 16058"/>
                <a:gd name="T48" fmla="*/ 10480 w 16095"/>
                <a:gd name="T49" fmla="*/ 3599 h 16058"/>
                <a:gd name="T50" fmla="*/ 11137 w 16095"/>
                <a:gd name="T51" fmla="*/ 3507 h 16058"/>
                <a:gd name="T52" fmla="*/ 12478 w 16095"/>
                <a:gd name="T53" fmla="*/ 5274 h 16058"/>
                <a:gd name="T54" fmla="*/ 12631 w 16095"/>
                <a:gd name="T55" fmla="*/ 5976 h 16058"/>
                <a:gd name="T56" fmla="*/ 13036 w 16095"/>
                <a:gd name="T57" fmla="*/ 6767 h 16058"/>
                <a:gd name="T58" fmla="*/ 15089 w 16095"/>
                <a:gd name="T59" fmla="*/ 8712 h 16058"/>
                <a:gd name="T60" fmla="*/ 14489 w 16095"/>
                <a:gd name="T61" fmla="*/ 3783 h 16058"/>
                <a:gd name="T62" fmla="*/ 14336 w 16095"/>
                <a:gd name="T63" fmla="*/ 2970 h 16058"/>
                <a:gd name="T64" fmla="*/ 12945 w 16095"/>
                <a:gd name="T65" fmla="*/ 1659 h 16058"/>
                <a:gd name="T66" fmla="*/ 12433 w 16095"/>
                <a:gd name="T67" fmla="*/ 1581 h 16058"/>
                <a:gd name="T68" fmla="*/ 10192 w 16095"/>
                <a:gd name="T69" fmla="*/ 2406 h 16058"/>
                <a:gd name="T70" fmla="*/ 9336 w 16095"/>
                <a:gd name="T71" fmla="*/ 202 h 16058"/>
                <a:gd name="T72" fmla="*/ 7187 w 16095"/>
                <a:gd name="T73" fmla="*/ 15 h 16058"/>
                <a:gd name="T74" fmla="*/ 6503 w 16095"/>
                <a:gd name="T75" fmla="*/ 483 h 16058"/>
                <a:gd name="T76" fmla="*/ 4046 w 16095"/>
                <a:gd name="T77" fmla="*/ 1704 h 16058"/>
                <a:gd name="T78" fmla="*/ 3407 w 16095"/>
                <a:gd name="T79" fmla="*/ 1586 h 16058"/>
                <a:gd name="T80" fmla="*/ 2956 w 16095"/>
                <a:gd name="T81" fmla="*/ 1771 h 16058"/>
                <a:gd name="T82" fmla="*/ 1604 w 16095"/>
                <a:gd name="T83" fmla="*/ 3320 h 16058"/>
                <a:gd name="T84" fmla="*/ 2620 w 16095"/>
                <a:gd name="T85" fmla="*/ 5408 h 16058"/>
                <a:gd name="T86" fmla="*/ 379 w 16095"/>
                <a:gd name="T87" fmla="*/ 6562 h 16058"/>
                <a:gd name="T88" fmla="*/ 1 w 16095"/>
                <a:gd name="T89" fmla="*/ 7302 h 16058"/>
                <a:gd name="T90" fmla="*/ 285 w 16095"/>
                <a:gd name="T91" fmla="*/ 9412 h 16058"/>
                <a:gd name="T92" fmla="*/ 2511 w 16095"/>
                <a:gd name="T93" fmla="*/ 10413 h 16058"/>
                <a:gd name="T94" fmla="*/ 1583 w 16095"/>
                <a:gd name="T95" fmla="*/ 12613 h 16058"/>
                <a:gd name="T96" fmla="*/ 2897 w 16095"/>
                <a:gd name="T97" fmla="*/ 14241 h 16058"/>
                <a:gd name="T98" fmla="*/ 3336 w 16095"/>
                <a:gd name="T99" fmla="*/ 14459 h 16058"/>
                <a:gd name="T100" fmla="*/ 3944 w 16095"/>
                <a:gd name="T101" fmla="*/ 14404 h 16058"/>
                <a:gd name="T102" fmla="*/ 6444 w 16095"/>
                <a:gd name="T103" fmla="*/ 15461 h 16058"/>
                <a:gd name="T104" fmla="*/ 7061 w 16095"/>
                <a:gd name="T105" fmla="*/ 16012 h 16058"/>
                <a:gd name="T106" fmla="*/ 9229 w 16095"/>
                <a:gd name="T107" fmla="*/ 15927 h 16058"/>
                <a:gd name="T108" fmla="*/ 9718 w 16095"/>
                <a:gd name="T109" fmla="*/ 15251 h 16058"/>
                <a:gd name="T110" fmla="*/ 12326 w 16095"/>
                <a:gd name="T111" fmla="*/ 14460 h 16058"/>
                <a:gd name="T112" fmla="*/ 12877 w 16095"/>
                <a:gd name="T113" fmla="*/ 14426 h 16058"/>
                <a:gd name="T114" fmla="*/ 14253 w 16095"/>
                <a:gd name="T115" fmla="*/ 13191 h 16058"/>
                <a:gd name="T116" fmla="*/ 14511 w 16095"/>
                <a:gd name="T117" fmla="*/ 12402 h 16058"/>
                <a:gd name="T118" fmla="*/ 13745 w 16095"/>
                <a:gd name="T119" fmla="*/ 10004 h 16058"/>
                <a:gd name="T120" fmla="*/ 15941 w 16095"/>
                <a:gd name="T121" fmla="*/ 9245 h 16058"/>
                <a:gd name="T122" fmla="*/ 16061 w 16095"/>
                <a:gd name="T123" fmla="*/ 7086 h 16058"/>
                <a:gd name="T124" fmla="*/ 15536 w 16095"/>
                <a:gd name="T125" fmla="*/ 6448 h 160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095" h="16058">
                  <a:moveTo>
                    <a:pt x="13547" y="9020"/>
                  </a:moveTo>
                  <a:lnTo>
                    <a:pt x="13515" y="9027"/>
                  </a:lnTo>
                  <a:lnTo>
                    <a:pt x="13483" y="9035"/>
                  </a:lnTo>
                  <a:lnTo>
                    <a:pt x="13450" y="9044"/>
                  </a:lnTo>
                  <a:lnTo>
                    <a:pt x="13419" y="9054"/>
                  </a:lnTo>
                  <a:lnTo>
                    <a:pt x="13388" y="9065"/>
                  </a:lnTo>
                  <a:lnTo>
                    <a:pt x="13358" y="9077"/>
                  </a:lnTo>
                  <a:lnTo>
                    <a:pt x="13328" y="9090"/>
                  </a:lnTo>
                  <a:lnTo>
                    <a:pt x="13298" y="9104"/>
                  </a:lnTo>
                  <a:lnTo>
                    <a:pt x="13269" y="9120"/>
                  </a:lnTo>
                  <a:lnTo>
                    <a:pt x="13241" y="9135"/>
                  </a:lnTo>
                  <a:lnTo>
                    <a:pt x="13213" y="9152"/>
                  </a:lnTo>
                  <a:lnTo>
                    <a:pt x="13186" y="9169"/>
                  </a:lnTo>
                  <a:lnTo>
                    <a:pt x="13160" y="9187"/>
                  </a:lnTo>
                  <a:lnTo>
                    <a:pt x="13134" y="9207"/>
                  </a:lnTo>
                  <a:lnTo>
                    <a:pt x="13108" y="9226"/>
                  </a:lnTo>
                  <a:lnTo>
                    <a:pt x="13083" y="9247"/>
                  </a:lnTo>
                  <a:lnTo>
                    <a:pt x="13059" y="9269"/>
                  </a:lnTo>
                  <a:lnTo>
                    <a:pt x="13036" y="9291"/>
                  </a:lnTo>
                  <a:lnTo>
                    <a:pt x="13014" y="9314"/>
                  </a:lnTo>
                  <a:lnTo>
                    <a:pt x="12992" y="9338"/>
                  </a:lnTo>
                  <a:lnTo>
                    <a:pt x="12971" y="9362"/>
                  </a:lnTo>
                  <a:lnTo>
                    <a:pt x="12950" y="9387"/>
                  </a:lnTo>
                  <a:lnTo>
                    <a:pt x="12931" y="9414"/>
                  </a:lnTo>
                  <a:lnTo>
                    <a:pt x="12912" y="9440"/>
                  </a:lnTo>
                  <a:lnTo>
                    <a:pt x="12894" y="9467"/>
                  </a:lnTo>
                  <a:lnTo>
                    <a:pt x="12877" y="9495"/>
                  </a:lnTo>
                  <a:lnTo>
                    <a:pt x="12861" y="9523"/>
                  </a:lnTo>
                  <a:lnTo>
                    <a:pt x="12846" y="9552"/>
                  </a:lnTo>
                  <a:lnTo>
                    <a:pt x="12832" y="9582"/>
                  </a:lnTo>
                  <a:lnTo>
                    <a:pt x="12819" y="9612"/>
                  </a:lnTo>
                  <a:lnTo>
                    <a:pt x="12807" y="9642"/>
                  </a:lnTo>
                  <a:lnTo>
                    <a:pt x="12795" y="9674"/>
                  </a:lnTo>
                  <a:lnTo>
                    <a:pt x="12769" y="9743"/>
                  </a:lnTo>
                  <a:lnTo>
                    <a:pt x="12744" y="9812"/>
                  </a:lnTo>
                  <a:lnTo>
                    <a:pt x="12717" y="9880"/>
                  </a:lnTo>
                  <a:lnTo>
                    <a:pt x="12690" y="9948"/>
                  </a:lnTo>
                  <a:lnTo>
                    <a:pt x="12661" y="10015"/>
                  </a:lnTo>
                  <a:lnTo>
                    <a:pt x="12632" y="10082"/>
                  </a:lnTo>
                  <a:lnTo>
                    <a:pt x="12601" y="10148"/>
                  </a:lnTo>
                  <a:lnTo>
                    <a:pt x="12570" y="10214"/>
                  </a:lnTo>
                  <a:lnTo>
                    <a:pt x="12556" y="10244"/>
                  </a:lnTo>
                  <a:lnTo>
                    <a:pt x="12543" y="10274"/>
                  </a:lnTo>
                  <a:lnTo>
                    <a:pt x="12531" y="10305"/>
                  </a:lnTo>
                  <a:lnTo>
                    <a:pt x="12520" y="10336"/>
                  </a:lnTo>
                  <a:lnTo>
                    <a:pt x="12510" y="10367"/>
                  </a:lnTo>
                  <a:lnTo>
                    <a:pt x="12501" y="10399"/>
                  </a:lnTo>
                  <a:lnTo>
                    <a:pt x="12494" y="10430"/>
                  </a:lnTo>
                  <a:lnTo>
                    <a:pt x="12487" y="10462"/>
                  </a:lnTo>
                  <a:lnTo>
                    <a:pt x="12481" y="10495"/>
                  </a:lnTo>
                  <a:lnTo>
                    <a:pt x="12477" y="10527"/>
                  </a:lnTo>
                  <a:lnTo>
                    <a:pt x="12473" y="10559"/>
                  </a:lnTo>
                  <a:lnTo>
                    <a:pt x="12471" y="10591"/>
                  </a:lnTo>
                  <a:lnTo>
                    <a:pt x="12469" y="10623"/>
                  </a:lnTo>
                  <a:lnTo>
                    <a:pt x="12469" y="10655"/>
                  </a:lnTo>
                  <a:lnTo>
                    <a:pt x="12470" y="10687"/>
                  </a:lnTo>
                  <a:lnTo>
                    <a:pt x="12471" y="10719"/>
                  </a:lnTo>
                  <a:lnTo>
                    <a:pt x="12474" y="10752"/>
                  </a:lnTo>
                  <a:lnTo>
                    <a:pt x="12478" y="10784"/>
                  </a:lnTo>
                  <a:lnTo>
                    <a:pt x="12483" y="10816"/>
                  </a:lnTo>
                  <a:lnTo>
                    <a:pt x="12488" y="10848"/>
                  </a:lnTo>
                  <a:lnTo>
                    <a:pt x="12495" y="10879"/>
                  </a:lnTo>
                  <a:lnTo>
                    <a:pt x="12503" y="10911"/>
                  </a:lnTo>
                  <a:lnTo>
                    <a:pt x="12512" y="10942"/>
                  </a:lnTo>
                  <a:lnTo>
                    <a:pt x="12522" y="10972"/>
                  </a:lnTo>
                  <a:lnTo>
                    <a:pt x="12532" y="11003"/>
                  </a:lnTo>
                  <a:lnTo>
                    <a:pt x="12544" y="11034"/>
                  </a:lnTo>
                  <a:lnTo>
                    <a:pt x="12557" y="11064"/>
                  </a:lnTo>
                  <a:lnTo>
                    <a:pt x="12571" y="11093"/>
                  </a:lnTo>
                  <a:lnTo>
                    <a:pt x="12586" y="11123"/>
                  </a:lnTo>
                  <a:lnTo>
                    <a:pt x="12602" y="11151"/>
                  </a:lnTo>
                  <a:lnTo>
                    <a:pt x="12619" y="11180"/>
                  </a:lnTo>
                  <a:lnTo>
                    <a:pt x="12638" y="11207"/>
                  </a:lnTo>
                  <a:lnTo>
                    <a:pt x="13511" y="12514"/>
                  </a:lnTo>
                  <a:lnTo>
                    <a:pt x="12543" y="13480"/>
                  </a:lnTo>
                  <a:lnTo>
                    <a:pt x="11233" y="12608"/>
                  </a:lnTo>
                  <a:lnTo>
                    <a:pt x="11202" y="12588"/>
                  </a:lnTo>
                  <a:lnTo>
                    <a:pt x="11169" y="12569"/>
                  </a:lnTo>
                  <a:lnTo>
                    <a:pt x="11137" y="12551"/>
                  </a:lnTo>
                  <a:lnTo>
                    <a:pt x="11103" y="12535"/>
                  </a:lnTo>
                  <a:lnTo>
                    <a:pt x="11069" y="12520"/>
                  </a:lnTo>
                  <a:lnTo>
                    <a:pt x="11035" y="12506"/>
                  </a:lnTo>
                  <a:lnTo>
                    <a:pt x="11000" y="12494"/>
                  </a:lnTo>
                  <a:lnTo>
                    <a:pt x="10965" y="12483"/>
                  </a:lnTo>
                  <a:lnTo>
                    <a:pt x="10930" y="12473"/>
                  </a:lnTo>
                  <a:lnTo>
                    <a:pt x="10894" y="12464"/>
                  </a:lnTo>
                  <a:lnTo>
                    <a:pt x="10858" y="12457"/>
                  </a:lnTo>
                  <a:lnTo>
                    <a:pt x="10822" y="12451"/>
                  </a:lnTo>
                  <a:lnTo>
                    <a:pt x="10786" y="12446"/>
                  </a:lnTo>
                  <a:lnTo>
                    <a:pt x="10748" y="12443"/>
                  </a:lnTo>
                  <a:lnTo>
                    <a:pt x="10712" y="12441"/>
                  </a:lnTo>
                  <a:lnTo>
                    <a:pt x="10676" y="12440"/>
                  </a:lnTo>
                  <a:lnTo>
                    <a:pt x="10648" y="12441"/>
                  </a:lnTo>
                  <a:lnTo>
                    <a:pt x="10620" y="12442"/>
                  </a:lnTo>
                  <a:lnTo>
                    <a:pt x="10592" y="12444"/>
                  </a:lnTo>
                  <a:lnTo>
                    <a:pt x="10563" y="12446"/>
                  </a:lnTo>
                  <a:lnTo>
                    <a:pt x="10536" y="12450"/>
                  </a:lnTo>
                  <a:lnTo>
                    <a:pt x="10508" y="12454"/>
                  </a:lnTo>
                  <a:lnTo>
                    <a:pt x="10480" y="12459"/>
                  </a:lnTo>
                  <a:lnTo>
                    <a:pt x="10453" y="12465"/>
                  </a:lnTo>
                  <a:lnTo>
                    <a:pt x="10425" y="12472"/>
                  </a:lnTo>
                  <a:lnTo>
                    <a:pt x="10397" y="12479"/>
                  </a:lnTo>
                  <a:lnTo>
                    <a:pt x="10370" y="12488"/>
                  </a:lnTo>
                  <a:lnTo>
                    <a:pt x="10343" y="12497"/>
                  </a:lnTo>
                  <a:lnTo>
                    <a:pt x="10317" y="12506"/>
                  </a:lnTo>
                  <a:lnTo>
                    <a:pt x="10290" y="12517"/>
                  </a:lnTo>
                  <a:lnTo>
                    <a:pt x="10264" y="12528"/>
                  </a:lnTo>
                  <a:lnTo>
                    <a:pt x="10237" y="12540"/>
                  </a:lnTo>
                  <a:lnTo>
                    <a:pt x="10172" y="12571"/>
                  </a:lnTo>
                  <a:lnTo>
                    <a:pt x="10106" y="12602"/>
                  </a:lnTo>
                  <a:lnTo>
                    <a:pt x="10038" y="12631"/>
                  </a:lnTo>
                  <a:lnTo>
                    <a:pt x="9971" y="12661"/>
                  </a:lnTo>
                  <a:lnTo>
                    <a:pt x="9903" y="12688"/>
                  </a:lnTo>
                  <a:lnTo>
                    <a:pt x="9835" y="12715"/>
                  </a:lnTo>
                  <a:lnTo>
                    <a:pt x="9766" y="12740"/>
                  </a:lnTo>
                  <a:lnTo>
                    <a:pt x="9696" y="12765"/>
                  </a:lnTo>
                  <a:lnTo>
                    <a:pt x="9665" y="12777"/>
                  </a:lnTo>
                  <a:lnTo>
                    <a:pt x="9635" y="12789"/>
                  </a:lnTo>
                  <a:lnTo>
                    <a:pt x="9605" y="12802"/>
                  </a:lnTo>
                  <a:lnTo>
                    <a:pt x="9575" y="12816"/>
                  </a:lnTo>
                  <a:lnTo>
                    <a:pt x="9545" y="12832"/>
                  </a:lnTo>
                  <a:lnTo>
                    <a:pt x="9517" y="12848"/>
                  </a:lnTo>
                  <a:lnTo>
                    <a:pt x="9489" y="12864"/>
                  </a:lnTo>
                  <a:lnTo>
                    <a:pt x="9462" y="12882"/>
                  </a:lnTo>
                  <a:lnTo>
                    <a:pt x="9436" y="12901"/>
                  </a:lnTo>
                  <a:lnTo>
                    <a:pt x="9410" y="12920"/>
                  </a:lnTo>
                  <a:lnTo>
                    <a:pt x="9384" y="12941"/>
                  </a:lnTo>
                  <a:lnTo>
                    <a:pt x="9360" y="12962"/>
                  </a:lnTo>
                  <a:lnTo>
                    <a:pt x="9336" y="12984"/>
                  </a:lnTo>
                  <a:lnTo>
                    <a:pt x="9313" y="13007"/>
                  </a:lnTo>
                  <a:lnTo>
                    <a:pt x="9291" y="13030"/>
                  </a:lnTo>
                  <a:lnTo>
                    <a:pt x="9269" y="13054"/>
                  </a:lnTo>
                  <a:lnTo>
                    <a:pt x="9249" y="13078"/>
                  </a:lnTo>
                  <a:lnTo>
                    <a:pt x="9228" y="13103"/>
                  </a:lnTo>
                  <a:lnTo>
                    <a:pt x="9209" y="13129"/>
                  </a:lnTo>
                  <a:lnTo>
                    <a:pt x="9190" y="13156"/>
                  </a:lnTo>
                  <a:lnTo>
                    <a:pt x="9173" y="13183"/>
                  </a:lnTo>
                  <a:lnTo>
                    <a:pt x="9156" y="13211"/>
                  </a:lnTo>
                  <a:lnTo>
                    <a:pt x="9141" y="13239"/>
                  </a:lnTo>
                  <a:lnTo>
                    <a:pt x="9126" y="13268"/>
                  </a:lnTo>
                  <a:lnTo>
                    <a:pt x="9112" y="13297"/>
                  </a:lnTo>
                  <a:lnTo>
                    <a:pt x="9099" y="13327"/>
                  </a:lnTo>
                  <a:lnTo>
                    <a:pt x="9087" y="13357"/>
                  </a:lnTo>
                  <a:lnTo>
                    <a:pt x="9076" y="13388"/>
                  </a:lnTo>
                  <a:lnTo>
                    <a:pt x="9066" y="13419"/>
                  </a:lnTo>
                  <a:lnTo>
                    <a:pt x="9056" y="13451"/>
                  </a:lnTo>
                  <a:lnTo>
                    <a:pt x="9048" y="13484"/>
                  </a:lnTo>
                  <a:lnTo>
                    <a:pt x="9041" y="13516"/>
                  </a:lnTo>
                  <a:lnTo>
                    <a:pt x="8732" y="15054"/>
                  </a:lnTo>
                  <a:lnTo>
                    <a:pt x="7363" y="15054"/>
                  </a:lnTo>
                  <a:lnTo>
                    <a:pt x="7055" y="13516"/>
                  </a:lnTo>
                  <a:lnTo>
                    <a:pt x="7048" y="13484"/>
                  </a:lnTo>
                  <a:lnTo>
                    <a:pt x="7040" y="13451"/>
                  </a:lnTo>
                  <a:lnTo>
                    <a:pt x="7030" y="13419"/>
                  </a:lnTo>
                  <a:lnTo>
                    <a:pt x="7020" y="13388"/>
                  </a:lnTo>
                  <a:lnTo>
                    <a:pt x="7009" y="13357"/>
                  </a:lnTo>
                  <a:lnTo>
                    <a:pt x="6997" y="13327"/>
                  </a:lnTo>
                  <a:lnTo>
                    <a:pt x="6984" y="13297"/>
                  </a:lnTo>
                  <a:lnTo>
                    <a:pt x="6970" y="13268"/>
                  </a:lnTo>
                  <a:lnTo>
                    <a:pt x="6955" y="13239"/>
                  </a:lnTo>
                  <a:lnTo>
                    <a:pt x="6940" y="13211"/>
                  </a:lnTo>
                  <a:lnTo>
                    <a:pt x="6923" y="13183"/>
                  </a:lnTo>
                  <a:lnTo>
                    <a:pt x="6906" y="13156"/>
                  </a:lnTo>
                  <a:lnTo>
                    <a:pt x="6887" y="13129"/>
                  </a:lnTo>
                  <a:lnTo>
                    <a:pt x="6868" y="13103"/>
                  </a:lnTo>
                  <a:lnTo>
                    <a:pt x="6847" y="13078"/>
                  </a:lnTo>
                  <a:lnTo>
                    <a:pt x="6827" y="13054"/>
                  </a:lnTo>
                  <a:lnTo>
                    <a:pt x="6805" y="13030"/>
                  </a:lnTo>
                  <a:lnTo>
                    <a:pt x="6783" y="13007"/>
                  </a:lnTo>
                  <a:lnTo>
                    <a:pt x="6760" y="12984"/>
                  </a:lnTo>
                  <a:lnTo>
                    <a:pt x="6736" y="12962"/>
                  </a:lnTo>
                  <a:lnTo>
                    <a:pt x="6712" y="12941"/>
                  </a:lnTo>
                  <a:lnTo>
                    <a:pt x="6686" y="12920"/>
                  </a:lnTo>
                  <a:lnTo>
                    <a:pt x="6660" y="12901"/>
                  </a:lnTo>
                  <a:lnTo>
                    <a:pt x="6634" y="12882"/>
                  </a:lnTo>
                  <a:lnTo>
                    <a:pt x="6607" y="12864"/>
                  </a:lnTo>
                  <a:lnTo>
                    <a:pt x="6579" y="12848"/>
                  </a:lnTo>
                  <a:lnTo>
                    <a:pt x="6551" y="12832"/>
                  </a:lnTo>
                  <a:lnTo>
                    <a:pt x="6521" y="12816"/>
                  </a:lnTo>
                  <a:lnTo>
                    <a:pt x="6491" y="12802"/>
                  </a:lnTo>
                  <a:lnTo>
                    <a:pt x="6461" y="12789"/>
                  </a:lnTo>
                  <a:lnTo>
                    <a:pt x="6431" y="12777"/>
                  </a:lnTo>
                  <a:lnTo>
                    <a:pt x="6400" y="12765"/>
                  </a:lnTo>
                  <a:lnTo>
                    <a:pt x="6330" y="12740"/>
                  </a:lnTo>
                  <a:lnTo>
                    <a:pt x="6261" y="12715"/>
                  </a:lnTo>
                  <a:lnTo>
                    <a:pt x="6193" y="12688"/>
                  </a:lnTo>
                  <a:lnTo>
                    <a:pt x="6125" y="12661"/>
                  </a:lnTo>
                  <a:lnTo>
                    <a:pt x="6058" y="12632"/>
                  </a:lnTo>
                  <a:lnTo>
                    <a:pt x="5990" y="12602"/>
                  </a:lnTo>
                  <a:lnTo>
                    <a:pt x="5924" y="12572"/>
                  </a:lnTo>
                  <a:lnTo>
                    <a:pt x="5859" y="12541"/>
                  </a:lnTo>
                  <a:lnTo>
                    <a:pt x="5832" y="12529"/>
                  </a:lnTo>
                  <a:lnTo>
                    <a:pt x="5806" y="12517"/>
                  </a:lnTo>
                  <a:lnTo>
                    <a:pt x="5779" y="12507"/>
                  </a:lnTo>
                  <a:lnTo>
                    <a:pt x="5752" y="12497"/>
                  </a:lnTo>
                  <a:lnTo>
                    <a:pt x="5725" y="12488"/>
                  </a:lnTo>
                  <a:lnTo>
                    <a:pt x="5698" y="12479"/>
                  </a:lnTo>
                  <a:lnTo>
                    <a:pt x="5670" y="12472"/>
                  </a:lnTo>
                  <a:lnTo>
                    <a:pt x="5643" y="12465"/>
                  </a:lnTo>
                  <a:lnTo>
                    <a:pt x="5615" y="12459"/>
                  </a:lnTo>
                  <a:lnTo>
                    <a:pt x="5588" y="12454"/>
                  </a:lnTo>
                  <a:lnTo>
                    <a:pt x="5560" y="12450"/>
                  </a:lnTo>
                  <a:lnTo>
                    <a:pt x="5533" y="12446"/>
                  </a:lnTo>
                  <a:lnTo>
                    <a:pt x="5504" y="12444"/>
                  </a:lnTo>
                  <a:lnTo>
                    <a:pt x="5476" y="12442"/>
                  </a:lnTo>
                  <a:lnTo>
                    <a:pt x="5448" y="12441"/>
                  </a:lnTo>
                  <a:lnTo>
                    <a:pt x="5420" y="12440"/>
                  </a:lnTo>
                  <a:lnTo>
                    <a:pt x="5384" y="12441"/>
                  </a:lnTo>
                  <a:lnTo>
                    <a:pt x="5347" y="12443"/>
                  </a:lnTo>
                  <a:lnTo>
                    <a:pt x="5310" y="12446"/>
                  </a:lnTo>
                  <a:lnTo>
                    <a:pt x="5274" y="12451"/>
                  </a:lnTo>
                  <a:lnTo>
                    <a:pt x="5238" y="12457"/>
                  </a:lnTo>
                  <a:lnTo>
                    <a:pt x="5202" y="12464"/>
                  </a:lnTo>
                  <a:lnTo>
                    <a:pt x="5166" y="12473"/>
                  </a:lnTo>
                  <a:lnTo>
                    <a:pt x="5130" y="12483"/>
                  </a:lnTo>
                  <a:lnTo>
                    <a:pt x="5096" y="12494"/>
                  </a:lnTo>
                  <a:lnTo>
                    <a:pt x="5061" y="12506"/>
                  </a:lnTo>
                  <a:lnTo>
                    <a:pt x="5027" y="12520"/>
                  </a:lnTo>
                  <a:lnTo>
                    <a:pt x="4992" y="12535"/>
                  </a:lnTo>
                  <a:lnTo>
                    <a:pt x="4959" y="12551"/>
                  </a:lnTo>
                  <a:lnTo>
                    <a:pt x="4926" y="12569"/>
                  </a:lnTo>
                  <a:lnTo>
                    <a:pt x="4894" y="12588"/>
                  </a:lnTo>
                  <a:lnTo>
                    <a:pt x="4862" y="12608"/>
                  </a:lnTo>
                  <a:lnTo>
                    <a:pt x="3552" y="13480"/>
                  </a:lnTo>
                  <a:lnTo>
                    <a:pt x="2584" y="12514"/>
                  </a:lnTo>
                  <a:lnTo>
                    <a:pt x="3457" y="11207"/>
                  </a:lnTo>
                  <a:lnTo>
                    <a:pt x="3476" y="11180"/>
                  </a:lnTo>
                  <a:lnTo>
                    <a:pt x="3493" y="11151"/>
                  </a:lnTo>
                  <a:lnTo>
                    <a:pt x="3509" y="11123"/>
                  </a:lnTo>
                  <a:lnTo>
                    <a:pt x="3524" y="11093"/>
                  </a:lnTo>
                  <a:lnTo>
                    <a:pt x="3537" y="11064"/>
                  </a:lnTo>
                  <a:lnTo>
                    <a:pt x="3550" y="11034"/>
                  </a:lnTo>
                  <a:lnTo>
                    <a:pt x="3562" y="11003"/>
                  </a:lnTo>
                  <a:lnTo>
                    <a:pt x="3573" y="10972"/>
                  </a:lnTo>
                  <a:lnTo>
                    <a:pt x="3583" y="10942"/>
                  </a:lnTo>
                  <a:lnTo>
                    <a:pt x="3592" y="10911"/>
                  </a:lnTo>
                  <a:lnTo>
                    <a:pt x="3600" y="10879"/>
                  </a:lnTo>
                  <a:lnTo>
                    <a:pt x="3606" y="10848"/>
                  </a:lnTo>
                  <a:lnTo>
                    <a:pt x="3612" y="10816"/>
                  </a:lnTo>
                  <a:lnTo>
                    <a:pt x="3617" y="10784"/>
                  </a:lnTo>
                  <a:lnTo>
                    <a:pt x="3621" y="10753"/>
                  </a:lnTo>
                  <a:lnTo>
                    <a:pt x="3624" y="10720"/>
                  </a:lnTo>
                  <a:lnTo>
                    <a:pt x="3625" y="10688"/>
                  </a:lnTo>
                  <a:lnTo>
                    <a:pt x="3626" y="10655"/>
                  </a:lnTo>
                  <a:lnTo>
                    <a:pt x="3626" y="10623"/>
                  </a:lnTo>
                  <a:lnTo>
                    <a:pt x="3624" y="10591"/>
                  </a:lnTo>
                  <a:lnTo>
                    <a:pt x="3622" y="10559"/>
                  </a:lnTo>
                  <a:lnTo>
                    <a:pt x="3618" y="10527"/>
                  </a:lnTo>
                  <a:lnTo>
                    <a:pt x="3614" y="10495"/>
                  </a:lnTo>
                  <a:lnTo>
                    <a:pt x="3608" y="10462"/>
                  </a:lnTo>
                  <a:lnTo>
                    <a:pt x="3602" y="10431"/>
                  </a:lnTo>
                  <a:lnTo>
                    <a:pt x="3594" y="10399"/>
                  </a:lnTo>
                  <a:lnTo>
                    <a:pt x="3585" y="10368"/>
                  </a:lnTo>
                  <a:lnTo>
                    <a:pt x="3576" y="10337"/>
                  </a:lnTo>
                  <a:lnTo>
                    <a:pt x="3565" y="10306"/>
                  </a:lnTo>
                  <a:lnTo>
                    <a:pt x="3553" y="10275"/>
                  </a:lnTo>
                  <a:lnTo>
                    <a:pt x="3540" y="10245"/>
                  </a:lnTo>
                  <a:lnTo>
                    <a:pt x="3526" y="10215"/>
                  </a:lnTo>
                  <a:lnTo>
                    <a:pt x="3495" y="10148"/>
                  </a:lnTo>
                  <a:lnTo>
                    <a:pt x="3464" y="10082"/>
                  </a:lnTo>
                  <a:lnTo>
                    <a:pt x="3435" y="10016"/>
                  </a:lnTo>
                  <a:lnTo>
                    <a:pt x="3406" y="9949"/>
                  </a:lnTo>
                  <a:lnTo>
                    <a:pt x="3378" y="9881"/>
                  </a:lnTo>
                  <a:lnTo>
                    <a:pt x="3352" y="9813"/>
                  </a:lnTo>
                  <a:lnTo>
                    <a:pt x="3326" y="9744"/>
                  </a:lnTo>
                  <a:lnTo>
                    <a:pt x="3300" y="9675"/>
                  </a:lnTo>
                  <a:lnTo>
                    <a:pt x="3289" y="9643"/>
                  </a:lnTo>
                  <a:lnTo>
                    <a:pt x="3277" y="9612"/>
                  </a:lnTo>
                  <a:lnTo>
                    <a:pt x="3263" y="9582"/>
                  </a:lnTo>
                  <a:lnTo>
                    <a:pt x="3249" y="9553"/>
                  </a:lnTo>
                  <a:lnTo>
                    <a:pt x="3234" y="9524"/>
                  </a:lnTo>
                  <a:lnTo>
                    <a:pt x="3218" y="9496"/>
                  </a:lnTo>
                  <a:lnTo>
                    <a:pt x="3201" y="9468"/>
                  </a:lnTo>
                  <a:lnTo>
                    <a:pt x="3183" y="9441"/>
                  </a:lnTo>
                  <a:lnTo>
                    <a:pt x="3165" y="9414"/>
                  </a:lnTo>
                  <a:lnTo>
                    <a:pt x="3145" y="9388"/>
                  </a:lnTo>
                  <a:lnTo>
                    <a:pt x="3124" y="9362"/>
                  </a:lnTo>
                  <a:lnTo>
                    <a:pt x="3103" y="9338"/>
                  </a:lnTo>
                  <a:lnTo>
                    <a:pt x="3081" y="9314"/>
                  </a:lnTo>
                  <a:lnTo>
                    <a:pt x="3059" y="9291"/>
                  </a:lnTo>
                  <a:lnTo>
                    <a:pt x="3036" y="9269"/>
                  </a:lnTo>
                  <a:lnTo>
                    <a:pt x="3012" y="9248"/>
                  </a:lnTo>
                  <a:lnTo>
                    <a:pt x="2987" y="9227"/>
                  </a:lnTo>
                  <a:lnTo>
                    <a:pt x="2961" y="9207"/>
                  </a:lnTo>
                  <a:lnTo>
                    <a:pt x="2935" y="9188"/>
                  </a:lnTo>
                  <a:lnTo>
                    <a:pt x="2909" y="9170"/>
                  </a:lnTo>
                  <a:lnTo>
                    <a:pt x="2882" y="9152"/>
                  </a:lnTo>
                  <a:lnTo>
                    <a:pt x="2854" y="9136"/>
                  </a:lnTo>
                  <a:lnTo>
                    <a:pt x="2826" y="9120"/>
                  </a:lnTo>
                  <a:lnTo>
                    <a:pt x="2797" y="9104"/>
                  </a:lnTo>
                  <a:lnTo>
                    <a:pt x="2767" y="9090"/>
                  </a:lnTo>
                  <a:lnTo>
                    <a:pt x="2737" y="9077"/>
                  </a:lnTo>
                  <a:lnTo>
                    <a:pt x="2707" y="9065"/>
                  </a:lnTo>
                  <a:lnTo>
                    <a:pt x="2676" y="9054"/>
                  </a:lnTo>
                  <a:lnTo>
                    <a:pt x="2645" y="9044"/>
                  </a:lnTo>
                  <a:lnTo>
                    <a:pt x="2613" y="9035"/>
                  </a:lnTo>
                  <a:lnTo>
                    <a:pt x="2581" y="9027"/>
                  </a:lnTo>
                  <a:lnTo>
                    <a:pt x="2548" y="9020"/>
                  </a:lnTo>
                  <a:lnTo>
                    <a:pt x="1006" y="8712"/>
                  </a:lnTo>
                  <a:lnTo>
                    <a:pt x="1006" y="7347"/>
                  </a:lnTo>
                  <a:lnTo>
                    <a:pt x="2548" y="7039"/>
                  </a:lnTo>
                  <a:lnTo>
                    <a:pt x="2581" y="7032"/>
                  </a:lnTo>
                  <a:lnTo>
                    <a:pt x="2613" y="7024"/>
                  </a:lnTo>
                  <a:lnTo>
                    <a:pt x="2645" y="7015"/>
                  </a:lnTo>
                  <a:lnTo>
                    <a:pt x="2676" y="7005"/>
                  </a:lnTo>
                  <a:lnTo>
                    <a:pt x="2707" y="6994"/>
                  </a:lnTo>
                  <a:lnTo>
                    <a:pt x="2737" y="6982"/>
                  </a:lnTo>
                  <a:lnTo>
                    <a:pt x="2767" y="6969"/>
                  </a:lnTo>
                  <a:lnTo>
                    <a:pt x="2797" y="6955"/>
                  </a:lnTo>
                  <a:lnTo>
                    <a:pt x="2826" y="6939"/>
                  </a:lnTo>
                  <a:lnTo>
                    <a:pt x="2854" y="6923"/>
                  </a:lnTo>
                  <a:lnTo>
                    <a:pt x="2882" y="6907"/>
                  </a:lnTo>
                  <a:lnTo>
                    <a:pt x="2909" y="6889"/>
                  </a:lnTo>
                  <a:lnTo>
                    <a:pt x="2935" y="6871"/>
                  </a:lnTo>
                  <a:lnTo>
                    <a:pt x="2961" y="6852"/>
                  </a:lnTo>
                  <a:lnTo>
                    <a:pt x="2987" y="6832"/>
                  </a:lnTo>
                  <a:lnTo>
                    <a:pt x="3012" y="6812"/>
                  </a:lnTo>
                  <a:lnTo>
                    <a:pt x="3036" y="6790"/>
                  </a:lnTo>
                  <a:lnTo>
                    <a:pt x="3059" y="6768"/>
                  </a:lnTo>
                  <a:lnTo>
                    <a:pt x="3081" y="6745"/>
                  </a:lnTo>
                  <a:lnTo>
                    <a:pt x="3103" y="6721"/>
                  </a:lnTo>
                  <a:lnTo>
                    <a:pt x="3124" y="6697"/>
                  </a:lnTo>
                  <a:lnTo>
                    <a:pt x="3145" y="6672"/>
                  </a:lnTo>
                  <a:lnTo>
                    <a:pt x="3165" y="6645"/>
                  </a:lnTo>
                  <a:lnTo>
                    <a:pt x="3183" y="6618"/>
                  </a:lnTo>
                  <a:lnTo>
                    <a:pt x="3201" y="6591"/>
                  </a:lnTo>
                  <a:lnTo>
                    <a:pt x="3218" y="6564"/>
                  </a:lnTo>
                  <a:lnTo>
                    <a:pt x="3234" y="6535"/>
                  </a:lnTo>
                  <a:lnTo>
                    <a:pt x="3249" y="6506"/>
                  </a:lnTo>
                  <a:lnTo>
                    <a:pt x="3263" y="6477"/>
                  </a:lnTo>
                  <a:lnTo>
                    <a:pt x="3277" y="6447"/>
                  </a:lnTo>
                  <a:lnTo>
                    <a:pt x="3289" y="6416"/>
                  </a:lnTo>
                  <a:lnTo>
                    <a:pt x="3300" y="6384"/>
                  </a:lnTo>
                  <a:lnTo>
                    <a:pt x="3326" y="6315"/>
                  </a:lnTo>
                  <a:lnTo>
                    <a:pt x="3351" y="6247"/>
                  </a:lnTo>
                  <a:lnTo>
                    <a:pt x="3378" y="6179"/>
                  </a:lnTo>
                  <a:lnTo>
                    <a:pt x="3406" y="6110"/>
                  </a:lnTo>
                  <a:lnTo>
                    <a:pt x="3434" y="6043"/>
                  </a:lnTo>
                  <a:lnTo>
                    <a:pt x="3463" y="5977"/>
                  </a:lnTo>
                  <a:lnTo>
                    <a:pt x="3495" y="5911"/>
                  </a:lnTo>
                  <a:lnTo>
                    <a:pt x="3526" y="5845"/>
                  </a:lnTo>
                  <a:lnTo>
                    <a:pt x="3540" y="5815"/>
                  </a:lnTo>
                  <a:lnTo>
                    <a:pt x="3553" y="5784"/>
                  </a:lnTo>
                  <a:lnTo>
                    <a:pt x="3565" y="5754"/>
                  </a:lnTo>
                  <a:lnTo>
                    <a:pt x="3575" y="5723"/>
                  </a:lnTo>
                  <a:lnTo>
                    <a:pt x="3585" y="5692"/>
                  </a:lnTo>
                  <a:lnTo>
                    <a:pt x="3594" y="5660"/>
                  </a:lnTo>
                  <a:lnTo>
                    <a:pt x="3602" y="5629"/>
                  </a:lnTo>
                  <a:lnTo>
                    <a:pt x="3608" y="5597"/>
                  </a:lnTo>
                  <a:lnTo>
                    <a:pt x="3614" y="5564"/>
                  </a:lnTo>
                  <a:lnTo>
                    <a:pt x="3618" y="5532"/>
                  </a:lnTo>
                  <a:lnTo>
                    <a:pt x="3622" y="5500"/>
                  </a:lnTo>
                  <a:lnTo>
                    <a:pt x="3624" y="5468"/>
                  </a:lnTo>
                  <a:lnTo>
                    <a:pt x="3626" y="5436"/>
                  </a:lnTo>
                  <a:lnTo>
                    <a:pt x="3626" y="5403"/>
                  </a:lnTo>
                  <a:lnTo>
                    <a:pt x="3625" y="5371"/>
                  </a:lnTo>
                  <a:lnTo>
                    <a:pt x="3624" y="5339"/>
                  </a:lnTo>
                  <a:lnTo>
                    <a:pt x="3621" y="5306"/>
                  </a:lnTo>
                  <a:lnTo>
                    <a:pt x="3617" y="5274"/>
                  </a:lnTo>
                  <a:lnTo>
                    <a:pt x="3613" y="5243"/>
                  </a:lnTo>
                  <a:lnTo>
                    <a:pt x="3607" y="5211"/>
                  </a:lnTo>
                  <a:lnTo>
                    <a:pt x="3600" y="5179"/>
                  </a:lnTo>
                  <a:lnTo>
                    <a:pt x="3592" y="5148"/>
                  </a:lnTo>
                  <a:lnTo>
                    <a:pt x="3583" y="5117"/>
                  </a:lnTo>
                  <a:lnTo>
                    <a:pt x="3573" y="5086"/>
                  </a:lnTo>
                  <a:lnTo>
                    <a:pt x="3562" y="5056"/>
                  </a:lnTo>
                  <a:lnTo>
                    <a:pt x="3551" y="5024"/>
                  </a:lnTo>
                  <a:lnTo>
                    <a:pt x="3538" y="4995"/>
                  </a:lnTo>
                  <a:lnTo>
                    <a:pt x="3524" y="4965"/>
                  </a:lnTo>
                  <a:lnTo>
                    <a:pt x="3509" y="4936"/>
                  </a:lnTo>
                  <a:lnTo>
                    <a:pt x="3493" y="4907"/>
                  </a:lnTo>
                  <a:lnTo>
                    <a:pt x="3476" y="4879"/>
                  </a:lnTo>
                  <a:lnTo>
                    <a:pt x="3457" y="4851"/>
                  </a:lnTo>
                  <a:lnTo>
                    <a:pt x="2584" y="3544"/>
                  </a:lnTo>
                  <a:lnTo>
                    <a:pt x="3552" y="2578"/>
                  </a:lnTo>
                  <a:lnTo>
                    <a:pt x="4862" y="3450"/>
                  </a:lnTo>
                  <a:lnTo>
                    <a:pt x="4894" y="3470"/>
                  </a:lnTo>
                  <a:lnTo>
                    <a:pt x="4926" y="3489"/>
                  </a:lnTo>
                  <a:lnTo>
                    <a:pt x="4959" y="3507"/>
                  </a:lnTo>
                  <a:lnTo>
                    <a:pt x="4992" y="3523"/>
                  </a:lnTo>
                  <a:lnTo>
                    <a:pt x="5027" y="3538"/>
                  </a:lnTo>
                  <a:lnTo>
                    <a:pt x="5061" y="3552"/>
                  </a:lnTo>
                  <a:lnTo>
                    <a:pt x="5096" y="3564"/>
                  </a:lnTo>
                  <a:lnTo>
                    <a:pt x="5130" y="3576"/>
                  </a:lnTo>
                  <a:lnTo>
                    <a:pt x="5166" y="3586"/>
                  </a:lnTo>
                  <a:lnTo>
                    <a:pt x="5202" y="3594"/>
                  </a:lnTo>
                  <a:lnTo>
                    <a:pt x="5238" y="3601"/>
                  </a:lnTo>
                  <a:lnTo>
                    <a:pt x="5274" y="3607"/>
                  </a:lnTo>
                  <a:lnTo>
                    <a:pt x="5310" y="3612"/>
                  </a:lnTo>
                  <a:lnTo>
                    <a:pt x="5347" y="3615"/>
                  </a:lnTo>
                  <a:lnTo>
                    <a:pt x="5384" y="3617"/>
                  </a:lnTo>
                  <a:lnTo>
                    <a:pt x="5420" y="3618"/>
                  </a:lnTo>
                  <a:lnTo>
                    <a:pt x="5448" y="3617"/>
                  </a:lnTo>
                  <a:lnTo>
                    <a:pt x="5476" y="3616"/>
                  </a:lnTo>
                  <a:lnTo>
                    <a:pt x="5504" y="3614"/>
                  </a:lnTo>
                  <a:lnTo>
                    <a:pt x="5532" y="3612"/>
                  </a:lnTo>
                  <a:lnTo>
                    <a:pt x="5560" y="3608"/>
                  </a:lnTo>
                  <a:lnTo>
                    <a:pt x="5588" y="3604"/>
                  </a:lnTo>
                  <a:lnTo>
                    <a:pt x="5615" y="3599"/>
                  </a:lnTo>
                  <a:lnTo>
                    <a:pt x="5643" y="3593"/>
                  </a:lnTo>
                  <a:lnTo>
                    <a:pt x="5670" y="3586"/>
                  </a:lnTo>
                  <a:lnTo>
                    <a:pt x="5698" y="3579"/>
                  </a:lnTo>
                  <a:lnTo>
                    <a:pt x="5725" y="3571"/>
                  </a:lnTo>
                  <a:lnTo>
                    <a:pt x="5752" y="3562"/>
                  </a:lnTo>
                  <a:lnTo>
                    <a:pt x="5779" y="3552"/>
                  </a:lnTo>
                  <a:lnTo>
                    <a:pt x="5805" y="3542"/>
                  </a:lnTo>
                  <a:lnTo>
                    <a:pt x="5832" y="3531"/>
                  </a:lnTo>
                  <a:lnTo>
                    <a:pt x="5859" y="3518"/>
                  </a:lnTo>
                  <a:lnTo>
                    <a:pt x="5924" y="3487"/>
                  </a:lnTo>
                  <a:lnTo>
                    <a:pt x="5990" y="3457"/>
                  </a:lnTo>
                  <a:lnTo>
                    <a:pt x="6057" y="3428"/>
                  </a:lnTo>
                  <a:lnTo>
                    <a:pt x="6124" y="3398"/>
                  </a:lnTo>
                  <a:lnTo>
                    <a:pt x="6192" y="3370"/>
                  </a:lnTo>
                  <a:lnTo>
                    <a:pt x="6260" y="3344"/>
                  </a:lnTo>
                  <a:lnTo>
                    <a:pt x="6329" y="3318"/>
                  </a:lnTo>
                  <a:lnTo>
                    <a:pt x="6399" y="3293"/>
                  </a:lnTo>
                  <a:lnTo>
                    <a:pt x="6430" y="3282"/>
                  </a:lnTo>
                  <a:lnTo>
                    <a:pt x="6461" y="3270"/>
                  </a:lnTo>
                  <a:lnTo>
                    <a:pt x="6491" y="3256"/>
                  </a:lnTo>
                  <a:lnTo>
                    <a:pt x="6520" y="3242"/>
                  </a:lnTo>
                  <a:lnTo>
                    <a:pt x="6550" y="3227"/>
                  </a:lnTo>
                  <a:lnTo>
                    <a:pt x="6578" y="3211"/>
                  </a:lnTo>
                  <a:lnTo>
                    <a:pt x="6606" y="3194"/>
                  </a:lnTo>
                  <a:lnTo>
                    <a:pt x="6633" y="3176"/>
                  </a:lnTo>
                  <a:lnTo>
                    <a:pt x="6660" y="3158"/>
                  </a:lnTo>
                  <a:lnTo>
                    <a:pt x="6686" y="3138"/>
                  </a:lnTo>
                  <a:lnTo>
                    <a:pt x="6712" y="3117"/>
                  </a:lnTo>
                  <a:lnTo>
                    <a:pt x="6736" y="3096"/>
                  </a:lnTo>
                  <a:lnTo>
                    <a:pt x="6760" y="3074"/>
                  </a:lnTo>
                  <a:lnTo>
                    <a:pt x="6783" y="3052"/>
                  </a:lnTo>
                  <a:lnTo>
                    <a:pt x="6805" y="3029"/>
                  </a:lnTo>
                  <a:lnTo>
                    <a:pt x="6827" y="3005"/>
                  </a:lnTo>
                  <a:lnTo>
                    <a:pt x="6847" y="2980"/>
                  </a:lnTo>
                  <a:lnTo>
                    <a:pt x="6868" y="2955"/>
                  </a:lnTo>
                  <a:lnTo>
                    <a:pt x="6887" y="2929"/>
                  </a:lnTo>
                  <a:lnTo>
                    <a:pt x="6906" y="2903"/>
                  </a:lnTo>
                  <a:lnTo>
                    <a:pt x="6923" y="2876"/>
                  </a:lnTo>
                  <a:lnTo>
                    <a:pt x="6940" y="2847"/>
                  </a:lnTo>
                  <a:lnTo>
                    <a:pt x="6955" y="2819"/>
                  </a:lnTo>
                  <a:lnTo>
                    <a:pt x="6970" y="2790"/>
                  </a:lnTo>
                  <a:lnTo>
                    <a:pt x="6984" y="2761"/>
                  </a:lnTo>
                  <a:lnTo>
                    <a:pt x="6997" y="2731"/>
                  </a:lnTo>
                  <a:lnTo>
                    <a:pt x="7009" y="2701"/>
                  </a:lnTo>
                  <a:lnTo>
                    <a:pt x="7020" y="2670"/>
                  </a:lnTo>
                  <a:lnTo>
                    <a:pt x="7030" y="2639"/>
                  </a:lnTo>
                  <a:lnTo>
                    <a:pt x="7040" y="2608"/>
                  </a:lnTo>
                  <a:lnTo>
                    <a:pt x="7048" y="2575"/>
                  </a:lnTo>
                  <a:lnTo>
                    <a:pt x="7055" y="2542"/>
                  </a:lnTo>
                  <a:lnTo>
                    <a:pt x="7363" y="1004"/>
                  </a:lnTo>
                  <a:lnTo>
                    <a:pt x="8732" y="1004"/>
                  </a:lnTo>
                  <a:lnTo>
                    <a:pt x="9040" y="2542"/>
                  </a:lnTo>
                  <a:lnTo>
                    <a:pt x="9047" y="2575"/>
                  </a:lnTo>
                  <a:lnTo>
                    <a:pt x="9055" y="2608"/>
                  </a:lnTo>
                  <a:lnTo>
                    <a:pt x="9065" y="2639"/>
                  </a:lnTo>
                  <a:lnTo>
                    <a:pt x="9075" y="2670"/>
                  </a:lnTo>
                  <a:lnTo>
                    <a:pt x="9086" y="2701"/>
                  </a:lnTo>
                  <a:lnTo>
                    <a:pt x="9098" y="2731"/>
                  </a:lnTo>
                  <a:lnTo>
                    <a:pt x="9111" y="2761"/>
                  </a:lnTo>
                  <a:lnTo>
                    <a:pt x="9125" y="2790"/>
                  </a:lnTo>
                  <a:lnTo>
                    <a:pt x="9140" y="2819"/>
                  </a:lnTo>
                  <a:lnTo>
                    <a:pt x="9155" y="2847"/>
                  </a:lnTo>
                  <a:lnTo>
                    <a:pt x="9172" y="2876"/>
                  </a:lnTo>
                  <a:lnTo>
                    <a:pt x="9189" y="2903"/>
                  </a:lnTo>
                  <a:lnTo>
                    <a:pt x="9208" y="2929"/>
                  </a:lnTo>
                  <a:lnTo>
                    <a:pt x="9227" y="2955"/>
                  </a:lnTo>
                  <a:lnTo>
                    <a:pt x="9248" y="2980"/>
                  </a:lnTo>
                  <a:lnTo>
                    <a:pt x="9268" y="3005"/>
                  </a:lnTo>
                  <a:lnTo>
                    <a:pt x="9290" y="3029"/>
                  </a:lnTo>
                  <a:lnTo>
                    <a:pt x="9312" y="3052"/>
                  </a:lnTo>
                  <a:lnTo>
                    <a:pt x="9335" y="3074"/>
                  </a:lnTo>
                  <a:lnTo>
                    <a:pt x="9359" y="3096"/>
                  </a:lnTo>
                  <a:lnTo>
                    <a:pt x="9383" y="3117"/>
                  </a:lnTo>
                  <a:lnTo>
                    <a:pt x="9409" y="3138"/>
                  </a:lnTo>
                  <a:lnTo>
                    <a:pt x="9435" y="3158"/>
                  </a:lnTo>
                  <a:lnTo>
                    <a:pt x="9462" y="3176"/>
                  </a:lnTo>
                  <a:lnTo>
                    <a:pt x="9489" y="3194"/>
                  </a:lnTo>
                  <a:lnTo>
                    <a:pt x="9517" y="3211"/>
                  </a:lnTo>
                  <a:lnTo>
                    <a:pt x="9545" y="3227"/>
                  </a:lnTo>
                  <a:lnTo>
                    <a:pt x="9575" y="3242"/>
                  </a:lnTo>
                  <a:lnTo>
                    <a:pt x="9604" y="3256"/>
                  </a:lnTo>
                  <a:lnTo>
                    <a:pt x="9634" y="3270"/>
                  </a:lnTo>
                  <a:lnTo>
                    <a:pt x="9665" y="3282"/>
                  </a:lnTo>
                  <a:lnTo>
                    <a:pt x="9696" y="3293"/>
                  </a:lnTo>
                  <a:lnTo>
                    <a:pt x="9766" y="3318"/>
                  </a:lnTo>
                  <a:lnTo>
                    <a:pt x="9834" y="3344"/>
                  </a:lnTo>
                  <a:lnTo>
                    <a:pt x="9902" y="3370"/>
                  </a:lnTo>
                  <a:lnTo>
                    <a:pt x="9971" y="3398"/>
                  </a:lnTo>
                  <a:lnTo>
                    <a:pt x="10037" y="3427"/>
                  </a:lnTo>
                  <a:lnTo>
                    <a:pt x="10105" y="3456"/>
                  </a:lnTo>
                  <a:lnTo>
                    <a:pt x="10171" y="3487"/>
                  </a:lnTo>
                  <a:lnTo>
                    <a:pt x="10236" y="3518"/>
                  </a:lnTo>
                  <a:lnTo>
                    <a:pt x="10263" y="3530"/>
                  </a:lnTo>
                  <a:lnTo>
                    <a:pt x="10290" y="3541"/>
                  </a:lnTo>
                  <a:lnTo>
                    <a:pt x="10316" y="3552"/>
                  </a:lnTo>
                  <a:lnTo>
                    <a:pt x="10343" y="3562"/>
                  </a:lnTo>
                  <a:lnTo>
                    <a:pt x="10370" y="3571"/>
                  </a:lnTo>
                  <a:lnTo>
                    <a:pt x="10397" y="3579"/>
                  </a:lnTo>
                  <a:lnTo>
                    <a:pt x="10425" y="3586"/>
                  </a:lnTo>
                  <a:lnTo>
                    <a:pt x="10452" y="3593"/>
                  </a:lnTo>
                  <a:lnTo>
                    <a:pt x="10480" y="3599"/>
                  </a:lnTo>
                  <a:lnTo>
                    <a:pt x="10507" y="3604"/>
                  </a:lnTo>
                  <a:lnTo>
                    <a:pt x="10535" y="3608"/>
                  </a:lnTo>
                  <a:lnTo>
                    <a:pt x="10563" y="3612"/>
                  </a:lnTo>
                  <a:lnTo>
                    <a:pt x="10592" y="3614"/>
                  </a:lnTo>
                  <a:lnTo>
                    <a:pt x="10620" y="3616"/>
                  </a:lnTo>
                  <a:lnTo>
                    <a:pt x="10648" y="3617"/>
                  </a:lnTo>
                  <a:lnTo>
                    <a:pt x="10676" y="3618"/>
                  </a:lnTo>
                  <a:lnTo>
                    <a:pt x="10712" y="3617"/>
                  </a:lnTo>
                  <a:lnTo>
                    <a:pt x="10748" y="3615"/>
                  </a:lnTo>
                  <a:lnTo>
                    <a:pt x="10786" y="3612"/>
                  </a:lnTo>
                  <a:lnTo>
                    <a:pt x="10822" y="3607"/>
                  </a:lnTo>
                  <a:lnTo>
                    <a:pt x="10858" y="3601"/>
                  </a:lnTo>
                  <a:lnTo>
                    <a:pt x="10894" y="3594"/>
                  </a:lnTo>
                  <a:lnTo>
                    <a:pt x="10930" y="3586"/>
                  </a:lnTo>
                  <a:lnTo>
                    <a:pt x="10965" y="3576"/>
                  </a:lnTo>
                  <a:lnTo>
                    <a:pt x="11000" y="3564"/>
                  </a:lnTo>
                  <a:lnTo>
                    <a:pt x="11035" y="3552"/>
                  </a:lnTo>
                  <a:lnTo>
                    <a:pt x="11069" y="3538"/>
                  </a:lnTo>
                  <a:lnTo>
                    <a:pt x="11103" y="3523"/>
                  </a:lnTo>
                  <a:lnTo>
                    <a:pt x="11137" y="3507"/>
                  </a:lnTo>
                  <a:lnTo>
                    <a:pt x="11169" y="3489"/>
                  </a:lnTo>
                  <a:lnTo>
                    <a:pt x="11202" y="3470"/>
                  </a:lnTo>
                  <a:lnTo>
                    <a:pt x="11233" y="3450"/>
                  </a:lnTo>
                  <a:lnTo>
                    <a:pt x="12543" y="2578"/>
                  </a:lnTo>
                  <a:lnTo>
                    <a:pt x="13511" y="3544"/>
                  </a:lnTo>
                  <a:lnTo>
                    <a:pt x="12638" y="4851"/>
                  </a:lnTo>
                  <a:lnTo>
                    <a:pt x="12619" y="4879"/>
                  </a:lnTo>
                  <a:lnTo>
                    <a:pt x="12602" y="4907"/>
                  </a:lnTo>
                  <a:lnTo>
                    <a:pt x="12586" y="4936"/>
                  </a:lnTo>
                  <a:lnTo>
                    <a:pt x="12571" y="4965"/>
                  </a:lnTo>
                  <a:lnTo>
                    <a:pt x="12557" y="4995"/>
                  </a:lnTo>
                  <a:lnTo>
                    <a:pt x="12544" y="5024"/>
                  </a:lnTo>
                  <a:lnTo>
                    <a:pt x="12533" y="5056"/>
                  </a:lnTo>
                  <a:lnTo>
                    <a:pt x="12522" y="5086"/>
                  </a:lnTo>
                  <a:lnTo>
                    <a:pt x="12512" y="5117"/>
                  </a:lnTo>
                  <a:lnTo>
                    <a:pt x="12503" y="5148"/>
                  </a:lnTo>
                  <a:lnTo>
                    <a:pt x="12495" y="5179"/>
                  </a:lnTo>
                  <a:lnTo>
                    <a:pt x="12489" y="5211"/>
                  </a:lnTo>
                  <a:lnTo>
                    <a:pt x="12483" y="5242"/>
                  </a:lnTo>
                  <a:lnTo>
                    <a:pt x="12478" y="5274"/>
                  </a:lnTo>
                  <a:lnTo>
                    <a:pt x="12474" y="5306"/>
                  </a:lnTo>
                  <a:lnTo>
                    <a:pt x="12472" y="5339"/>
                  </a:lnTo>
                  <a:lnTo>
                    <a:pt x="12470" y="5371"/>
                  </a:lnTo>
                  <a:lnTo>
                    <a:pt x="12469" y="5403"/>
                  </a:lnTo>
                  <a:lnTo>
                    <a:pt x="12470" y="5435"/>
                  </a:lnTo>
                  <a:lnTo>
                    <a:pt x="12471" y="5467"/>
                  </a:lnTo>
                  <a:lnTo>
                    <a:pt x="12473" y="5500"/>
                  </a:lnTo>
                  <a:lnTo>
                    <a:pt x="12477" y="5532"/>
                  </a:lnTo>
                  <a:lnTo>
                    <a:pt x="12481" y="5563"/>
                  </a:lnTo>
                  <a:lnTo>
                    <a:pt x="12487" y="5596"/>
                  </a:lnTo>
                  <a:lnTo>
                    <a:pt x="12494" y="5628"/>
                  </a:lnTo>
                  <a:lnTo>
                    <a:pt x="12501" y="5660"/>
                  </a:lnTo>
                  <a:lnTo>
                    <a:pt x="12510" y="5691"/>
                  </a:lnTo>
                  <a:lnTo>
                    <a:pt x="12519" y="5722"/>
                  </a:lnTo>
                  <a:lnTo>
                    <a:pt x="12530" y="5753"/>
                  </a:lnTo>
                  <a:lnTo>
                    <a:pt x="12542" y="5784"/>
                  </a:lnTo>
                  <a:lnTo>
                    <a:pt x="12555" y="5814"/>
                  </a:lnTo>
                  <a:lnTo>
                    <a:pt x="12569" y="5844"/>
                  </a:lnTo>
                  <a:lnTo>
                    <a:pt x="12600" y="5910"/>
                  </a:lnTo>
                  <a:lnTo>
                    <a:pt x="12631" y="5976"/>
                  </a:lnTo>
                  <a:lnTo>
                    <a:pt x="12661" y="6043"/>
                  </a:lnTo>
                  <a:lnTo>
                    <a:pt x="12689" y="6110"/>
                  </a:lnTo>
                  <a:lnTo>
                    <a:pt x="12717" y="6178"/>
                  </a:lnTo>
                  <a:lnTo>
                    <a:pt x="12744" y="6246"/>
                  </a:lnTo>
                  <a:lnTo>
                    <a:pt x="12769" y="6315"/>
                  </a:lnTo>
                  <a:lnTo>
                    <a:pt x="12795" y="6384"/>
                  </a:lnTo>
                  <a:lnTo>
                    <a:pt x="12807" y="6416"/>
                  </a:lnTo>
                  <a:lnTo>
                    <a:pt x="12819" y="6446"/>
                  </a:lnTo>
                  <a:lnTo>
                    <a:pt x="12832" y="6476"/>
                  </a:lnTo>
                  <a:lnTo>
                    <a:pt x="12846" y="6506"/>
                  </a:lnTo>
                  <a:lnTo>
                    <a:pt x="12861" y="6535"/>
                  </a:lnTo>
                  <a:lnTo>
                    <a:pt x="12877" y="6563"/>
                  </a:lnTo>
                  <a:lnTo>
                    <a:pt x="12894" y="6591"/>
                  </a:lnTo>
                  <a:lnTo>
                    <a:pt x="12912" y="6618"/>
                  </a:lnTo>
                  <a:lnTo>
                    <a:pt x="12931" y="6644"/>
                  </a:lnTo>
                  <a:lnTo>
                    <a:pt x="12950" y="6671"/>
                  </a:lnTo>
                  <a:lnTo>
                    <a:pt x="12971" y="6696"/>
                  </a:lnTo>
                  <a:lnTo>
                    <a:pt x="12992" y="6721"/>
                  </a:lnTo>
                  <a:lnTo>
                    <a:pt x="13014" y="6744"/>
                  </a:lnTo>
                  <a:lnTo>
                    <a:pt x="13036" y="6767"/>
                  </a:lnTo>
                  <a:lnTo>
                    <a:pt x="13059" y="6790"/>
                  </a:lnTo>
                  <a:lnTo>
                    <a:pt x="13083" y="6811"/>
                  </a:lnTo>
                  <a:lnTo>
                    <a:pt x="13108" y="6832"/>
                  </a:lnTo>
                  <a:lnTo>
                    <a:pt x="13134" y="6852"/>
                  </a:lnTo>
                  <a:lnTo>
                    <a:pt x="13160" y="6871"/>
                  </a:lnTo>
                  <a:lnTo>
                    <a:pt x="13186" y="6889"/>
                  </a:lnTo>
                  <a:lnTo>
                    <a:pt x="13213" y="6907"/>
                  </a:lnTo>
                  <a:lnTo>
                    <a:pt x="13241" y="6923"/>
                  </a:lnTo>
                  <a:lnTo>
                    <a:pt x="13269" y="6939"/>
                  </a:lnTo>
                  <a:lnTo>
                    <a:pt x="13298" y="6955"/>
                  </a:lnTo>
                  <a:lnTo>
                    <a:pt x="13328" y="6968"/>
                  </a:lnTo>
                  <a:lnTo>
                    <a:pt x="13358" y="6981"/>
                  </a:lnTo>
                  <a:lnTo>
                    <a:pt x="13388" y="6993"/>
                  </a:lnTo>
                  <a:lnTo>
                    <a:pt x="13419" y="7004"/>
                  </a:lnTo>
                  <a:lnTo>
                    <a:pt x="13450" y="7014"/>
                  </a:lnTo>
                  <a:lnTo>
                    <a:pt x="13483" y="7024"/>
                  </a:lnTo>
                  <a:lnTo>
                    <a:pt x="13515" y="7032"/>
                  </a:lnTo>
                  <a:lnTo>
                    <a:pt x="13547" y="7039"/>
                  </a:lnTo>
                  <a:lnTo>
                    <a:pt x="15088" y="7347"/>
                  </a:lnTo>
                  <a:lnTo>
                    <a:pt x="15089" y="8712"/>
                  </a:lnTo>
                  <a:lnTo>
                    <a:pt x="13547" y="9020"/>
                  </a:lnTo>
                  <a:close/>
                  <a:moveTo>
                    <a:pt x="15286" y="6362"/>
                  </a:moveTo>
                  <a:lnTo>
                    <a:pt x="13745" y="6054"/>
                  </a:lnTo>
                  <a:lnTo>
                    <a:pt x="13715" y="5971"/>
                  </a:lnTo>
                  <a:lnTo>
                    <a:pt x="13684" y="5889"/>
                  </a:lnTo>
                  <a:lnTo>
                    <a:pt x="13652" y="5807"/>
                  </a:lnTo>
                  <a:lnTo>
                    <a:pt x="13618" y="5726"/>
                  </a:lnTo>
                  <a:lnTo>
                    <a:pt x="13584" y="5646"/>
                  </a:lnTo>
                  <a:lnTo>
                    <a:pt x="13548" y="5565"/>
                  </a:lnTo>
                  <a:lnTo>
                    <a:pt x="13512" y="5486"/>
                  </a:lnTo>
                  <a:lnTo>
                    <a:pt x="13475" y="5408"/>
                  </a:lnTo>
                  <a:lnTo>
                    <a:pt x="14348" y="4101"/>
                  </a:lnTo>
                  <a:lnTo>
                    <a:pt x="14372" y="4063"/>
                  </a:lnTo>
                  <a:lnTo>
                    <a:pt x="14394" y="4025"/>
                  </a:lnTo>
                  <a:lnTo>
                    <a:pt x="14414" y="3986"/>
                  </a:lnTo>
                  <a:lnTo>
                    <a:pt x="14433" y="3947"/>
                  </a:lnTo>
                  <a:lnTo>
                    <a:pt x="14449" y="3906"/>
                  </a:lnTo>
                  <a:lnTo>
                    <a:pt x="14464" y="3865"/>
                  </a:lnTo>
                  <a:lnTo>
                    <a:pt x="14476" y="3824"/>
                  </a:lnTo>
                  <a:lnTo>
                    <a:pt x="14489" y="3783"/>
                  </a:lnTo>
                  <a:lnTo>
                    <a:pt x="14498" y="3741"/>
                  </a:lnTo>
                  <a:lnTo>
                    <a:pt x="14505" y="3699"/>
                  </a:lnTo>
                  <a:lnTo>
                    <a:pt x="14511" y="3656"/>
                  </a:lnTo>
                  <a:lnTo>
                    <a:pt x="14515" y="3614"/>
                  </a:lnTo>
                  <a:lnTo>
                    <a:pt x="14517" y="3572"/>
                  </a:lnTo>
                  <a:lnTo>
                    <a:pt x="14517" y="3530"/>
                  </a:lnTo>
                  <a:lnTo>
                    <a:pt x="14515" y="3488"/>
                  </a:lnTo>
                  <a:lnTo>
                    <a:pt x="14512" y="3446"/>
                  </a:lnTo>
                  <a:lnTo>
                    <a:pt x="14507" y="3404"/>
                  </a:lnTo>
                  <a:lnTo>
                    <a:pt x="14500" y="3361"/>
                  </a:lnTo>
                  <a:lnTo>
                    <a:pt x="14492" y="3320"/>
                  </a:lnTo>
                  <a:lnTo>
                    <a:pt x="14480" y="3279"/>
                  </a:lnTo>
                  <a:lnTo>
                    <a:pt x="14468" y="3239"/>
                  </a:lnTo>
                  <a:lnTo>
                    <a:pt x="14455" y="3198"/>
                  </a:lnTo>
                  <a:lnTo>
                    <a:pt x="14439" y="3159"/>
                  </a:lnTo>
                  <a:lnTo>
                    <a:pt x="14422" y="3119"/>
                  </a:lnTo>
                  <a:lnTo>
                    <a:pt x="14403" y="3081"/>
                  </a:lnTo>
                  <a:lnTo>
                    <a:pt x="14382" y="3043"/>
                  </a:lnTo>
                  <a:lnTo>
                    <a:pt x="14360" y="3006"/>
                  </a:lnTo>
                  <a:lnTo>
                    <a:pt x="14336" y="2970"/>
                  </a:lnTo>
                  <a:lnTo>
                    <a:pt x="14309" y="2935"/>
                  </a:lnTo>
                  <a:lnTo>
                    <a:pt x="14282" y="2901"/>
                  </a:lnTo>
                  <a:lnTo>
                    <a:pt x="14253" y="2868"/>
                  </a:lnTo>
                  <a:lnTo>
                    <a:pt x="14222" y="2834"/>
                  </a:lnTo>
                  <a:lnTo>
                    <a:pt x="13254" y="1869"/>
                  </a:lnTo>
                  <a:lnTo>
                    <a:pt x="13236" y="1852"/>
                  </a:lnTo>
                  <a:lnTo>
                    <a:pt x="13217" y="1834"/>
                  </a:lnTo>
                  <a:lnTo>
                    <a:pt x="13198" y="1817"/>
                  </a:lnTo>
                  <a:lnTo>
                    <a:pt x="13179" y="1801"/>
                  </a:lnTo>
                  <a:lnTo>
                    <a:pt x="13159" y="1786"/>
                  </a:lnTo>
                  <a:lnTo>
                    <a:pt x="13139" y="1771"/>
                  </a:lnTo>
                  <a:lnTo>
                    <a:pt x="13118" y="1755"/>
                  </a:lnTo>
                  <a:lnTo>
                    <a:pt x="13097" y="1741"/>
                  </a:lnTo>
                  <a:lnTo>
                    <a:pt x="13076" y="1728"/>
                  </a:lnTo>
                  <a:lnTo>
                    <a:pt x="13055" y="1715"/>
                  </a:lnTo>
                  <a:lnTo>
                    <a:pt x="13034" y="1702"/>
                  </a:lnTo>
                  <a:lnTo>
                    <a:pt x="13012" y="1691"/>
                  </a:lnTo>
                  <a:lnTo>
                    <a:pt x="12990" y="1680"/>
                  </a:lnTo>
                  <a:lnTo>
                    <a:pt x="12968" y="1669"/>
                  </a:lnTo>
                  <a:lnTo>
                    <a:pt x="12945" y="1659"/>
                  </a:lnTo>
                  <a:lnTo>
                    <a:pt x="12923" y="1649"/>
                  </a:lnTo>
                  <a:lnTo>
                    <a:pt x="12900" y="1640"/>
                  </a:lnTo>
                  <a:lnTo>
                    <a:pt x="12877" y="1632"/>
                  </a:lnTo>
                  <a:lnTo>
                    <a:pt x="12854" y="1624"/>
                  </a:lnTo>
                  <a:lnTo>
                    <a:pt x="12831" y="1617"/>
                  </a:lnTo>
                  <a:lnTo>
                    <a:pt x="12808" y="1610"/>
                  </a:lnTo>
                  <a:lnTo>
                    <a:pt x="12783" y="1604"/>
                  </a:lnTo>
                  <a:lnTo>
                    <a:pt x="12759" y="1599"/>
                  </a:lnTo>
                  <a:lnTo>
                    <a:pt x="12736" y="1594"/>
                  </a:lnTo>
                  <a:lnTo>
                    <a:pt x="12712" y="1590"/>
                  </a:lnTo>
                  <a:lnTo>
                    <a:pt x="12688" y="1586"/>
                  </a:lnTo>
                  <a:lnTo>
                    <a:pt x="12664" y="1583"/>
                  </a:lnTo>
                  <a:lnTo>
                    <a:pt x="12640" y="1580"/>
                  </a:lnTo>
                  <a:lnTo>
                    <a:pt x="12615" y="1578"/>
                  </a:lnTo>
                  <a:lnTo>
                    <a:pt x="12591" y="1577"/>
                  </a:lnTo>
                  <a:lnTo>
                    <a:pt x="12566" y="1576"/>
                  </a:lnTo>
                  <a:lnTo>
                    <a:pt x="12542" y="1575"/>
                  </a:lnTo>
                  <a:lnTo>
                    <a:pt x="12506" y="1576"/>
                  </a:lnTo>
                  <a:lnTo>
                    <a:pt x="12470" y="1578"/>
                  </a:lnTo>
                  <a:lnTo>
                    <a:pt x="12433" y="1581"/>
                  </a:lnTo>
                  <a:lnTo>
                    <a:pt x="12398" y="1586"/>
                  </a:lnTo>
                  <a:lnTo>
                    <a:pt x="12362" y="1592"/>
                  </a:lnTo>
                  <a:lnTo>
                    <a:pt x="12326" y="1599"/>
                  </a:lnTo>
                  <a:lnTo>
                    <a:pt x="12291" y="1607"/>
                  </a:lnTo>
                  <a:lnTo>
                    <a:pt x="12255" y="1617"/>
                  </a:lnTo>
                  <a:lnTo>
                    <a:pt x="12220" y="1628"/>
                  </a:lnTo>
                  <a:lnTo>
                    <a:pt x="12185" y="1641"/>
                  </a:lnTo>
                  <a:lnTo>
                    <a:pt x="12151" y="1654"/>
                  </a:lnTo>
                  <a:lnTo>
                    <a:pt x="12117" y="1670"/>
                  </a:lnTo>
                  <a:lnTo>
                    <a:pt x="12083" y="1686"/>
                  </a:lnTo>
                  <a:lnTo>
                    <a:pt x="12050" y="1704"/>
                  </a:lnTo>
                  <a:lnTo>
                    <a:pt x="12018" y="1723"/>
                  </a:lnTo>
                  <a:lnTo>
                    <a:pt x="11986" y="1743"/>
                  </a:lnTo>
                  <a:lnTo>
                    <a:pt x="10676" y="2615"/>
                  </a:lnTo>
                  <a:lnTo>
                    <a:pt x="10597" y="2577"/>
                  </a:lnTo>
                  <a:lnTo>
                    <a:pt x="10517" y="2540"/>
                  </a:lnTo>
                  <a:lnTo>
                    <a:pt x="10437" y="2505"/>
                  </a:lnTo>
                  <a:lnTo>
                    <a:pt x="10356" y="2471"/>
                  </a:lnTo>
                  <a:lnTo>
                    <a:pt x="10275" y="2438"/>
                  </a:lnTo>
                  <a:lnTo>
                    <a:pt x="10192" y="2406"/>
                  </a:lnTo>
                  <a:lnTo>
                    <a:pt x="10110" y="2375"/>
                  </a:lnTo>
                  <a:lnTo>
                    <a:pt x="10026" y="2346"/>
                  </a:lnTo>
                  <a:lnTo>
                    <a:pt x="9718" y="808"/>
                  </a:lnTo>
                  <a:lnTo>
                    <a:pt x="9708" y="764"/>
                  </a:lnTo>
                  <a:lnTo>
                    <a:pt x="9697" y="721"/>
                  </a:lnTo>
                  <a:lnTo>
                    <a:pt x="9683" y="679"/>
                  </a:lnTo>
                  <a:lnTo>
                    <a:pt x="9668" y="638"/>
                  </a:lnTo>
                  <a:lnTo>
                    <a:pt x="9652" y="598"/>
                  </a:lnTo>
                  <a:lnTo>
                    <a:pt x="9633" y="559"/>
                  </a:lnTo>
                  <a:lnTo>
                    <a:pt x="9614" y="520"/>
                  </a:lnTo>
                  <a:lnTo>
                    <a:pt x="9592" y="483"/>
                  </a:lnTo>
                  <a:lnTo>
                    <a:pt x="9568" y="447"/>
                  </a:lnTo>
                  <a:lnTo>
                    <a:pt x="9544" y="413"/>
                  </a:lnTo>
                  <a:lnTo>
                    <a:pt x="9518" y="378"/>
                  </a:lnTo>
                  <a:lnTo>
                    <a:pt x="9491" y="345"/>
                  </a:lnTo>
                  <a:lnTo>
                    <a:pt x="9463" y="314"/>
                  </a:lnTo>
                  <a:lnTo>
                    <a:pt x="9433" y="284"/>
                  </a:lnTo>
                  <a:lnTo>
                    <a:pt x="9401" y="255"/>
                  </a:lnTo>
                  <a:lnTo>
                    <a:pt x="9369" y="228"/>
                  </a:lnTo>
                  <a:lnTo>
                    <a:pt x="9336" y="202"/>
                  </a:lnTo>
                  <a:lnTo>
                    <a:pt x="9302" y="177"/>
                  </a:lnTo>
                  <a:lnTo>
                    <a:pt x="9267" y="154"/>
                  </a:lnTo>
                  <a:lnTo>
                    <a:pt x="9229" y="131"/>
                  </a:lnTo>
                  <a:lnTo>
                    <a:pt x="9192" y="111"/>
                  </a:lnTo>
                  <a:lnTo>
                    <a:pt x="9154" y="92"/>
                  </a:lnTo>
                  <a:lnTo>
                    <a:pt x="9115" y="75"/>
                  </a:lnTo>
                  <a:lnTo>
                    <a:pt x="9075" y="60"/>
                  </a:lnTo>
                  <a:lnTo>
                    <a:pt x="9034" y="46"/>
                  </a:lnTo>
                  <a:lnTo>
                    <a:pt x="8993" y="34"/>
                  </a:lnTo>
                  <a:lnTo>
                    <a:pt x="8951" y="24"/>
                  </a:lnTo>
                  <a:lnTo>
                    <a:pt x="8908" y="15"/>
                  </a:lnTo>
                  <a:lnTo>
                    <a:pt x="8864" y="9"/>
                  </a:lnTo>
                  <a:lnTo>
                    <a:pt x="8821" y="4"/>
                  </a:lnTo>
                  <a:lnTo>
                    <a:pt x="8777" y="1"/>
                  </a:lnTo>
                  <a:lnTo>
                    <a:pt x="8732" y="0"/>
                  </a:lnTo>
                  <a:lnTo>
                    <a:pt x="7363" y="0"/>
                  </a:lnTo>
                  <a:lnTo>
                    <a:pt x="7318" y="1"/>
                  </a:lnTo>
                  <a:lnTo>
                    <a:pt x="7274" y="4"/>
                  </a:lnTo>
                  <a:lnTo>
                    <a:pt x="7231" y="9"/>
                  </a:lnTo>
                  <a:lnTo>
                    <a:pt x="7187" y="15"/>
                  </a:lnTo>
                  <a:lnTo>
                    <a:pt x="7144" y="24"/>
                  </a:lnTo>
                  <a:lnTo>
                    <a:pt x="7102" y="34"/>
                  </a:lnTo>
                  <a:lnTo>
                    <a:pt x="7061" y="46"/>
                  </a:lnTo>
                  <a:lnTo>
                    <a:pt x="7020" y="60"/>
                  </a:lnTo>
                  <a:lnTo>
                    <a:pt x="6980" y="75"/>
                  </a:lnTo>
                  <a:lnTo>
                    <a:pt x="6941" y="92"/>
                  </a:lnTo>
                  <a:lnTo>
                    <a:pt x="6903" y="111"/>
                  </a:lnTo>
                  <a:lnTo>
                    <a:pt x="6866" y="131"/>
                  </a:lnTo>
                  <a:lnTo>
                    <a:pt x="6829" y="154"/>
                  </a:lnTo>
                  <a:lnTo>
                    <a:pt x="6793" y="177"/>
                  </a:lnTo>
                  <a:lnTo>
                    <a:pt x="6759" y="202"/>
                  </a:lnTo>
                  <a:lnTo>
                    <a:pt x="6726" y="228"/>
                  </a:lnTo>
                  <a:lnTo>
                    <a:pt x="6694" y="255"/>
                  </a:lnTo>
                  <a:lnTo>
                    <a:pt x="6662" y="284"/>
                  </a:lnTo>
                  <a:lnTo>
                    <a:pt x="6633" y="314"/>
                  </a:lnTo>
                  <a:lnTo>
                    <a:pt x="6604" y="345"/>
                  </a:lnTo>
                  <a:lnTo>
                    <a:pt x="6577" y="378"/>
                  </a:lnTo>
                  <a:lnTo>
                    <a:pt x="6551" y="413"/>
                  </a:lnTo>
                  <a:lnTo>
                    <a:pt x="6527" y="447"/>
                  </a:lnTo>
                  <a:lnTo>
                    <a:pt x="6503" y="483"/>
                  </a:lnTo>
                  <a:lnTo>
                    <a:pt x="6482" y="520"/>
                  </a:lnTo>
                  <a:lnTo>
                    <a:pt x="6462" y="559"/>
                  </a:lnTo>
                  <a:lnTo>
                    <a:pt x="6444" y="598"/>
                  </a:lnTo>
                  <a:lnTo>
                    <a:pt x="6427" y="638"/>
                  </a:lnTo>
                  <a:lnTo>
                    <a:pt x="6412" y="679"/>
                  </a:lnTo>
                  <a:lnTo>
                    <a:pt x="6398" y="721"/>
                  </a:lnTo>
                  <a:lnTo>
                    <a:pt x="6387" y="764"/>
                  </a:lnTo>
                  <a:lnTo>
                    <a:pt x="6377" y="808"/>
                  </a:lnTo>
                  <a:lnTo>
                    <a:pt x="6069" y="2346"/>
                  </a:lnTo>
                  <a:lnTo>
                    <a:pt x="5985" y="2375"/>
                  </a:lnTo>
                  <a:lnTo>
                    <a:pt x="5903" y="2406"/>
                  </a:lnTo>
                  <a:lnTo>
                    <a:pt x="5820" y="2438"/>
                  </a:lnTo>
                  <a:lnTo>
                    <a:pt x="5739" y="2471"/>
                  </a:lnTo>
                  <a:lnTo>
                    <a:pt x="5658" y="2505"/>
                  </a:lnTo>
                  <a:lnTo>
                    <a:pt x="5578" y="2540"/>
                  </a:lnTo>
                  <a:lnTo>
                    <a:pt x="5499" y="2577"/>
                  </a:lnTo>
                  <a:lnTo>
                    <a:pt x="5420" y="2615"/>
                  </a:lnTo>
                  <a:lnTo>
                    <a:pt x="4110" y="1743"/>
                  </a:lnTo>
                  <a:lnTo>
                    <a:pt x="4078" y="1723"/>
                  </a:lnTo>
                  <a:lnTo>
                    <a:pt x="4046" y="1704"/>
                  </a:lnTo>
                  <a:lnTo>
                    <a:pt x="4012" y="1686"/>
                  </a:lnTo>
                  <a:lnTo>
                    <a:pt x="3978" y="1670"/>
                  </a:lnTo>
                  <a:lnTo>
                    <a:pt x="3944" y="1654"/>
                  </a:lnTo>
                  <a:lnTo>
                    <a:pt x="3910" y="1641"/>
                  </a:lnTo>
                  <a:lnTo>
                    <a:pt x="3875" y="1628"/>
                  </a:lnTo>
                  <a:lnTo>
                    <a:pt x="3840" y="1617"/>
                  </a:lnTo>
                  <a:lnTo>
                    <a:pt x="3804" y="1607"/>
                  </a:lnTo>
                  <a:lnTo>
                    <a:pt x="3769" y="1599"/>
                  </a:lnTo>
                  <a:lnTo>
                    <a:pt x="3733" y="1592"/>
                  </a:lnTo>
                  <a:lnTo>
                    <a:pt x="3698" y="1586"/>
                  </a:lnTo>
                  <a:lnTo>
                    <a:pt x="3662" y="1581"/>
                  </a:lnTo>
                  <a:lnTo>
                    <a:pt x="3625" y="1578"/>
                  </a:lnTo>
                  <a:lnTo>
                    <a:pt x="3589" y="1576"/>
                  </a:lnTo>
                  <a:lnTo>
                    <a:pt x="3553" y="1575"/>
                  </a:lnTo>
                  <a:lnTo>
                    <a:pt x="3529" y="1576"/>
                  </a:lnTo>
                  <a:lnTo>
                    <a:pt x="3504" y="1577"/>
                  </a:lnTo>
                  <a:lnTo>
                    <a:pt x="3480" y="1578"/>
                  </a:lnTo>
                  <a:lnTo>
                    <a:pt x="3455" y="1580"/>
                  </a:lnTo>
                  <a:lnTo>
                    <a:pt x="3431" y="1583"/>
                  </a:lnTo>
                  <a:lnTo>
                    <a:pt x="3407" y="1586"/>
                  </a:lnTo>
                  <a:lnTo>
                    <a:pt x="3383" y="1590"/>
                  </a:lnTo>
                  <a:lnTo>
                    <a:pt x="3359" y="1594"/>
                  </a:lnTo>
                  <a:lnTo>
                    <a:pt x="3336" y="1599"/>
                  </a:lnTo>
                  <a:lnTo>
                    <a:pt x="3312" y="1604"/>
                  </a:lnTo>
                  <a:lnTo>
                    <a:pt x="3288" y="1610"/>
                  </a:lnTo>
                  <a:lnTo>
                    <a:pt x="3264" y="1617"/>
                  </a:lnTo>
                  <a:lnTo>
                    <a:pt x="3241" y="1624"/>
                  </a:lnTo>
                  <a:lnTo>
                    <a:pt x="3218" y="1632"/>
                  </a:lnTo>
                  <a:lnTo>
                    <a:pt x="3195" y="1640"/>
                  </a:lnTo>
                  <a:lnTo>
                    <a:pt x="3173" y="1649"/>
                  </a:lnTo>
                  <a:lnTo>
                    <a:pt x="3150" y="1659"/>
                  </a:lnTo>
                  <a:lnTo>
                    <a:pt x="3127" y="1669"/>
                  </a:lnTo>
                  <a:lnTo>
                    <a:pt x="3105" y="1680"/>
                  </a:lnTo>
                  <a:lnTo>
                    <a:pt x="3083" y="1691"/>
                  </a:lnTo>
                  <a:lnTo>
                    <a:pt x="3061" y="1702"/>
                  </a:lnTo>
                  <a:lnTo>
                    <a:pt x="3040" y="1715"/>
                  </a:lnTo>
                  <a:lnTo>
                    <a:pt x="3019" y="1728"/>
                  </a:lnTo>
                  <a:lnTo>
                    <a:pt x="2998" y="1741"/>
                  </a:lnTo>
                  <a:lnTo>
                    <a:pt x="2978" y="1755"/>
                  </a:lnTo>
                  <a:lnTo>
                    <a:pt x="2956" y="1771"/>
                  </a:lnTo>
                  <a:lnTo>
                    <a:pt x="2936" y="1786"/>
                  </a:lnTo>
                  <a:lnTo>
                    <a:pt x="2917" y="1801"/>
                  </a:lnTo>
                  <a:lnTo>
                    <a:pt x="2897" y="1817"/>
                  </a:lnTo>
                  <a:lnTo>
                    <a:pt x="2878" y="1834"/>
                  </a:lnTo>
                  <a:lnTo>
                    <a:pt x="2860" y="1852"/>
                  </a:lnTo>
                  <a:lnTo>
                    <a:pt x="2841" y="1869"/>
                  </a:lnTo>
                  <a:lnTo>
                    <a:pt x="1873" y="2834"/>
                  </a:lnTo>
                  <a:lnTo>
                    <a:pt x="1843" y="2868"/>
                  </a:lnTo>
                  <a:lnTo>
                    <a:pt x="1814" y="2901"/>
                  </a:lnTo>
                  <a:lnTo>
                    <a:pt x="1786" y="2935"/>
                  </a:lnTo>
                  <a:lnTo>
                    <a:pt x="1759" y="2970"/>
                  </a:lnTo>
                  <a:lnTo>
                    <a:pt x="1735" y="3006"/>
                  </a:lnTo>
                  <a:lnTo>
                    <a:pt x="1713" y="3043"/>
                  </a:lnTo>
                  <a:lnTo>
                    <a:pt x="1692" y="3081"/>
                  </a:lnTo>
                  <a:lnTo>
                    <a:pt x="1673" y="3119"/>
                  </a:lnTo>
                  <a:lnTo>
                    <a:pt x="1656" y="3159"/>
                  </a:lnTo>
                  <a:lnTo>
                    <a:pt x="1641" y="3198"/>
                  </a:lnTo>
                  <a:lnTo>
                    <a:pt x="1627" y="3239"/>
                  </a:lnTo>
                  <a:lnTo>
                    <a:pt x="1615" y="3279"/>
                  </a:lnTo>
                  <a:lnTo>
                    <a:pt x="1604" y="3320"/>
                  </a:lnTo>
                  <a:lnTo>
                    <a:pt x="1595" y="3361"/>
                  </a:lnTo>
                  <a:lnTo>
                    <a:pt x="1588" y="3404"/>
                  </a:lnTo>
                  <a:lnTo>
                    <a:pt x="1583" y="3446"/>
                  </a:lnTo>
                  <a:lnTo>
                    <a:pt x="1580" y="3488"/>
                  </a:lnTo>
                  <a:lnTo>
                    <a:pt x="1579" y="3530"/>
                  </a:lnTo>
                  <a:lnTo>
                    <a:pt x="1579" y="3572"/>
                  </a:lnTo>
                  <a:lnTo>
                    <a:pt x="1581" y="3614"/>
                  </a:lnTo>
                  <a:lnTo>
                    <a:pt x="1585" y="3656"/>
                  </a:lnTo>
                  <a:lnTo>
                    <a:pt x="1590" y="3699"/>
                  </a:lnTo>
                  <a:lnTo>
                    <a:pt x="1598" y="3741"/>
                  </a:lnTo>
                  <a:lnTo>
                    <a:pt x="1607" y="3783"/>
                  </a:lnTo>
                  <a:lnTo>
                    <a:pt x="1619" y="3824"/>
                  </a:lnTo>
                  <a:lnTo>
                    <a:pt x="1632" y="3865"/>
                  </a:lnTo>
                  <a:lnTo>
                    <a:pt x="1646" y="3906"/>
                  </a:lnTo>
                  <a:lnTo>
                    <a:pt x="1663" y="3947"/>
                  </a:lnTo>
                  <a:lnTo>
                    <a:pt x="1681" y="3986"/>
                  </a:lnTo>
                  <a:lnTo>
                    <a:pt x="1702" y="4025"/>
                  </a:lnTo>
                  <a:lnTo>
                    <a:pt x="1724" y="4063"/>
                  </a:lnTo>
                  <a:lnTo>
                    <a:pt x="1747" y="4101"/>
                  </a:lnTo>
                  <a:lnTo>
                    <a:pt x="2620" y="5408"/>
                  </a:lnTo>
                  <a:lnTo>
                    <a:pt x="2583" y="5486"/>
                  </a:lnTo>
                  <a:lnTo>
                    <a:pt x="2546" y="5565"/>
                  </a:lnTo>
                  <a:lnTo>
                    <a:pt x="2511" y="5646"/>
                  </a:lnTo>
                  <a:lnTo>
                    <a:pt x="2477" y="5726"/>
                  </a:lnTo>
                  <a:lnTo>
                    <a:pt x="2443" y="5807"/>
                  </a:lnTo>
                  <a:lnTo>
                    <a:pt x="2411" y="5890"/>
                  </a:lnTo>
                  <a:lnTo>
                    <a:pt x="2380" y="5972"/>
                  </a:lnTo>
                  <a:lnTo>
                    <a:pt x="2351" y="6055"/>
                  </a:lnTo>
                  <a:lnTo>
                    <a:pt x="809" y="6362"/>
                  </a:lnTo>
                  <a:lnTo>
                    <a:pt x="766" y="6372"/>
                  </a:lnTo>
                  <a:lnTo>
                    <a:pt x="722" y="6383"/>
                  </a:lnTo>
                  <a:lnTo>
                    <a:pt x="681" y="6398"/>
                  </a:lnTo>
                  <a:lnTo>
                    <a:pt x="640" y="6413"/>
                  </a:lnTo>
                  <a:lnTo>
                    <a:pt x="600" y="6429"/>
                  </a:lnTo>
                  <a:lnTo>
                    <a:pt x="559" y="6448"/>
                  </a:lnTo>
                  <a:lnTo>
                    <a:pt x="521" y="6467"/>
                  </a:lnTo>
                  <a:lnTo>
                    <a:pt x="484" y="6489"/>
                  </a:lnTo>
                  <a:lnTo>
                    <a:pt x="448" y="6512"/>
                  </a:lnTo>
                  <a:lnTo>
                    <a:pt x="412" y="6536"/>
                  </a:lnTo>
                  <a:lnTo>
                    <a:pt x="379" y="6562"/>
                  </a:lnTo>
                  <a:lnTo>
                    <a:pt x="346" y="6589"/>
                  </a:lnTo>
                  <a:lnTo>
                    <a:pt x="315" y="6617"/>
                  </a:lnTo>
                  <a:lnTo>
                    <a:pt x="285" y="6647"/>
                  </a:lnTo>
                  <a:lnTo>
                    <a:pt x="256" y="6679"/>
                  </a:lnTo>
                  <a:lnTo>
                    <a:pt x="228" y="6711"/>
                  </a:lnTo>
                  <a:lnTo>
                    <a:pt x="202" y="6744"/>
                  </a:lnTo>
                  <a:lnTo>
                    <a:pt x="177" y="6778"/>
                  </a:lnTo>
                  <a:lnTo>
                    <a:pt x="154" y="6813"/>
                  </a:lnTo>
                  <a:lnTo>
                    <a:pt x="132" y="6850"/>
                  </a:lnTo>
                  <a:lnTo>
                    <a:pt x="112" y="6887"/>
                  </a:lnTo>
                  <a:lnTo>
                    <a:pt x="93" y="6925"/>
                  </a:lnTo>
                  <a:lnTo>
                    <a:pt x="75" y="6965"/>
                  </a:lnTo>
                  <a:lnTo>
                    <a:pt x="60" y="7005"/>
                  </a:lnTo>
                  <a:lnTo>
                    <a:pt x="46" y="7045"/>
                  </a:lnTo>
                  <a:lnTo>
                    <a:pt x="34" y="7086"/>
                  </a:lnTo>
                  <a:lnTo>
                    <a:pt x="24" y="7128"/>
                  </a:lnTo>
                  <a:lnTo>
                    <a:pt x="15" y="7171"/>
                  </a:lnTo>
                  <a:lnTo>
                    <a:pt x="9" y="7215"/>
                  </a:lnTo>
                  <a:lnTo>
                    <a:pt x="4" y="7258"/>
                  </a:lnTo>
                  <a:lnTo>
                    <a:pt x="1" y="7302"/>
                  </a:lnTo>
                  <a:lnTo>
                    <a:pt x="0" y="7347"/>
                  </a:lnTo>
                  <a:lnTo>
                    <a:pt x="0" y="8712"/>
                  </a:lnTo>
                  <a:lnTo>
                    <a:pt x="1" y="8757"/>
                  </a:lnTo>
                  <a:lnTo>
                    <a:pt x="4" y="8801"/>
                  </a:lnTo>
                  <a:lnTo>
                    <a:pt x="9" y="8844"/>
                  </a:lnTo>
                  <a:lnTo>
                    <a:pt x="15" y="8888"/>
                  </a:lnTo>
                  <a:lnTo>
                    <a:pt x="24" y="8931"/>
                  </a:lnTo>
                  <a:lnTo>
                    <a:pt x="34" y="8972"/>
                  </a:lnTo>
                  <a:lnTo>
                    <a:pt x="46" y="9014"/>
                  </a:lnTo>
                  <a:lnTo>
                    <a:pt x="60" y="9054"/>
                  </a:lnTo>
                  <a:lnTo>
                    <a:pt x="75" y="9094"/>
                  </a:lnTo>
                  <a:lnTo>
                    <a:pt x="93" y="9134"/>
                  </a:lnTo>
                  <a:lnTo>
                    <a:pt x="112" y="9172"/>
                  </a:lnTo>
                  <a:lnTo>
                    <a:pt x="132" y="9209"/>
                  </a:lnTo>
                  <a:lnTo>
                    <a:pt x="154" y="9245"/>
                  </a:lnTo>
                  <a:lnTo>
                    <a:pt x="177" y="9280"/>
                  </a:lnTo>
                  <a:lnTo>
                    <a:pt x="202" y="9315"/>
                  </a:lnTo>
                  <a:lnTo>
                    <a:pt x="228" y="9348"/>
                  </a:lnTo>
                  <a:lnTo>
                    <a:pt x="256" y="9380"/>
                  </a:lnTo>
                  <a:lnTo>
                    <a:pt x="285" y="9412"/>
                  </a:lnTo>
                  <a:lnTo>
                    <a:pt x="315" y="9441"/>
                  </a:lnTo>
                  <a:lnTo>
                    <a:pt x="346" y="9470"/>
                  </a:lnTo>
                  <a:lnTo>
                    <a:pt x="379" y="9497"/>
                  </a:lnTo>
                  <a:lnTo>
                    <a:pt x="412" y="9523"/>
                  </a:lnTo>
                  <a:lnTo>
                    <a:pt x="448" y="9547"/>
                  </a:lnTo>
                  <a:lnTo>
                    <a:pt x="484" y="9570"/>
                  </a:lnTo>
                  <a:lnTo>
                    <a:pt x="521" y="9591"/>
                  </a:lnTo>
                  <a:lnTo>
                    <a:pt x="559" y="9611"/>
                  </a:lnTo>
                  <a:lnTo>
                    <a:pt x="600" y="9629"/>
                  </a:lnTo>
                  <a:lnTo>
                    <a:pt x="640" y="9646"/>
                  </a:lnTo>
                  <a:lnTo>
                    <a:pt x="681" y="9661"/>
                  </a:lnTo>
                  <a:lnTo>
                    <a:pt x="722" y="9675"/>
                  </a:lnTo>
                  <a:lnTo>
                    <a:pt x="766" y="9687"/>
                  </a:lnTo>
                  <a:lnTo>
                    <a:pt x="809" y="9697"/>
                  </a:lnTo>
                  <a:lnTo>
                    <a:pt x="2351" y="10004"/>
                  </a:lnTo>
                  <a:lnTo>
                    <a:pt x="2380" y="10087"/>
                  </a:lnTo>
                  <a:lnTo>
                    <a:pt x="2411" y="10169"/>
                  </a:lnTo>
                  <a:lnTo>
                    <a:pt x="2443" y="10252"/>
                  </a:lnTo>
                  <a:lnTo>
                    <a:pt x="2477" y="10333"/>
                  </a:lnTo>
                  <a:lnTo>
                    <a:pt x="2511" y="10413"/>
                  </a:lnTo>
                  <a:lnTo>
                    <a:pt x="2546" y="10494"/>
                  </a:lnTo>
                  <a:lnTo>
                    <a:pt x="2583" y="10573"/>
                  </a:lnTo>
                  <a:lnTo>
                    <a:pt x="2620" y="10651"/>
                  </a:lnTo>
                  <a:lnTo>
                    <a:pt x="1747" y="11957"/>
                  </a:lnTo>
                  <a:lnTo>
                    <a:pt x="1724" y="11995"/>
                  </a:lnTo>
                  <a:lnTo>
                    <a:pt x="1702" y="12033"/>
                  </a:lnTo>
                  <a:lnTo>
                    <a:pt x="1681" y="12072"/>
                  </a:lnTo>
                  <a:lnTo>
                    <a:pt x="1663" y="12111"/>
                  </a:lnTo>
                  <a:lnTo>
                    <a:pt x="1646" y="12153"/>
                  </a:lnTo>
                  <a:lnTo>
                    <a:pt x="1632" y="12193"/>
                  </a:lnTo>
                  <a:lnTo>
                    <a:pt x="1619" y="12234"/>
                  </a:lnTo>
                  <a:lnTo>
                    <a:pt x="1607" y="12275"/>
                  </a:lnTo>
                  <a:lnTo>
                    <a:pt x="1598" y="12317"/>
                  </a:lnTo>
                  <a:lnTo>
                    <a:pt x="1590" y="12359"/>
                  </a:lnTo>
                  <a:lnTo>
                    <a:pt x="1585" y="12402"/>
                  </a:lnTo>
                  <a:lnTo>
                    <a:pt x="1581" y="12444"/>
                  </a:lnTo>
                  <a:lnTo>
                    <a:pt x="1579" y="12486"/>
                  </a:lnTo>
                  <a:lnTo>
                    <a:pt x="1579" y="12528"/>
                  </a:lnTo>
                  <a:lnTo>
                    <a:pt x="1580" y="12571"/>
                  </a:lnTo>
                  <a:lnTo>
                    <a:pt x="1583" y="12613"/>
                  </a:lnTo>
                  <a:lnTo>
                    <a:pt x="1588" y="12654"/>
                  </a:lnTo>
                  <a:lnTo>
                    <a:pt x="1595" y="12697"/>
                  </a:lnTo>
                  <a:lnTo>
                    <a:pt x="1604" y="12738"/>
                  </a:lnTo>
                  <a:lnTo>
                    <a:pt x="1615" y="12779"/>
                  </a:lnTo>
                  <a:lnTo>
                    <a:pt x="1627" y="12820"/>
                  </a:lnTo>
                  <a:lnTo>
                    <a:pt x="1641" y="12860"/>
                  </a:lnTo>
                  <a:lnTo>
                    <a:pt x="1656" y="12900"/>
                  </a:lnTo>
                  <a:lnTo>
                    <a:pt x="1673" y="12940"/>
                  </a:lnTo>
                  <a:lnTo>
                    <a:pt x="1692" y="12978"/>
                  </a:lnTo>
                  <a:lnTo>
                    <a:pt x="1713" y="13016"/>
                  </a:lnTo>
                  <a:lnTo>
                    <a:pt x="1735" y="13052"/>
                  </a:lnTo>
                  <a:lnTo>
                    <a:pt x="1759" y="13088"/>
                  </a:lnTo>
                  <a:lnTo>
                    <a:pt x="1786" y="13124"/>
                  </a:lnTo>
                  <a:lnTo>
                    <a:pt x="1814" y="13158"/>
                  </a:lnTo>
                  <a:lnTo>
                    <a:pt x="1843" y="13191"/>
                  </a:lnTo>
                  <a:lnTo>
                    <a:pt x="1873" y="13224"/>
                  </a:lnTo>
                  <a:lnTo>
                    <a:pt x="2841" y="14189"/>
                  </a:lnTo>
                  <a:lnTo>
                    <a:pt x="2860" y="14207"/>
                  </a:lnTo>
                  <a:lnTo>
                    <a:pt x="2878" y="14224"/>
                  </a:lnTo>
                  <a:lnTo>
                    <a:pt x="2897" y="14241"/>
                  </a:lnTo>
                  <a:lnTo>
                    <a:pt x="2917" y="14257"/>
                  </a:lnTo>
                  <a:lnTo>
                    <a:pt x="2936" y="14273"/>
                  </a:lnTo>
                  <a:lnTo>
                    <a:pt x="2956" y="14288"/>
                  </a:lnTo>
                  <a:lnTo>
                    <a:pt x="2978" y="14303"/>
                  </a:lnTo>
                  <a:lnTo>
                    <a:pt x="2998" y="14317"/>
                  </a:lnTo>
                  <a:lnTo>
                    <a:pt x="3019" y="14331"/>
                  </a:lnTo>
                  <a:lnTo>
                    <a:pt x="3040" y="14344"/>
                  </a:lnTo>
                  <a:lnTo>
                    <a:pt x="3061" y="14356"/>
                  </a:lnTo>
                  <a:lnTo>
                    <a:pt x="3083" y="14368"/>
                  </a:lnTo>
                  <a:lnTo>
                    <a:pt x="3105" y="14379"/>
                  </a:lnTo>
                  <a:lnTo>
                    <a:pt x="3127" y="14389"/>
                  </a:lnTo>
                  <a:lnTo>
                    <a:pt x="3150" y="14399"/>
                  </a:lnTo>
                  <a:lnTo>
                    <a:pt x="3173" y="14409"/>
                  </a:lnTo>
                  <a:lnTo>
                    <a:pt x="3195" y="14418"/>
                  </a:lnTo>
                  <a:lnTo>
                    <a:pt x="3218" y="14426"/>
                  </a:lnTo>
                  <a:lnTo>
                    <a:pt x="3241" y="14434"/>
                  </a:lnTo>
                  <a:lnTo>
                    <a:pt x="3264" y="14441"/>
                  </a:lnTo>
                  <a:lnTo>
                    <a:pt x="3288" y="14448"/>
                  </a:lnTo>
                  <a:lnTo>
                    <a:pt x="3312" y="14454"/>
                  </a:lnTo>
                  <a:lnTo>
                    <a:pt x="3336" y="14459"/>
                  </a:lnTo>
                  <a:lnTo>
                    <a:pt x="3359" y="14464"/>
                  </a:lnTo>
                  <a:lnTo>
                    <a:pt x="3383" y="14469"/>
                  </a:lnTo>
                  <a:lnTo>
                    <a:pt x="3407" y="14473"/>
                  </a:lnTo>
                  <a:lnTo>
                    <a:pt x="3431" y="14476"/>
                  </a:lnTo>
                  <a:lnTo>
                    <a:pt x="3455" y="14478"/>
                  </a:lnTo>
                  <a:lnTo>
                    <a:pt x="3480" y="14480"/>
                  </a:lnTo>
                  <a:lnTo>
                    <a:pt x="3504" y="14482"/>
                  </a:lnTo>
                  <a:lnTo>
                    <a:pt x="3529" y="14483"/>
                  </a:lnTo>
                  <a:lnTo>
                    <a:pt x="3553" y="14483"/>
                  </a:lnTo>
                  <a:lnTo>
                    <a:pt x="3589" y="14482"/>
                  </a:lnTo>
                  <a:lnTo>
                    <a:pt x="3625" y="14480"/>
                  </a:lnTo>
                  <a:lnTo>
                    <a:pt x="3662" y="14477"/>
                  </a:lnTo>
                  <a:lnTo>
                    <a:pt x="3698" y="14473"/>
                  </a:lnTo>
                  <a:lnTo>
                    <a:pt x="3733" y="14467"/>
                  </a:lnTo>
                  <a:lnTo>
                    <a:pt x="3769" y="14460"/>
                  </a:lnTo>
                  <a:lnTo>
                    <a:pt x="3804" y="14451"/>
                  </a:lnTo>
                  <a:lnTo>
                    <a:pt x="3840" y="14441"/>
                  </a:lnTo>
                  <a:lnTo>
                    <a:pt x="3875" y="14430"/>
                  </a:lnTo>
                  <a:lnTo>
                    <a:pt x="3910" y="14418"/>
                  </a:lnTo>
                  <a:lnTo>
                    <a:pt x="3944" y="14404"/>
                  </a:lnTo>
                  <a:lnTo>
                    <a:pt x="3978" y="14389"/>
                  </a:lnTo>
                  <a:lnTo>
                    <a:pt x="4013" y="14372"/>
                  </a:lnTo>
                  <a:lnTo>
                    <a:pt x="4046" y="14355"/>
                  </a:lnTo>
                  <a:lnTo>
                    <a:pt x="4078" y="14336"/>
                  </a:lnTo>
                  <a:lnTo>
                    <a:pt x="4110" y="14315"/>
                  </a:lnTo>
                  <a:lnTo>
                    <a:pt x="5420" y="13443"/>
                  </a:lnTo>
                  <a:lnTo>
                    <a:pt x="5499" y="13482"/>
                  </a:lnTo>
                  <a:lnTo>
                    <a:pt x="5578" y="13518"/>
                  </a:lnTo>
                  <a:lnTo>
                    <a:pt x="5658" y="13553"/>
                  </a:lnTo>
                  <a:lnTo>
                    <a:pt x="5739" y="13587"/>
                  </a:lnTo>
                  <a:lnTo>
                    <a:pt x="5820" y="13620"/>
                  </a:lnTo>
                  <a:lnTo>
                    <a:pt x="5903" y="13652"/>
                  </a:lnTo>
                  <a:lnTo>
                    <a:pt x="5985" y="13683"/>
                  </a:lnTo>
                  <a:lnTo>
                    <a:pt x="6069" y="13713"/>
                  </a:lnTo>
                  <a:lnTo>
                    <a:pt x="6377" y="15251"/>
                  </a:lnTo>
                  <a:lnTo>
                    <a:pt x="6387" y="15295"/>
                  </a:lnTo>
                  <a:lnTo>
                    <a:pt x="6398" y="15337"/>
                  </a:lnTo>
                  <a:lnTo>
                    <a:pt x="6412" y="15380"/>
                  </a:lnTo>
                  <a:lnTo>
                    <a:pt x="6427" y="15421"/>
                  </a:lnTo>
                  <a:lnTo>
                    <a:pt x="6444" y="15461"/>
                  </a:lnTo>
                  <a:lnTo>
                    <a:pt x="6462" y="15500"/>
                  </a:lnTo>
                  <a:lnTo>
                    <a:pt x="6482" y="15538"/>
                  </a:lnTo>
                  <a:lnTo>
                    <a:pt x="6503" y="15575"/>
                  </a:lnTo>
                  <a:lnTo>
                    <a:pt x="6527" y="15611"/>
                  </a:lnTo>
                  <a:lnTo>
                    <a:pt x="6551" y="15646"/>
                  </a:lnTo>
                  <a:lnTo>
                    <a:pt x="6577" y="15681"/>
                  </a:lnTo>
                  <a:lnTo>
                    <a:pt x="6604" y="15713"/>
                  </a:lnTo>
                  <a:lnTo>
                    <a:pt x="6633" y="15744"/>
                  </a:lnTo>
                  <a:lnTo>
                    <a:pt x="6662" y="15774"/>
                  </a:lnTo>
                  <a:lnTo>
                    <a:pt x="6694" y="15803"/>
                  </a:lnTo>
                  <a:lnTo>
                    <a:pt x="6726" y="15831"/>
                  </a:lnTo>
                  <a:lnTo>
                    <a:pt x="6759" y="15857"/>
                  </a:lnTo>
                  <a:lnTo>
                    <a:pt x="6793" y="15881"/>
                  </a:lnTo>
                  <a:lnTo>
                    <a:pt x="6829" y="15904"/>
                  </a:lnTo>
                  <a:lnTo>
                    <a:pt x="6866" y="15927"/>
                  </a:lnTo>
                  <a:lnTo>
                    <a:pt x="6903" y="15947"/>
                  </a:lnTo>
                  <a:lnTo>
                    <a:pt x="6941" y="15966"/>
                  </a:lnTo>
                  <a:lnTo>
                    <a:pt x="6980" y="15983"/>
                  </a:lnTo>
                  <a:lnTo>
                    <a:pt x="7020" y="15998"/>
                  </a:lnTo>
                  <a:lnTo>
                    <a:pt x="7061" y="16012"/>
                  </a:lnTo>
                  <a:lnTo>
                    <a:pt x="7102" y="16024"/>
                  </a:lnTo>
                  <a:lnTo>
                    <a:pt x="7144" y="16034"/>
                  </a:lnTo>
                  <a:lnTo>
                    <a:pt x="7187" y="16043"/>
                  </a:lnTo>
                  <a:lnTo>
                    <a:pt x="7231" y="16049"/>
                  </a:lnTo>
                  <a:lnTo>
                    <a:pt x="7274" y="16054"/>
                  </a:lnTo>
                  <a:lnTo>
                    <a:pt x="7318" y="16057"/>
                  </a:lnTo>
                  <a:lnTo>
                    <a:pt x="7363" y="16058"/>
                  </a:lnTo>
                  <a:lnTo>
                    <a:pt x="8732" y="16058"/>
                  </a:lnTo>
                  <a:lnTo>
                    <a:pt x="8777" y="16057"/>
                  </a:lnTo>
                  <a:lnTo>
                    <a:pt x="8821" y="16054"/>
                  </a:lnTo>
                  <a:lnTo>
                    <a:pt x="8864" y="16049"/>
                  </a:lnTo>
                  <a:lnTo>
                    <a:pt x="8908" y="16043"/>
                  </a:lnTo>
                  <a:lnTo>
                    <a:pt x="8951" y="16034"/>
                  </a:lnTo>
                  <a:lnTo>
                    <a:pt x="8993" y="16024"/>
                  </a:lnTo>
                  <a:lnTo>
                    <a:pt x="9034" y="16012"/>
                  </a:lnTo>
                  <a:lnTo>
                    <a:pt x="9075" y="15998"/>
                  </a:lnTo>
                  <a:lnTo>
                    <a:pt x="9115" y="15983"/>
                  </a:lnTo>
                  <a:lnTo>
                    <a:pt x="9154" y="15966"/>
                  </a:lnTo>
                  <a:lnTo>
                    <a:pt x="9192" y="15947"/>
                  </a:lnTo>
                  <a:lnTo>
                    <a:pt x="9229" y="15927"/>
                  </a:lnTo>
                  <a:lnTo>
                    <a:pt x="9267" y="15904"/>
                  </a:lnTo>
                  <a:lnTo>
                    <a:pt x="9302" y="15881"/>
                  </a:lnTo>
                  <a:lnTo>
                    <a:pt x="9336" y="15857"/>
                  </a:lnTo>
                  <a:lnTo>
                    <a:pt x="9369" y="15831"/>
                  </a:lnTo>
                  <a:lnTo>
                    <a:pt x="9401" y="15803"/>
                  </a:lnTo>
                  <a:lnTo>
                    <a:pt x="9433" y="15774"/>
                  </a:lnTo>
                  <a:lnTo>
                    <a:pt x="9463" y="15744"/>
                  </a:lnTo>
                  <a:lnTo>
                    <a:pt x="9491" y="15713"/>
                  </a:lnTo>
                  <a:lnTo>
                    <a:pt x="9518" y="15681"/>
                  </a:lnTo>
                  <a:lnTo>
                    <a:pt x="9544" y="15646"/>
                  </a:lnTo>
                  <a:lnTo>
                    <a:pt x="9568" y="15611"/>
                  </a:lnTo>
                  <a:lnTo>
                    <a:pt x="9592" y="15575"/>
                  </a:lnTo>
                  <a:lnTo>
                    <a:pt x="9614" y="15538"/>
                  </a:lnTo>
                  <a:lnTo>
                    <a:pt x="9633" y="15500"/>
                  </a:lnTo>
                  <a:lnTo>
                    <a:pt x="9652" y="15461"/>
                  </a:lnTo>
                  <a:lnTo>
                    <a:pt x="9668" y="15421"/>
                  </a:lnTo>
                  <a:lnTo>
                    <a:pt x="9683" y="15380"/>
                  </a:lnTo>
                  <a:lnTo>
                    <a:pt x="9697" y="15337"/>
                  </a:lnTo>
                  <a:lnTo>
                    <a:pt x="9708" y="15295"/>
                  </a:lnTo>
                  <a:lnTo>
                    <a:pt x="9718" y="15251"/>
                  </a:lnTo>
                  <a:lnTo>
                    <a:pt x="10027" y="13713"/>
                  </a:lnTo>
                  <a:lnTo>
                    <a:pt x="10111" y="13683"/>
                  </a:lnTo>
                  <a:lnTo>
                    <a:pt x="10193" y="13652"/>
                  </a:lnTo>
                  <a:lnTo>
                    <a:pt x="10276" y="13620"/>
                  </a:lnTo>
                  <a:lnTo>
                    <a:pt x="10357" y="13587"/>
                  </a:lnTo>
                  <a:lnTo>
                    <a:pt x="10438" y="13553"/>
                  </a:lnTo>
                  <a:lnTo>
                    <a:pt x="10517" y="13518"/>
                  </a:lnTo>
                  <a:lnTo>
                    <a:pt x="10597" y="13481"/>
                  </a:lnTo>
                  <a:lnTo>
                    <a:pt x="10676" y="13443"/>
                  </a:lnTo>
                  <a:lnTo>
                    <a:pt x="11986" y="14315"/>
                  </a:lnTo>
                  <a:lnTo>
                    <a:pt x="12018" y="14336"/>
                  </a:lnTo>
                  <a:lnTo>
                    <a:pt x="12050" y="14355"/>
                  </a:lnTo>
                  <a:lnTo>
                    <a:pt x="12083" y="14372"/>
                  </a:lnTo>
                  <a:lnTo>
                    <a:pt x="12117" y="14389"/>
                  </a:lnTo>
                  <a:lnTo>
                    <a:pt x="12151" y="14404"/>
                  </a:lnTo>
                  <a:lnTo>
                    <a:pt x="12185" y="14418"/>
                  </a:lnTo>
                  <a:lnTo>
                    <a:pt x="12220" y="14430"/>
                  </a:lnTo>
                  <a:lnTo>
                    <a:pt x="12255" y="14441"/>
                  </a:lnTo>
                  <a:lnTo>
                    <a:pt x="12291" y="14451"/>
                  </a:lnTo>
                  <a:lnTo>
                    <a:pt x="12326" y="14460"/>
                  </a:lnTo>
                  <a:lnTo>
                    <a:pt x="12362" y="14467"/>
                  </a:lnTo>
                  <a:lnTo>
                    <a:pt x="12398" y="14473"/>
                  </a:lnTo>
                  <a:lnTo>
                    <a:pt x="12433" y="14477"/>
                  </a:lnTo>
                  <a:lnTo>
                    <a:pt x="12470" y="14480"/>
                  </a:lnTo>
                  <a:lnTo>
                    <a:pt x="12506" y="14482"/>
                  </a:lnTo>
                  <a:lnTo>
                    <a:pt x="12542" y="14483"/>
                  </a:lnTo>
                  <a:lnTo>
                    <a:pt x="12566" y="14483"/>
                  </a:lnTo>
                  <a:lnTo>
                    <a:pt x="12591" y="14482"/>
                  </a:lnTo>
                  <a:lnTo>
                    <a:pt x="12615" y="14480"/>
                  </a:lnTo>
                  <a:lnTo>
                    <a:pt x="12640" y="14478"/>
                  </a:lnTo>
                  <a:lnTo>
                    <a:pt x="12664" y="14476"/>
                  </a:lnTo>
                  <a:lnTo>
                    <a:pt x="12688" y="14473"/>
                  </a:lnTo>
                  <a:lnTo>
                    <a:pt x="12712" y="14469"/>
                  </a:lnTo>
                  <a:lnTo>
                    <a:pt x="12736" y="14464"/>
                  </a:lnTo>
                  <a:lnTo>
                    <a:pt x="12759" y="14459"/>
                  </a:lnTo>
                  <a:lnTo>
                    <a:pt x="12783" y="14454"/>
                  </a:lnTo>
                  <a:lnTo>
                    <a:pt x="12808" y="14448"/>
                  </a:lnTo>
                  <a:lnTo>
                    <a:pt x="12831" y="14441"/>
                  </a:lnTo>
                  <a:lnTo>
                    <a:pt x="12854" y="14434"/>
                  </a:lnTo>
                  <a:lnTo>
                    <a:pt x="12877" y="14426"/>
                  </a:lnTo>
                  <a:lnTo>
                    <a:pt x="12900" y="14418"/>
                  </a:lnTo>
                  <a:lnTo>
                    <a:pt x="12923" y="14409"/>
                  </a:lnTo>
                  <a:lnTo>
                    <a:pt x="12945" y="14399"/>
                  </a:lnTo>
                  <a:lnTo>
                    <a:pt x="12968" y="14389"/>
                  </a:lnTo>
                  <a:lnTo>
                    <a:pt x="12990" y="14379"/>
                  </a:lnTo>
                  <a:lnTo>
                    <a:pt x="13012" y="14368"/>
                  </a:lnTo>
                  <a:lnTo>
                    <a:pt x="13034" y="14356"/>
                  </a:lnTo>
                  <a:lnTo>
                    <a:pt x="13055" y="14344"/>
                  </a:lnTo>
                  <a:lnTo>
                    <a:pt x="13076" y="14331"/>
                  </a:lnTo>
                  <a:lnTo>
                    <a:pt x="13097" y="14317"/>
                  </a:lnTo>
                  <a:lnTo>
                    <a:pt x="13118" y="14303"/>
                  </a:lnTo>
                  <a:lnTo>
                    <a:pt x="13139" y="14288"/>
                  </a:lnTo>
                  <a:lnTo>
                    <a:pt x="13159" y="14273"/>
                  </a:lnTo>
                  <a:lnTo>
                    <a:pt x="13179" y="14257"/>
                  </a:lnTo>
                  <a:lnTo>
                    <a:pt x="13198" y="14241"/>
                  </a:lnTo>
                  <a:lnTo>
                    <a:pt x="13217" y="14224"/>
                  </a:lnTo>
                  <a:lnTo>
                    <a:pt x="13236" y="14207"/>
                  </a:lnTo>
                  <a:lnTo>
                    <a:pt x="13254" y="14189"/>
                  </a:lnTo>
                  <a:lnTo>
                    <a:pt x="14222" y="13224"/>
                  </a:lnTo>
                  <a:lnTo>
                    <a:pt x="14253" y="13191"/>
                  </a:lnTo>
                  <a:lnTo>
                    <a:pt x="14282" y="13158"/>
                  </a:lnTo>
                  <a:lnTo>
                    <a:pt x="14309" y="13124"/>
                  </a:lnTo>
                  <a:lnTo>
                    <a:pt x="14336" y="13088"/>
                  </a:lnTo>
                  <a:lnTo>
                    <a:pt x="14360" y="13052"/>
                  </a:lnTo>
                  <a:lnTo>
                    <a:pt x="14382" y="13016"/>
                  </a:lnTo>
                  <a:lnTo>
                    <a:pt x="14403" y="12978"/>
                  </a:lnTo>
                  <a:lnTo>
                    <a:pt x="14422" y="12940"/>
                  </a:lnTo>
                  <a:lnTo>
                    <a:pt x="14439" y="12900"/>
                  </a:lnTo>
                  <a:lnTo>
                    <a:pt x="14455" y="12860"/>
                  </a:lnTo>
                  <a:lnTo>
                    <a:pt x="14468" y="12820"/>
                  </a:lnTo>
                  <a:lnTo>
                    <a:pt x="14480" y="12779"/>
                  </a:lnTo>
                  <a:lnTo>
                    <a:pt x="14492" y="12738"/>
                  </a:lnTo>
                  <a:lnTo>
                    <a:pt x="14500" y="12697"/>
                  </a:lnTo>
                  <a:lnTo>
                    <a:pt x="14507" y="12654"/>
                  </a:lnTo>
                  <a:lnTo>
                    <a:pt x="14512" y="12613"/>
                  </a:lnTo>
                  <a:lnTo>
                    <a:pt x="14515" y="12571"/>
                  </a:lnTo>
                  <a:lnTo>
                    <a:pt x="14517" y="12528"/>
                  </a:lnTo>
                  <a:lnTo>
                    <a:pt x="14517" y="12486"/>
                  </a:lnTo>
                  <a:lnTo>
                    <a:pt x="14515" y="12444"/>
                  </a:lnTo>
                  <a:lnTo>
                    <a:pt x="14511" y="12402"/>
                  </a:lnTo>
                  <a:lnTo>
                    <a:pt x="14505" y="12359"/>
                  </a:lnTo>
                  <a:lnTo>
                    <a:pt x="14498" y="12317"/>
                  </a:lnTo>
                  <a:lnTo>
                    <a:pt x="14489" y="12275"/>
                  </a:lnTo>
                  <a:lnTo>
                    <a:pt x="14476" y="12234"/>
                  </a:lnTo>
                  <a:lnTo>
                    <a:pt x="14464" y="12193"/>
                  </a:lnTo>
                  <a:lnTo>
                    <a:pt x="14449" y="12153"/>
                  </a:lnTo>
                  <a:lnTo>
                    <a:pt x="14433" y="12111"/>
                  </a:lnTo>
                  <a:lnTo>
                    <a:pt x="14414" y="12072"/>
                  </a:lnTo>
                  <a:lnTo>
                    <a:pt x="14394" y="12033"/>
                  </a:lnTo>
                  <a:lnTo>
                    <a:pt x="14372" y="11995"/>
                  </a:lnTo>
                  <a:lnTo>
                    <a:pt x="14348" y="11957"/>
                  </a:lnTo>
                  <a:lnTo>
                    <a:pt x="13475" y="10651"/>
                  </a:lnTo>
                  <a:lnTo>
                    <a:pt x="13512" y="10572"/>
                  </a:lnTo>
                  <a:lnTo>
                    <a:pt x="13549" y="10493"/>
                  </a:lnTo>
                  <a:lnTo>
                    <a:pt x="13584" y="10413"/>
                  </a:lnTo>
                  <a:lnTo>
                    <a:pt x="13618" y="10332"/>
                  </a:lnTo>
                  <a:lnTo>
                    <a:pt x="13652" y="10251"/>
                  </a:lnTo>
                  <a:lnTo>
                    <a:pt x="13684" y="10169"/>
                  </a:lnTo>
                  <a:lnTo>
                    <a:pt x="13715" y="10087"/>
                  </a:lnTo>
                  <a:lnTo>
                    <a:pt x="13745" y="10004"/>
                  </a:lnTo>
                  <a:lnTo>
                    <a:pt x="15286" y="9697"/>
                  </a:lnTo>
                  <a:lnTo>
                    <a:pt x="15329" y="9687"/>
                  </a:lnTo>
                  <a:lnTo>
                    <a:pt x="15373" y="9675"/>
                  </a:lnTo>
                  <a:lnTo>
                    <a:pt x="15414" y="9661"/>
                  </a:lnTo>
                  <a:lnTo>
                    <a:pt x="15455" y="9646"/>
                  </a:lnTo>
                  <a:lnTo>
                    <a:pt x="15495" y="9629"/>
                  </a:lnTo>
                  <a:lnTo>
                    <a:pt x="15536" y="9611"/>
                  </a:lnTo>
                  <a:lnTo>
                    <a:pt x="15574" y="9591"/>
                  </a:lnTo>
                  <a:lnTo>
                    <a:pt x="15611" y="9570"/>
                  </a:lnTo>
                  <a:lnTo>
                    <a:pt x="15647" y="9547"/>
                  </a:lnTo>
                  <a:lnTo>
                    <a:pt x="15683" y="9523"/>
                  </a:lnTo>
                  <a:lnTo>
                    <a:pt x="15716" y="9497"/>
                  </a:lnTo>
                  <a:lnTo>
                    <a:pt x="15749" y="9470"/>
                  </a:lnTo>
                  <a:lnTo>
                    <a:pt x="15780" y="9441"/>
                  </a:lnTo>
                  <a:lnTo>
                    <a:pt x="15810" y="9412"/>
                  </a:lnTo>
                  <a:lnTo>
                    <a:pt x="15839" y="9380"/>
                  </a:lnTo>
                  <a:lnTo>
                    <a:pt x="15867" y="9348"/>
                  </a:lnTo>
                  <a:lnTo>
                    <a:pt x="15893" y="9315"/>
                  </a:lnTo>
                  <a:lnTo>
                    <a:pt x="15918" y="9280"/>
                  </a:lnTo>
                  <a:lnTo>
                    <a:pt x="15941" y="9245"/>
                  </a:lnTo>
                  <a:lnTo>
                    <a:pt x="15963" y="9209"/>
                  </a:lnTo>
                  <a:lnTo>
                    <a:pt x="15983" y="9172"/>
                  </a:lnTo>
                  <a:lnTo>
                    <a:pt x="16002" y="9134"/>
                  </a:lnTo>
                  <a:lnTo>
                    <a:pt x="16020" y="9094"/>
                  </a:lnTo>
                  <a:lnTo>
                    <a:pt x="16035" y="9054"/>
                  </a:lnTo>
                  <a:lnTo>
                    <a:pt x="16049" y="9014"/>
                  </a:lnTo>
                  <a:lnTo>
                    <a:pt x="16061" y="8972"/>
                  </a:lnTo>
                  <a:lnTo>
                    <a:pt x="16071" y="8931"/>
                  </a:lnTo>
                  <a:lnTo>
                    <a:pt x="16080" y="8888"/>
                  </a:lnTo>
                  <a:lnTo>
                    <a:pt x="16086" y="8844"/>
                  </a:lnTo>
                  <a:lnTo>
                    <a:pt x="16091" y="8801"/>
                  </a:lnTo>
                  <a:lnTo>
                    <a:pt x="16094" y="8757"/>
                  </a:lnTo>
                  <a:lnTo>
                    <a:pt x="16095" y="8712"/>
                  </a:lnTo>
                  <a:lnTo>
                    <a:pt x="16095" y="7347"/>
                  </a:lnTo>
                  <a:lnTo>
                    <a:pt x="16094" y="7302"/>
                  </a:lnTo>
                  <a:lnTo>
                    <a:pt x="16091" y="7258"/>
                  </a:lnTo>
                  <a:lnTo>
                    <a:pt x="16086" y="7215"/>
                  </a:lnTo>
                  <a:lnTo>
                    <a:pt x="16080" y="7171"/>
                  </a:lnTo>
                  <a:lnTo>
                    <a:pt x="16071" y="7128"/>
                  </a:lnTo>
                  <a:lnTo>
                    <a:pt x="16061" y="7086"/>
                  </a:lnTo>
                  <a:lnTo>
                    <a:pt x="16049" y="7045"/>
                  </a:lnTo>
                  <a:lnTo>
                    <a:pt x="16035" y="7005"/>
                  </a:lnTo>
                  <a:lnTo>
                    <a:pt x="16020" y="6965"/>
                  </a:lnTo>
                  <a:lnTo>
                    <a:pt x="16002" y="6925"/>
                  </a:lnTo>
                  <a:lnTo>
                    <a:pt x="15983" y="6887"/>
                  </a:lnTo>
                  <a:lnTo>
                    <a:pt x="15963" y="6850"/>
                  </a:lnTo>
                  <a:lnTo>
                    <a:pt x="15941" y="6813"/>
                  </a:lnTo>
                  <a:lnTo>
                    <a:pt x="15918" y="6778"/>
                  </a:lnTo>
                  <a:lnTo>
                    <a:pt x="15893" y="6744"/>
                  </a:lnTo>
                  <a:lnTo>
                    <a:pt x="15867" y="6711"/>
                  </a:lnTo>
                  <a:lnTo>
                    <a:pt x="15839" y="6679"/>
                  </a:lnTo>
                  <a:lnTo>
                    <a:pt x="15810" y="6647"/>
                  </a:lnTo>
                  <a:lnTo>
                    <a:pt x="15780" y="6617"/>
                  </a:lnTo>
                  <a:lnTo>
                    <a:pt x="15749" y="6589"/>
                  </a:lnTo>
                  <a:lnTo>
                    <a:pt x="15716" y="6562"/>
                  </a:lnTo>
                  <a:lnTo>
                    <a:pt x="15683" y="6536"/>
                  </a:lnTo>
                  <a:lnTo>
                    <a:pt x="15647" y="6512"/>
                  </a:lnTo>
                  <a:lnTo>
                    <a:pt x="15611" y="6489"/>
                  </a:lnTo>
                  <a:lnTo>
                    <a:pt x="15574" y="6467"/>
                  </a:lnTo>
                  <a:lnTo>
                    <a:pt x="15536" y="6448"/>
                  </a:lnTo>
                  <a:lnTo>
                    <a:pt x="15495" y="6429"/>
                  </a:lnTo>
                  <a:lnTo>
                    <a:pt x="15455" y="6413"/>
                  </a:lnTo>
                  <a:lnTo>
                    <a:pt x="15414" y="6398"/>
                  </a:lnTo>
                  <a:lnTo>
                    <a:pt x="15373" y="6383"/>
                  </a:lnTo>
                  <a:lnTo>
                    <a:pt x="15329" y="6372"/>
                  </a:lnTo>
                  <a:lnTo>
                    <a:pt x="15286" y="6362"/>
                  </a:lnTo>
                  <a:close/>
                </a:path>
              </a:pathLst>
            </a:custGeom>
            <a:solidFill>
              <a:srgbClr val="3498D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微软雅黑" panose="020B0503020204020204" pitchFamily="34" charset="-122"/>
                <a:ea typeface="微软雅黑" panose="020B0503020204020204" pitchFamily="34" charset="-122"/>
              </a:endParaRPr>
            </a:p>
          </p:txBody>
        </p:sp>
        <p:sp>
          <p:nvSpPr>
            <p:cNvPr id="49" name="Freeform 75"/>
            <p:cNvSpPr>
              <a:spLocks noEditPoints="1"/>
            </p:cNvSpPr>
            <p:nvPr>
              <p:custDataLst>
                <p:tags r:id="rId13"/>
              </p:custDataLst>
            </p:nvPr>
          </p:nvSpPr>
          <p:spPr bwMode="auto">
            <a:xfrm>
              <a:off x="5336" y="6158"/>
              <a:ext cx="330" cy="328"/>
            </a:xfrm>
            <a:custGeom>
              <a:avLst/>
              <a:gdLst>
                <a:gd name="T0" fmla="*/ 2899 w 7040"/>
                <a:gd name="T1" fmla="*/ 6524 h 7025"/>
                <a:gd name="T2" fmla="*/ 2185 w 7040"/>
                <a:gd name="T3" fmla="*/ 6283 h 7025"/>
                <a:gd name="T4" fmla="*/ 1560 w 7040"/>
                <a:gd name="T5" fmla="*/ 5884 h 7025"/>
                <a:gd name="T6" fmla="*/ 1051 w 7040"/>
                <a:gd name="T7" fmla="*/ 5351 h 7025"/>
                <a:gd name="T8" fmla="*/ 682 w 7040"/>
                <a:gd name="T9" fmla="*/ 4709 h 7025"/>
                <a:gd name="T10" fmla="*/ 475 w 7040"/>
                <a:gd name="T11" fmla="*/ 3980 h 7025"/>
                <a:gd name="T12" fmla="*/ 455 w 7040"/>
                <a:gd name="T13" fmla="*/ 3198 h 7025"/>
                <a:gd name="T14" fmla="*/ 626 w 7040"/>
                <a:gd name="T15" fmla="*/ 2456 h 7025"/>
                <a:gd name="T16" fmla="*/ 965 w 7040"/>
                <a:gd name="T17" fmla="*/ 1794 h 7025"/>
                <a:gd name="T18" fmla="*/ 1448 w 7040"/>
                <a:gd name="T19" fmla="*/ 1237 h 7025"/>
                <a:gd name="T20" fmla="*/ 2052 w 7040"/>
                <a:gd name="T21" fmla="*/ 810 h 7025"/>
                <a:gd name="T22" fmla="*/ 2750 w 7040"/>
                <a:gd name="T23" fmla="*/ 536 h 7025"/>
                <a:gd name="T24" fmla="*/ 3520 w 7040"/>
                <a:gd name="T25" fmla="*/ 439 h 7025"/>
                <a:gd name="T26" fmla="*/ 4289 w 7040"/>
                <a:gd name="T27" fmla="*/ 536 h 7025"/>
                <a:gd name="T28" fmla="*/ 4988 w 7040"/>
                <a:gd name="T29" fmla="*/ 810 h 7025"/>
                <a:gd name="T30" fmla="*/ 5591 w 7040"/>
                <a:gd name="T31" fmla="*/ 1237 h 7025"/>
                <a:gd name="T32" fmla="*/ 6075 w 7040"/>
                <a:gd name="T33" fmla="*/ 1794 h 7025"/>
                <a:gd name="T34" fmla="*/ 6414 w 7040"/>
                <a:gd name="T35" fmla="*/ 2456 h 7025"/>
                <a:gd name="T36" fmla="*/ 6585 w 7040"/>
                <a:gd name="T37" fmla="*/ 3198 h 7025"/>
                <a:gd name="T38" fmla="*/ 6565 w 7040"/>
                <a:gd name="T39" fmla="*/ 3980 h 7025"/>
                <a:gd name="T40" fmla="*/ 6358 w 7040"/>
                <a:gd name="T41" fmla="*/ 4709 h 7025"/>
                <a:gd name="T42" fmla="*/ 5988 w 7040"/>
                <a:gd name="T43" fmla="*/ 5351 h 7025"/>
                <a:gd name="T44" fmla="*/ 5479 w 7040"/>
                <a:gd name="T45" fmla="*/ 5884 h 7025"/>
                <a:gd name="T46" fmla="*/ 4855 w 7040"/>
                <a:gd name="T47" fmla="*/ 6283 h 7025"/>
                <a:gd name="T48" fmla="*/ 4140 w 7040"/>
                <a:gd name="T49" fmla="*/ 6524 h 7025"/>
                <a:gd name="T50" fmla="*/ 3520 w 7040"/>
                <a:gd name="T51" fmla="*/ 0 h 7025"/>
                <a:gd name="T52" fmla="*/ 2640 w 7040"/>
                <a:gd name="T53" fmla="*/ 110 h 7025"/>
                <a:gd name="T54" fmla="*/ 1842 w 7040"/>
                <a:gd name="T55" fmla="*/ 424 h 7025"/>
                <a:gd name="T56" fmla="*/ 1153 w 7040"/>
                <a:gd name="T57" fmla="*/ 912 h 7025"/>
                <a:gd name="T58" fmla="*/ 600 w 7040"/>
                <a:gd name="T59" fmla="*/ 1548 h 7025"/>
                <a:gd name="T60" fmla="*/ 213 w 7040"/>
                <a:gd name="T61" fmla="*/ 2305 h 7025"/>
                <a:gd name="T62" fmla="*/ 18 w 7040"/>
                <a:gd name="T63" fmla="*/ 3153 h 7025"/>
                <a:gd name="T64" fmla="*/ 40 w 7040"/>
                <a:gd name="T65" fmla="*/ 4047 h 7025"/>
                <a:gd name="T66" fmla="*/ 276 w 7040"/>
                <a:gd name="T67" fmla="*/ 4880 h 7025"/>
                <a:gd name="T68" fmla="*/ 699 w 7040"/>
                <a:gd name="T69" fmla="*/ 5614 h 7025"/>
                <a:gd name="T70" fmla="*/ 1280 w 7040"/>
                <a:gd name="T71" fmla="*/ 6222 h 7025"/>
                <a:gd name="T72" fmla="*/ 1993 w 7040"/>
                <a:gd name="T73" fmla="*/ 6678 h 7025"/>
                <a:gd name="T74" fmla="*/ 2810 w 7040"/>
                <a:gd name="T75" fmla="*/ 6953 h 7025"/>
                <a:gd name="T76" fmla="*/ 3702 w 7040"/>
                <a:gd name="T77" fmla="*/ 7020 h 7025"/>
                <a:gd name="T78" fmla="*/ 4567 w 7040"/>
                <a:gd name="T79" fmla="*/ 6867 h 7025"/>
                <a:gd name="T80" fmla="*/ 5345 w 7040"/>
                <a:gd name="T81" fmla="*/ 6517 h 7025"/>
                <a:gd name="T82" fmla="*/ 6009 w 7040"/>
                <a:gd name="T83" fmla="*/ 5996 h 7025"/>
                <a:gd name="T84" fmla="*/ 6531 w 7040"/>
                <a:gd name="T85" fmla="*/ 5333 h 7025"/>
                <a:gd name="T86" fmla="*/ 6882 w 7040"/>
                <a:gd name="T87" fmla="*/ 4556 h 7025"/>
                <a:gd name="T88" fmla="*/ 7036 w 7040"/>
                <a:gd name="T89" fmla="*/ 3693 h 7025"/>
                <a:gd name="T90" fmla="*/ 6969 w 7040"/>
                <a:gd name="T91" fmla="*/ 2805 h 7025"/>
                <a:gd name="T92" fmla="*/ 6693 w 7040"/>
                <a:gd name="T93" fmla="*/ 1990 h 7025"/>
                <a:gd name="T94" fmla="*/ 6237 w 7040"/>
                <a:gd name="T95" fmla="*/ 1278 h 7025"/>
                <a:gd name="T96" fmla="*/ 5626 w 7040"/>
                <a:gd name="T97" fmla="*/ 697 h 7025"/>
                <a:gd name="T98" fmla="*/ 4891 w 7040"/>
                <a:gd name="T99" fmla="*/ 276 h 7025"/>
                <a:gd name="T100" fmla="*/ 4056 w 7040"/>
                <a:gd name="T101" fmla="*/ 40 h 70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040" h="7025">
                  <a:moveTo>
                    <a:pt x="3520" y="6586"/>
                  </a:moveTo>
                  <a:lnTo>
                    <a:pt x="3362" y="6582"/>
                  </a:lnTo>
                  <a:lnTo>
                    <a:pt x="3205" y="6570"/>
                  </a:lnTo>
                  <a:lnTo>
                    <a:pt x="3051" y="6551"/>
                  </a:lnTo>
                  <a:lnTo>
                    <a:pt x="2899" y="6524"/>
                  </a:lnTo>
                  <a:lnTo>
                    <a:pt x="2750" y="6489"/>
                  </a:lnTo>
                  <a:lnTo>
                    <a:pt x="2604" y="6447"/>
                  </a:lnTo>
                  <a:lnTo>
                    <a:pt x="2460" y="6399"/>
                  </a:lnTo>
                  <a:lnTo>
                    <a:pt x="2320" y="6344"/>
                  </a:lnTo>
                  <a:lnTo>
                    <a:pt x="2185" y="6283"/>
                  </a:lnTo>
                  <a:lnTo>
                    <a:pt x="2052" y="6214"/>
                  </a:lnTo>
                  <a:lnTo>
                    <a:pt x="1922" y="6141"/>
                  </a:lnTo>
                  <a:lnTo>
                    <a:pt x="1797" y="6061"/>
                  </a:lnTo>
                  <a:lnTo>
                    <a:pt x="1677" y="5976"/>
                  </a:lnTo>
                  <a:lnTo>
                    <a:pt x="1560" y="5884"/>
                  </a:lnTo>
                  <a:lnTo>
                    <a:pt x="1448" y="5788"/>
                  </a:lnTo>
                  <a:lnTo>
                    <a:pt x="1342" y="5685"/>
                  </a:lnTo>
                  <a:lnTo>
                    <a:pt x="1240" y="5579"/>
                  </a:lnTo>
                  <a:lnTo>
                    <a:pt x="1142" y="5468"/>
                  </a:lnTo>
                  <a:lnTo>
                    <a:pt x="1051" y="5351"/>
                  </a:lnTo>
                  <a:lnTo>
                    <a:pt x="965" y="5231"/>
                  </a:lnTo>
                  <a:lnTo>
                    <a:pt x="885" y="5106"/>
                  </a:lnTo>
                  <a:lnTo>
                    <a:pt x="812" y="4977"/>
                  </a:lnTo>
                  <a:lnTo>
                    <a:pt x="743" y="4844"/>
                  </a:lnTo>
                  <a:lnTo>
                    <a:pt x="682" y="4709"/>
                  </a:lnTo>
                  <a:lnTo>
                    <a:pt x="626" y="4569"/>
                  </a:lnTo>
                  <a:lnTo>
                    <a:pt x="578" y="4426"/>
                  </a:lnTo>
                  <a:lnTo>
                    <a:pt x="536" y="4280"/>
                  </a:lnTo>
                  <a:lnTo>
                    <a:pt x="502" y="4132"/>
                  </a:lnTo>
                  <a:lnTo>
                    <a:pt x="475" y="3980"/>
                  </a:lnTo>
                  <a:lnTo>
                    <a:pt x="455" y="3827"/>
                  </a:lnTo>
                  <a:lnTo>
                    <a:pt x="443" y="3670"/>
                  </a:lnTo>
                  <a:lnTo>
                    <a:pt x="439" y="3513"/>
                  </a:lnTo>
                  <a:lnTo>
                    <a:pt x="443" y="3354"/>
                  </a:lnTo>
                  <a:lnTo>
                    <a:pt x="455" y="3198"/>
                  </a:lnTo>
                  <a:lnTo>
                    <a:pt x="475" y="3044"/>
                  </a:lnTo>
                  <a:lnTo>
                    <a:pt x="502" y="2893"/>
                  </a:lnTo>
                  <a:lnTo>
                    <a:pt x="536" y="2745"/>
                  </a:lnTo>
                  <a:lnTo>
                    <a:pt x="578" y="2598"/>
                  </a:lnTo>
                  <a:lnTo>
                    <a:pt x="626" y="2456"/>
                  </a:lnTo>
                  <a:lnTo>
                    <a:pt x="682" y="2316"/>
                  </a:lnTo>
                  <a:lnTo>
                    <a:pt x="743" y="2180"/>
                  </a:lnTo>
                  <a:lnTo>
                    <a:pt x="812" y="2047"/>
                  </a:lnTo>
                  <a:lnTo>
                    <a:pt x="885" y="1919"/>
                  </a:lnTo>
                  <a:lnTo>
                    <a:pt x="965" y="1794"/>
                  </a:lnTo>
                  <a:lnTo>
                    <a:pt x="1051" y="1674"/>
                  </a:lnTo>
                  <a:lnTo>
                    <a:pt x="1142" y="1557"/>
                  </a:lnTo>
                  <a:lnTo>
                    <a:pt x="1240" y="1446"/>
                  </a:lnTo>
                  <a:lnTo>
                    <a:pt x="1342" y="1340"/>
                  </a:lnTo>
                  <a:lnTo>
                    <a:pt x="1448" y="1237"/>
                  </a:lnTo>
                  <a:lnTo>
                    <a:pt x="1560" y="1141"/>
                  </a:lnTo>
                  <a:lnTo>
                    <a:pt x="1677" y="1049"/>
                  </a:lnTo>
                  <a:lnTo>
                    <a:pt x="1797" y="964"/>
                  </a:lnTo>
                  <a:lnTo>
                    <a:pt x="1922" y="884"/>
                  </a:lnTo>
                  <a:lnTo>
                    <a:pt x="2052" y="810"/>
                  </a:lnTo>
                  <a:lnTo>
                    <a:pt x="2185" y="742"/>
                  </a:lnTo>
                  <a:lnTo>
                    <a:pt x="2320" y="680"/>
                  </a:lnTo>
                  <a:lnTo>
                    <a:pt x="2460" y="625"/>
                  </a:lnTo>
                  <a:lnTo>
                    <a:pt x="2604" y="577"/>
                  </a:lnTo>
                  <a:lnTo>
                    <a:pt x="2750" y="536"/>
                  </a:lnTo>
                  <a:lnTo>
                    <a:pt x="2899" y="501"/>
                  </a:lnTo>
                  <a:lnTo>
                    <a:pt x="3051" y="474"/>
                  </a:lnTo>
                  <a:lnTo>
                    <a:pt x="3205" y="454"/>
                  </a:lnTo>
                  <a:lnTo>
                    <a:pt x="3362" y="443"/>
                  </a:lnTo>
                  <a:lnTo>
                    <a:pt x="3520" y="439"/>
                  </a:lnTo>
                  <a:lnTo>
                    <a:pt x="3678" y="443"/>
                  </a:lnTo>
                  <a:lnTo>
                    <a:pt x="3834" y="454"/>
                  </a:lnTo>
                  <a:lnTo>
                    <a:pt x="3989" y="474"/>
                  </a:lnTo>
                  <a:lnTo>
                    <a:pt x="4140" y="501"/>
                  </a:lnTo>
                  <a:lnTo>
                    <a:pt x="4289" y="536"/>
                  </a:lnTo>
                  <a:lnTo>
                    <a:pt x="4436" y="577"/>
                  </a:lnTo>
                  <a:lnTo>
                    <a:pt x="4579" y="625"/>
                  </a:lnTo>
                  <a:lnTo>
                    <a:pt x="4719" y="680"/>
                  </a:lnTo>
                  <a:lnTo>
                    <a:pt x="4855" y="742"/>
                  </a:lnTo>
                  <a:lnTo>
                    <a:pt x="4988" y="810"/>
                  </a:lnTo>
                  <a:lnTo>
                    <a:pt x="5117" y="884"/>
                  </a:lnTo>
                  <a:lnTo>
                    <a:pt x="5242" y="964"/>
                  </a:lnTo>
                  <a:lnTo>
                    <a:pt x="5362" y="1049"/>
                  </a:lnTo>
                  <a:lnTo>
                    <a:pt x="5479" y="1141"/>
                  </a:lnTo>
                  <a:lnTo>
                    <a:pt x="5591" y="1237"/>
                  </a:lnTo>
                  <a:lnTo>
                    <a:pt x="5698" y="1340"/>
                  </a:lnTo>
                  <a:lnTo>
                    <a:pt x="5800" y="1446"/>
                  </a:lnTo>
                  <a:lnTo>
                    <a:pt x="5897" y="1557"/>
                  </a:lnTo>
                  <a:lnTo>
                    <a:pt x="5988" y="1674"/>
                  </a:lnTo>
                  <a:lnTo>
                    <a:pt x="6075" y="1794"/>
                  </a:lnTo>
                  <a:lnTo>
                    <a:pt x="6154" y="1919"/>
                  </a:lnTo>
                  <a:lnTo>
                    <a:pt x="6228" y="2047"/>
                  </a:lnTo>
                  <a:lnTo>
                    <a:pt x="6297" y="2180"/>
                  </a:lnTo>
                  <a:lnTo>
                    <a:pt x="6358" y="2316"/>
                  </a:lnTo>
                  <a:lnTo>
                    <a:pt x="6414" y="2456"/>
                  </a:lnTo>
                  <a:lnTo>
                    <a:pt x="6462" y="2598"/>
                  </a:lnTo>
                  <a:lnTo>
                    <a:pt x="6503" y="2745"/>
                  </a:lnTo>
                  <a:lnTo>
                    <a:pt x="6538" y="2893"/>
                  </a:lnTo>
                  <a:lnTo>
                    <a:pt x="6565" y="3044"/>
                  </a:lnTo>
                  <a:lnTo>
                    <a:pt x="6585" y="3198"/>
                  </a:lnTo>
                  <a:lnTo>
                    <a:pt x="6597" y="3354"/>
                  </a:lnTo>
                  <a:lnTo>
                    <a:pt x="6601" y="3513"/>
                  </a:lnTo>
                  <a:lnTo>
                    <a:pt x="6597" y="3670"/>
                  </a:lnTo>
                  <a:lnTo>
                    <a:pt x="6585" y="3827"/>
                  </a:lnTo>
                  <a:lnTo>
                    <a:pt x="6565" y="3980"/>
                  </a:lnTo>
                  <a:lnTo>
                    <a:pt x="6538" y="4132"/>
                  </a:lnTo>
                  <a:lnTo>
                    <a:pt x="6503" y="4280"/>
                  </a:lnTo>
                  <a:lnTo>
                    <a:pt x="6462" y="4426"/>
                  </a:lnTo>
                  <a:lnTo>
                    <a:pt x="6414" y="4569"/>
                  </a:lnTo>
                  <a:lnTo>
                    <a:pt x="6358" y="4709"/>
                  </a:lnTo>
                  <a:lnTo>
                    <a:pt x="6297" y="4844"/>
                  </a:lnTo>
                  <a:lnTo>
                    <a:pt x="6228" y="4977"/>
                  </a:lnTo>
                  <a:lnTo>
                    <a:pt x="6154" y="5106"/>
                  </a:lnTo>
                  <a:lnTo>
                    <a:pt x="6075" y="5231"/>
                  </a:lnTo>
                  <a:lnTo>
                    <a:pt x="5988" y="5351"/>
                  </a:lnTo>
                  <a:lnTo>
                    <a:pt x="5897" y="5468"/>
                  </a:lnTo>
                  <a:lnTo>
                    <a:pt x="5800" y="5579"/>
                  </a:lnTo>
                  <a:lnTo>
                    <a:pt x="5698" y="5685"/>
                  </a:lnTo>
                  <a:lnTo>
                    <a:pt x="5591" y="5788"/>
                  </a:lnTo>
                  <a:lnTo>
                    <a:pt x="5479" y="5884"/>
                  </a:lnTo>
                  <a:lnTo>
                    <a:pt x="5362" y="5976"/>
                  </a:lnTo>
                  <a:lnTo>
                    <a:pt x="5242" y="6061"/>
                  </a:lnTo>
                  <a:lnTo>
                    <a:pt x="5117" y="6141"/>
                  </a:lnTo>
                  <a:lnTo>
                    <a:pt x="4988" y="6214"/>
                  </a:lnTo>
                  <a:lnTo>
                    <a:pt x="4855" y="6283"/>
                  </a:lnTo>
                  <a:lnTo>
                    <a:pt x="4719" y="6344"/>
                  </a:lnTo>
                  <a:lnTo>
                    <a:pt x="4579" y="6399"/>
                  </a:lnTo>
                  <a:lnTo>
                    <a:pt x="4436" y="6447"/>
                  </a:lnTo>
                  <a:lnTo>
                    <a:pt x="4289" y="6489"/>
                  </a:lnTo>
                  <a:lnTo>
                    <a:pt x="4140" y="6524"/>
                  </a:lnTo>
                  <a:lnTo>
                    <a:pt x="3989" y="6551"/>
                  </a:lnTo>
                  <a:lnTo>
                    <a:pt x="3834" y="6570"/>
                  </a:lnTo>
                  <a:lnTo>
                    <a:pt x="3678" y="6582"/>
                  </a:lnTo>
                  <a:lnTo>
                    <a:pt x="3520" y="6586"/>
                  </a:lnTo>
                  <a:close/>
                  <a:moveTo>
                    <a:pt x="3520" y="0"/>
                  </a:moveTo>
                  <a:lnTo>
                    <a:pt x="3338" y="5"/>
                  </a:lnTo>
                  <a:lnTo>
                    <a:pt x="3160" y="18"/>
                  </a:lnTo>
                  <a:lnTo>
                    <a:pt x="2984" y="40"/>
                  </a:lnTo>
                  <a:lnTo>
                    <a:pt x="2810" y="71"/>
                  </a:lnTo>
                  <a:lnTo>
                    <a:pt x="2640" y="110"/>
                  </a:lnTo>
                  <a:lnTo>
                    <a:pt x="2473" y="157"/>
                  </a:lnTo>
                  <a:lnTo>
                    <a:pt x="2309" y="213"/>
                  </a:lnTo>
                  <a:lnTo>
                    <a:pt x="2149" y="276"/>
                  </a:lnTo>
                  <a:lnTo>
                    <a:pt x="1993" y="346"/>
                  </a:lnTo>
                  <a:lnTo>
                    <a:pt x="1842" y="424"/>
                  </a:lnTo>
                  <a:lnTo>
                    <a:pt x="1695" y="508"/>
                  </a:lnTo>
                  <a:lnTo>
                    <a:pt x="1552" y="600"/>
                  </a:lnTo>
                  <a:lnTo>
                    <a:pt x="1414" y="697"/>
                  </a:lnTo>
                  <a:lnTo>
                    <a:pt x="1280" y="802"/>
                  </a:lnTo>
                  <a:lnTo>
                    <a:pt x="1153" y="912"/>
                  </a:lnTo>
                  <a:lnTo>
                    <a:pt x="1031" y="1028"/>
                  </a:lnTo>
                  <a:lnTo>
                    <a:pt x="914" y="1151"/>
                  </a:lnTo>
                  <a:lnTo>
                    <a:pt x="803" y="1278"/>
                  </a:lnTo>
                  <a:lnTo>
                    <a:pt x="699" y="1411"/>
                  </a:lnTo>
                  <a:lnTo>
                    <a:pt x="600" y="1548"/>
                  </a:lnTo>
                  <a:lnTo>
                    <a:pt x="509" y="1691"/>
                  </a:lnTo>
                  <a:lnTo>
                    <a:pt x="424" y="1838"/>
                  </a:lnTo>
                  <a:lnTo>
                    <a:pt x="347" y="1990"/>
                  </a:lnTo>
                  <a:lnTo>
                    <a:pt x="276" y="2145"/>
                  </a:lnTo>
                  <a:lnTo>
                    <a:pt x="213" y="2305"/>
                  </a:lnTo>
                  <a:lnTo>
                    <a:pt x="158" y="2468"/>
                  </a:lnTo>
                  <a:lnTo>
                    <a:pt x="110" y="2634"/>
                  </a:lnTo>
                  <a:lnTo>
                    <a:pt x="71" y="2805"/>
                  </a:lnTo>
                  <a:lnTo>
                    <a:pt x="40" y="2978"/>
                  </a:lnTo>
                  <a:lnTo>
                    <a:pt x="18" y="3153"/>
                  </a:lnTo>
                  <a:lnTo>
                    <a:pt x="4" y="3332"/>
                  </a:lnTo>
                  <a:lnTo>
                    <a:pt x="0" y="3513"/>
                  </a:lnTo>
                  <a:lnTo>
                    <a:pt x="4" y="3693"/>
                  </a:lnTo>
                  <a:lnTo>
                    <a:pt x="18" y="3872"/>
                  </a:lnTo>
                  <a:lnTo>
                    <a:pt x="40" y="4047"/>
                  </a:lnTo>
                  <a:lnTo>
                    <a:pt x="71" y="4220"/>
                  </a:lnTo>
                  <a:lnTo>
                    <a:pt x="110" y="4390"/>
                  </a:lnTo>
                  <a:lnTo>
                    <a:pt x="158" y="4556"/>
                  </a:lnTo>
                  <a:lnTo>
                    <a:pt x="213" y="4720"/>
                  </a:lnTo>
                  <a:lnTo>
                    <a:pt x="276" y="4880"/>
                  </a:lnTo>
                  <a:lnTo>
                    <a:pt x="347" y="5035"/>
                  </a:lnTo>
                  <a:lnTo>
                    <a:pt x="424" y="5187"/>
                  </a:lnTo>
                  <a:lnTo>
                    <a:pt x="509" y="5333"/>
                  </a:lnTo>
                  <a:lnTo>
                    <a:pt x="600" y="5476"/>
                  </a:lnTo>
                  <a:lnTo>
                    <a:pt x="699" y="5614"/>
                  </a:lnTo>
                  <a:lnTo>
                    <a:pt x="803" y="5747"/>
                  </a:lnTo>
                  <a:lnTo>
                    <a:pt x="914" y="5874"/>
                  </a:lnTo>
                  <a:lnTo>
                    <a:pt x="1031" y="5996"/>
                  </a:lnTo>
                  <a:lnTo>
                    <a:pt x="1153" y="6112"/>
                  </a:lnTo>
                  <a:lnTo>
                    <a:pt x="1280" y="6222"/>
                  </a:lnTo>
                  <a:lnTo>
                    <a:pt x="1414" y="6327"/>
                  </a:lnTo>
                  <a:lnTo>
                    <a:pt x="1552" y="6425"/>
                  </a:lnTo>
                  <a:lnTo>
                    <a:pt x="1695" y="6517"/>
                  </a:lnTo>
                  <a:lnTo>
                    <a:pt x="1842" y="6601"/>
                  </a:lnTo>
                  <a:lnTo>
                    <a:pt x="1993" y="6678"/>
                  </a:lnTo>
                  <a:lnTo>
                    <a:pt x="2149" y="6748"/>
                  </a:lnTo>
                  <a:lnTo>
                    <a:pt x="2309" y="6812"/>
                  </a:lnTo>
                  <a:lnTo>
                    <a:pt x="2473" y="6867"/>
                  </a:lnTo>
                  <a:lnTo>
                    <a:pt x="2640" y="6914"/>
                  </a:lnTo>
                  <a:lnTo>
                    <a:pt x="2810" y="6953"/>
                  </a:lnTo>
                  <a:lnTo>
                    <a:pt x="2984" y="6984"/>
                  </a:lnTo>
                  <a:lnTo>
                    <a:pt x="3160" y="7006"/>
                  </a:lnTo>
                  <a:lnTo>
                    <a:pt x="3338" y="7020"/>
                  </a:lnTo>
                  <a:lnTo>
                    <a:pt x="3520" y="7025"/>
                  </a:lnTo>
                  <a:lnTo>
                    <a:pt x="3702" y="7020"/>
                  </a:lnTo>
                  <a:lnTo>
                    <a:pt x="3880" y="7006"/>
                  </a:lnTo>
                  <a:lnTo>
                    <a:pt x="4056" y="6984"/>
                  </a:lnTo>
                  <a:lnTo>
                    <a:pt x="4230" y="6953"/>
                  </a:lnTo>
                  <a:lnTo>
                    <a:pt x="4400" y="6914"/>
                  </a:lnTo>
                  <a:lnTo>
                    <a:pt x="4567" y="6867"/>
                  </a:lnTo>
                  <a:lnTo>
                    <a:pt x="4731" y="6812"/>
                  </a:lnTo>
                  <a:lnTo>
                    <a:pt x="4891" y="6748"/>
                  </a:lnTo>
                  <a:lnTo>
                    <a:pt x="5047" y="6678"/>
                  </a:lnTo>
                  <a:lnTo>
                    <a:pt x="5197" y="6601"/>
                  </a:lnTo>
                  <a:lnTo>
                    <a:pt x="5345" y="6517"/>
                  </a:lnTo>
                  <a:lnTo>
                    <a:pt x="5488" y="6425"/>
                  </a:lnTo>
                  <a:lnTo>
                    <a:pt x="5626" y="6327"/>
                  </a:lnTo>
                  <a:lnTo>
                    <a:pt x="5759" y="6222"/>
                  </a:lnTo>
                  <a:lnTo>
                    <a:pt x="5886" y="6112"/>
                  </a:lnTo>
                  <a:lnTo>
                    <a:pt x="6009" y="5996"/>
                  </a:lnTo>
                  <a:lnTo>
                    <a:pt x="6126" y="5874"/>
                  </a:lnTo>
                  <a:lnTo>
                    <a:pt x="6237" y="5747"/>
                  </a:lnTo>
                  <a:lnTo>
                    <a:pt x="6341" y="5614"/>
                  </a:lnTo>
                  <a:lnTo>
                    <a:pt x="6439" y="5476"/>
                  </a:lnTo>
                  <a:lnTo>
                    <a:pt x="6531" y="5333"/>
                  </a:lnTo>
                  <a:lnTo>
                    <a:pt x="6616" y="5187"/>
                  </a:lnTo>
                  <a:lnTo>
                    <a:pt x="6693" y="5035"/>
                  </a:lnTo>
                  <a:lnTo>
                    <a:pt x="6764" y="4880"/>
                  </a:lnTo>
                  <a:lnTo>
                    <a:pt x="6827" y="4720"/>
                  </a:lnTo>
                  <a:lnTo>
                    <a:pt x="6882" y="4556"/>
                  </a:lnTo>
                  <a:lnTo>
                    <a:pt x="6930" y="4390"/>
                  </a:lnTo>
                  <a:lnTo>
                    <a:pt x="6969" y="4220"/>
                  </a:lnTo>
                  <a:lnTo>
                    <a:pt x="7000" y="4047"/>
                  </a:lnTo>
                  <a:lnTo>
                    <a:pt x="7022" y="3872"/>
                  </a:lnTo>
                  <a:lnTo>
                    <a:pt x="7036" y="3693"/>
                  </a:lnTo>
                  <a:lnTo>
                    <a:pt x="7040" y="3513"/>
                  </a:lnTo>
                  <a:lnTo>
                    <a:pt x="7036" y="3332"/>
                  </a:lnTo>
                  <a:lnTo>
                    <a:pt x="7022" y="3153"/>
                  </a:lnTo>
                  <a:lnTo>
                    <a:pt x="7000" y="2978"/>
                  </a:lnTo>
                  <a:lnTo>
                    <a:pt x="6969" y="2805"/>
                  </a:lnTo>
                  <a:lnTo>
                    <a:pt x="6930" y="2634"/>
                  </a:lnTo>
                  <a:lnTo>
                    <a:pt x="6882" y="2468"/>
                  </a:lnTo>
                  <a:lnTo>
                    <a:pt x="6827" y="2305"/>
                  </a:lnTo>
                  <a:lnTo>
                    <a:pt x="6764" y="2145"/>
                  </a:lnTo>
                  <a:lnTo>
                    <a:pt x="6693" y="1990"/>
                  </a:lnTo>
                  <a:lnTo>
                    <a:pt x="6616" y="1838"/>
                  </a:lnTo>
                  <a:lnTo>
                    <a:pt x="6531" y="1691"/>
                  </a:lnTo>
                  <a:lnTo>
                    <a:pt x="6439" y="1548"/>
                  </a:lnTo>
                  <a:lnTo>
                    <a:pt x="6341" y="1411"/>
                  </a:lnTo>
                  <a:lnTo>
                    <a:pt x="6237" y="1278"/>
                  </a:lnTo>
                  <a:lnTo>
                    <a:pt x="6126" y="1151"/>
                  </a:lnTo>
                  <a:lnTo>
                    <a:pt x="6009" y="1028"/>
                  </a:lnTo>
                  <a:lnTo>
                    <a:pt x="5886" y="912"/>
                  </a:lnTo>
                  <a:lnTo>
                    <a:pt x="5759" y="802"/>
                  </a:lnTo>
                  <a:lnTo>
                    <a:pt x="5626" y="697"/>
                  </a:lnTo>
                  <a:lnTo>
                    <a:pt x="5488" y="600"/>
                  </a:lnTo>
                  <a:lnTo>
                    <a:pt x="5345" y="508"/>
                  </a:lnTo>
                  <a:lnTo>
                    <a:pt x="5197" y="424"/>
                  </a:lnTo>
                  <a:lnTo>
                    <a:pt x="5047" y="346"/>
                  </a:lnTo>
                  <a:lnTo>
                    <a:pt x="4891" y="276"/>
                  </a:lnTo>
                  <a:lnTo>
                    <a:pt x="4731" y="213"/>
                  </a:lnTo>
                  <a:lnTo>
                    <a:pt x="4567" y="157"/>
                  </a:lnTo>
                  <a:lnTo>
                    <a:pt x="4400" y="110"/>
                  </a:lnTo>
                  <a:lnTo>
                    <a:pt x="4230" y="71"/>
                  </a:lnTo>
                  <a:lnTo>
                    <a:pt x="4056" y="40"/>
                  </a:lnTo>
                  <a:lnTo>
                    <a:pt x="3880" y="18"/>
                  </a:lnTo>
                  <a:lnTo>
                    <a:pt x="3702" y="5"/>
                  </a:lnTo>
                  <a:lnTo>
                    <a:pt x="3520" y="0"/>
                  </a:lnTo>
                  <a:close/>
                </a:path>
              </a:pathLst>
            </a:custGeom>
            <a:solidFill>
              <a:srgbClr val="3498D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微软雅黑" panose="020B0503020204020204" pitchFamily="34" charset="-122"/>
                <a:ea typeface="微软雅黑" panose="020B0503020204020204" pitchFamily="34" charset="-122"/>
              </a:endParaRPr>
            </a:p>
          </p:txBody>
        </p:sp>
        <p:sp>
          <p:nvSpPr>
            <p:cNvPr id="50" name="Freeform 76"/>
            <p:cNvSpPr>
              <a:spLocks noEditPoints="1"/>
            </p:cNvSpPr>
            <p:nvPr>
              <p:custDataLst>
                <p:tags r:id="rId14"/>
              </p:custDataLst>
            </p:nvPr>
          </p:nvSpPr>
          <p:spPr bwMode="auto">
            <a:xfrm>
              <a:off x="5407" y="6229"/>
              <a:ext cx="188" cy="187"/>
            </a:xfrm>
            <a:custGeom>
              <a:avLst/>
              <a:gdLst>
                <a:gd name="T0" fmla="*/ 1708 w 4023"/>
                <a:gd name="T1" fmla="*/ 3482 h 4015"/>
                <a:gd name="T2" fmla="*/ 1358 w 4023"/>
                <a:gd name="T3" fmla="*/ 3364 h 4015"/>
                <a:gd name="T4" fmla="*/ 1052 w 4023"/>
                <a:gd name="T5" fmla="*/ 3169 h 4015"/>
                <a:gd name="T6" fmla="*/ 803 w 4023"/>
                <a:gd name="T7" fmla="*/ 2908 h 4015"/>
                <a:gd name="T8" fmla="*/ 621 w 4023"/>
                <a:gd name="T9" fmla="*/ 2593 h 4015"/>
                <a:gd name="T10" fmla="*/ 521 w 4023"/>
                <a:gd name="T11" fmla="*/ 2236 h 4015"/>
                <a:gd name="T12" fmla="*/ 511 w 4023"/>
                <a:gd name="T13" fmla="*/ 1853 h 4015"/>
                <a:gd name="T14" fmla="*/ 595 w 4023"/>
                <a:gd name="T15" fmla="*/ 1490 h 4015"/>
                <a:gd name="T16" fmla="*/ 761 w 4023"/>
                <a:gd name="T17" fmla="*/ 1165 h 4015"/>
                <a:gd name="T18" fmla="*/ 998 w 4023"/>
                <a:gd name="T19" fmla="*/ 893 h 4015"/>
                <a:gd name="T20" fmla="*/ 1293 w 4023"/>
                <a:gd name="T21" fmla="*/ 684 h 4015"/>
                <a:gd name="T22" fmla="*/ 1635 w 4023"/>
                <a:gd name="T23" fmla="*/ 549 h 4015"/>
                <a:gd name="T24" fmla="*/ 2012 w 4023"/>
                <a:gd name="T25" fmla="*/ 502 h 4015"/>
                <a:gd name="T26" fmla="*/ 2389 w 4023"/>
                <a:gd name="T27" fmla="*/ 549 h 4015"/>
                <a:gd name="T28" fmla="*/ 2731 w 4023"/>
                <a:gd name="T29" fmla="*/ 684 h 4015"/>
                <a:gd name="T30" fmla="*/ 3026 w 4023"/>
                <a:gd name="T31" fmla="*/ 893 h 4015"/>
                <a:gd name="T32" fmla="*/ 3263 w 4023"/>
                <a:gd name="T33" fmla="*/ 1165 h 4015"/>
                <a:gd name="T34" fmla="*/ 3429 w 4023"/>
                <a:gd name="T35" fmla="*/ 1490 h 4015"/>
                <a:gd name="T36" fmla="*/ 3513 w 4023"/>
                <a:gd name="T37" fmla="*/ 1853 h 4015"/>
                <a:gd name="T38" fmla="*/ 3503 w 4023"/>
                <a:gd name="T39" fmla="*/ 2236 h 4015"/>
                <a:gd name="T40" fmla="*/ 3402 w 4023"/>
                <a:gd name="T41" fmla="*/ 2593 h 4015"/>
                <a:gd name="T42" fmla="*/ 3221 w 4023"/>
                <a:gd name="T43" fmla="*/ 2908 h 4015"/>
                <a:gd name="T44" fmla="*/ 2971 w 4023"/>
                <a:gd name="T45" fmla="*/ 3169 h 4015"/>
                <a:gd name="T46" fmla="*/ 2665 w 4023"/>
                <a:gd name="T47" fmla="*/ 3364 h 4015"/>
                <a:gd name="T48" fmla="*/ 2316 w 4023"/>
                <a:gd name="T49" fmla="*/ 3482 h 4015"/>
                <a:gd name="T50" fmla="*/ 2012 w 4023"/>
                <a:gd name="T51" fmla="*/ 0 h 4015"/>
                <a:gd name="T52" fmla="*/ 1509 w 4023"/>
                <a:gd name="T53" fmla="*/ 63 h 4015"/>
                <a:gd name="T54" fmla="*/ 1053 w 4023"/>
                <a:gd name="T55" fmla="*/ 242 h 4015"/>
                <a:gd name="T56" fmla="*/ 659 w 4023"/>
                <a:gd name="T57" fmla="*/ 521 h 4015"/>
                <a:gd name="T58" fmla="*/ 344 w 4023"/>
                <a:gd name="T59" fmla="*/ 884 h 4015"/>
                <a:gd name="T60" fmla="*/ 122 w 4023"/>
                <a:gd name="T61" fmla="*/ 1317 h 4015"/>
                <a:gd name="T62" fmla="*/ 11 w 4023"/>
                <a:gd name="T63" fmla="*/ 1802 h 4015"/>
                <a:gd name="T64" fmla="*/ 23 w 4023"/>
                <a:gd name="T65" fmla="*/ 2313 h 4015"/>
                <a:gd name="T66" fmla="*/ 159 w 4023"/>
                <a:gd name="T67" fmla="*/ 2788 h 4015"/>
                <a:gd name="T68" fmla="*/ 399 w 4023"/>
                <a:gd name="T69" fmla="*/ 3209 h 4015"/>
                <a:gd name="T70" fmla="*/ 732 w 4023"/>
                <a:gd name="T71" fmla="*/ 3556 h 4015"/>
                <a:gd name="T72" fmla="*/ 1139 w 4023"/>
                <a:gd name="T73" fmla="*/ 3817 h 4015"/>
                <a:gd name="T74" fmla="*/ 1606 w 4023"/>
                <a:gd name="T75" fmla="*/ 3974 h 4015"/>
                <a:gd name="T76" fmla="*/ 2115 w 4023"/>
                <a:gd name="T77" fmla="*/ 4012 h 4015"/>
                <a:gd name="T78" fmla="*/ 2610 w 4023"/>
                <a:gd name="T79" fmla="*/ 3925 h 4015"/>
                <a:gd name="T80" fmla="*/ 3055 w 4023"/>
                <a:gd name="T81" fmla="*/ 3724 h 4015"/>
                <a:gd name="T82" fmla="*/ 3435 w 4023"/>
                <a:gd name="T83" fmla="*/ 3427 h 4015"/>
                <a:gd name="T84" fmla="*/ 3733 w 4023"/>
                <a:gd name="T85" fmla="*/ 3048 h 4015"/>
                <a:gd name="T86" fmla="*/ 3933 w 4023"/>
                <a:gd name="T87" fmla="*/ 2605 h 4015"/>
                <a:gd name="T88" fmla="*/ 4021 w 4023"/>
                <a:gd name="T89" fmla="*/ 2111 h 4015"/>
                <a:gd name="T90" fmla="*/ 3983 w 4023"/>
                <a:gd name="T91" fmla="*/ 1603 h 4015"/>
                <a:gd name="T92" fmla="*/ 3825 w 4023"/>
                <a:gd name="T93" fmla="*/ 1137 h 4015"/>
                <a:gd name="T94" fmla="*/ 3565 w 4023"/>
                <a:gd name="T95" fmla="*/ 731 h 4015"/>
                <a:gd name="T96" fmla="*/ 3216 w 4023"/>
                <a:gd name="T97" fmla="*/ 399 h 4015"/>
                <a:gd name="T98" fmla="*/ 2795 w 4023"/>
                <a:gd name="T99" fmla="*/ 158 h 4015"/>
                <a:gd name="T100" fmla="*/ 2318 w 4023"/>
                <a:gd name="T101" fmla="*/ 23 h 40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023" h="4015">
                  <a:moveTo>
                    <a:pt x="2012" y="3513"/>
                  </a:moveTo>
                  <a:lnTo>
                    <a:pt x="1934" y="3511"/>
                  </a:lnTo>
                  <a:lnTo>
                    <a:pt x="1858" y="3505"/>
                  </a:lnTo>
                  <a:lnTo>
                    <a:pt x="1782" y="3495"/>
                  </a:lnTo>
                  <a:lnTo>
                    <a:pt x="1708" y="3482"/>
                  </a:lnTo>
                  <a:lnTo>
                    <a:pt x="1635" y="3465"/>
                  </a:lnTo>
                  <a:lnTo>
                    <a:pt x="1564" y="3445"/>
                  </a:lnTo>
                  <a:lnTo>
                    <a:pt x="1493" y="3422"/>
                  </a:lnTo>
                  <a:lnTo>
                    <a:pt x="1425" y="3395"/>
                  </a:lnTo>
                  <a:lnTo>
                    <a:pt x="1358" y="3364"/>
                  </a:lnTo>
                  <a:lnTo>
                    <a:pt x="1293" y="3331"/>
                  </a:lnTo>
                  <a:lnTo>
                    <a:pt x="1230" y="3294"/>
                  </a:lnTo>
                  <a:lnTo>
                    <a:pt x="1169" y="3255"/>
                  </a:lnTo>
                  <a:lnTo>
                    <a:pt x="1109" y="3213"/>
                  </a:lnTo>
                  <a:lnTo>
                    <a:pt x="1052" y="3169"/>
                  </a:lnTo>
                  <a:lnTo>
                    <a:pt x="998" y="3122"/>
                  </a:lnTo>
                  <a:lnTo>
                    <a:pt x="945" y="3071"/>
                  </a:lnTo>
                  <a:lnTo>
                    <a:pt x="895" y="3019"/>
                  </a:lnTo>
                  <a:lnTo>
                    <a:pt x="848" y="2965"/>
                  </a:lnTo>
                  <a:lnTo>
                    <a:pt x="803" y="2908"/>
                  </a:lnTo>
                  <a:lnTo>
                    <a:pt x="761" y="2849"/>
                  </a:lnTo>
                  <a:lnTo>
                    <a:pt x="722" y="2787"/>
                  </a:lnTo>
                  <a:lnTo>
                    <a:pt x="686" y="2725"/>
                  </a:lnTo>
                  <a:lnTo>
                    <a:pt x="651" y="2660"/>
                  </a:lnTo>
                  <a:lnTo>
                    <a:pt x="621" y="2593"/>
                  </a:lnTo>
                  <a:lnTo>
                    <a:pt x="595" y="2524"/>
                  </a:lnTo>
                  <a:lnTo>
                    <a:pt x="571" y="2455"/>
                  </a:lnTo>
                  <a:lnTo>
                    <a:pt x="551" y="2383"/>
                  </a:lnTo>
                  <a:lnTo>
                    <a:pt x="534" y="2311"/>
                  </a:lnTo>
                  <a:lnTo>
                    <a:pt x="521" y="2236"/>
                  </a:lnTo>
                  <a:lnTo>
                    <a:pt x="511" y="2161"/>
                  </a:lnTo>
                  <a:lnTo>
                    <a:pt x="505" y="2085"/>
                  </a:lnTo>
                  <a:lnTo>
                    <a:pt x="504" y="2008"/>
                  </a:lnTo>
                  <a:lnTo>
                    <a:pt x="505" y="1930"/>
                  </a:lnTo>
                  <a:lnTo>
                    <a:pt x="511" y="1853"/>
                  </a:lnTo>
                  <a:lnTo>
                    <a:pt x="521" y="1778"/>
                  </a:lnTo>
                  <a:lnTo>
                    <a:pt x="534" y="1704"/>
                  </a:lnTo>
                  <a:lnTo>
                    <a:pt x="551" y="1631"/>
                  </a:lnTo>
                  <a:lnTo>
                    <a:pt x="571" y="1560"/>
                  </a:lnTo>
                  <a:lnTo>
                    <a:pt x="595" y="1490"/>
                  </a:lnTo>
                  <a:lnTo>
                    <a:pt x="621" y="1421"/>
                  </a:lnTo>
                  <a:lnTo>
                    <a:pt x="651" y="1355"/>
                  </a:lnTo>
                  <a:lnTo>
                    <a:pt x="686" y="1290"/>
                  </a:lnTo>
                  <a:lnTo>
                    <a:pt x="722" y="1227"/>
                  </a:lnTo>
                  <a:lnTo>
                    <a:pt x="761" y="1165"/>
                  </a:lnTo>
                  <a:lnTo>
                    <a:pt x="803" y="1107"/>
                  </a:lnTo>
                  <a:lnTo>
                    <a:pt x="848" y="1050"/>
                  </a:lnTo>
                  <a:lnTo>
                    <a:pt x="895" y="995"/>
                  </a:lnTo>
                  <a:lnTo>
                    <a:pt x="945" y="943"/>
                  </a:lnTo>
                  <a:lnTo>
                    <a:pt x="998" y="893"/>
                  </a:lnTo>
                  <a:lnTo>
                    <a:pt x="1052" y="845"/>
                  </a:lnTo>
                  <a:lnTo>
                    <a:pt x="1109" y="801"/>
                  </a:lnTo>
                  <a:lnTo>
                    <a:pt x="1169" y="759"/>
                  </a:lnTo>
                  <a:lnTo>
                    <a:pt x="1230" y="720"/>
                  </a:lnTo>
                  <a:lnTo>
                    <a:pt x="1293" y="684"/>
                  </a:lnTo>
                  <a:lnTo>
                    <a:pt x="1358" y="651"/>
                  </a:lnTo>
                  <a:lnTo>
                    <a:pt x="1425" y="620"/>
                  </a:lnTo>
                  <a:lnTo>
                    <a:pt x="1493" y="593"/>
                  </a:lnTo>
                  <a:lnTo>
                    <a:pt x="1564" y="569"/>
                  </a:lnTo>
                  <a:lnTo>
                    <a:pt x="1635" y="549"/>
                  </a:lnTo>
                  <a:lnTo>
                    <a:pt x="1708" y="532"/>
                  </a:lnTo>
                  <a:lnTo>
                    <a:pt x="1782" y="519"/>
                  </a:lnTo>
                  <a:lnTo>
                    <a:pt x="1858" y="510"/>
                  </a:lnTo>
                  <a:lnTo>
                    <a:pt x="1934" y="504"/>
                  </a:lnTo>
                  <a:lnTo>
                    <a:pt x="2012" y="502"/>
                  </a:lnTo>
                  <a:lnTo>
                    <a:pt x="2090" y="504"/>
                  </a:lnTo>
                  <a:lnTo>
                    <a:pt x="2166" y="510"/>
                  </a:lnTo>
                  <a:lnTo>
                    <a:pt x="2242" y="519"/>
                  </a:lnTo>
                  <a:lnTo>
                    <a:pt x="2316" y="532"/>
                  </a:lnTo>
                  <a:lnTo>
                    <a:pt x="2389" y="549"/>
                  </a:lnTo>
                  <a:lnTo>
                    <a:pt x="2460" y="569"/>
                  </a:lnTo>
                  <a:lnTo>
                    <a:pt x="2531" y="593"/>
                  </a:lnTo>
                  <a:lnTo>
                    <a:pt x="2599" y="620"/>
                  </a:lnTo>
                  <a:lnTo>
                    <a:pt x="2665" y="651"/>
                  </a:lnTo>
                  <a:lnTo>
                    <a:pt x="2731" y="684"/>
                  </a:lnTo>
                  <a:lnTo>
                    <a:pt x="2794" y="720"/>
                  </a:lnTo>
                  <a:lnTo>
                    <a:pt x="2855" y="759"/>
                  </a:lnTo>
                  <a:lnTo>
                    <a:pt x="2915" y="801"/>
                  </a:lnTo>
                  <a:lnTo>
                    <a:pt x="2971" y="845"/>
                  </a:lnTo>
                  <a:lnTo>
                    <a:pt x="3026" y="893"/>
                  </a:lnTo>
                  <a:lnTo>
                    <a:pt x="3079" y="943"/>
                  </a:lnTo>
                  <a:lnTo>
                    <a:pt x="3129" y="995"/>
                  </a:lnTo>
                  <a:lnTo>
                    <a:pt x="3176" y="1050"/>
                  </a:lnTo>
                  <a:lnTo>
                    <a:pt x="3221" y="1107"/>
                  </a:lnTo>
                  <a:lnTo>
                    <a:pt x="3263" y="1165"/>
                  </a:lnTo>
                  <a:lnTo>
                    <a:pt x="3302" y="1227"/>
                  </a:lnTo>
                  <a:lnTo>
                    <a:pt x="3338" y="1290"/>
                  </a:lnTo>
                  <a:lnTo>
                    <a:pt x="3372" y="1355"/>
                  </a:lnTo>
                  <a:lnTo>
                    <a:pt x="3402" y="1421"/>
                  </a:lnTo>
                  <a:lnTo>
                    <a:pt x="3429" y="1490"/>
                  </a:lnTo>
                  <a:lnTo>
                    <a:pt x="3453" y="1560"/>
                  </a:lnTo>
                  <a:lnTo>
                    <a:pt x="3473" y="1631"/>
                  </a:lnTo>
                  <a:lnTo>
                    <a:pt x="3490" y="1704"/>
                  </a:lnTo>
                  <a:lnTo>
                    <a:pt x="3503" y="1778"/>
                  </a:lnTo>
                  <a:lnTo>
                    <a:pt x="3513" y="1853"/>
                  </a:lnTo>
                  <a:lnTo>
                    <a:pt x="3518" y="1930"/>
                  </a:lnTo>
                  <a:lnTo>
                    <a:pt x="3520" y="2008"/>
                  </a:lnTo>
                  <a:lnTo>
                    <a:pt x="3518" y="2085"/>
                  </a:lnTo>
                  <a:lnTo>
                    <a:pt x="3513" y="2161"/>
                  </a:lnTo>
                  <a:lnTo>
                    <a:pt x="3503" y="2236"/>
                  </a:lnTo>
                  <a:lnTo>
                    <a:pt x="3490" y="2311"/>
                  </a:lnTo>
                  <a:lnTo>
                    <a:pt x="3473" y="2383"/>
                  </a:lnTo>
                  <a:lnTo>
                    <a:pt x="3453" y="2455"/>
                  </a:lnTo>
                  <a:lnTo>
                    <a:pt x="3429" y="2524"/>
                  </a:lnTo>
                  <a:lnTo>
                    <a:pt x="3402" y="2593"/>
                  </a:lnTo>
                  <a:lnTo>
                    <a:pt x="3372" y="2660"/>
                  </a:lnTo>
                  <a:lnTo>
                    <a:pt x="3338" y="2725"/>
                  </a:lnTo>
                  <a:lnTo>
                    <a:pt x="3302" y="2787"/>
                  </a:lnTo>
                  <a:lnTo>
                    <a:pt x="3263" y="2849"/>
                  </a:lnTo>
                  <a:lnTo>
                    <a:pt x="3221" y="2908"/>
                  </a:lnTo>
                  <a:lnTo>
                    <a:pt x="3176" y="2965"/>
                  </a:lnTo>
                  <a:lnTo>
                    <a:pt x="3129" y="3019"/>
                  </a:lnTo>
                  <a:lnTo>
                    <a:pt x="3079" y="3071"/>
                  </a:lnTo>
                  <a:lnTo>
                    <a:pt x="3026" y="3122"/>
                  </a:lnTo>
                  <a:lnTo>
                    <a:pt x="2971" y="3169"/>
                  </a:lnTo>
                  <a:lnTo>
                    <a:pt x="2915" y="3213"/>
                  </a:lnTo>
                  <a:lnTo>
                    <a:pt x="2855" y="3255"/>
                  </a:lnTo>
                  <a:lnTo>
                    <a:pt x="2794" y="3294"/>
                  </a:lnTo>
                  <a:lnTo>
                    <a:pt x="2731" y="3331"/>
                  </a:lnTo>
                  <a:lnTo>
                    <a:pt x="2665" y="3364"/>
                  </a:lnTo>
                  <a:lnTo>
                    <a:pt x="2599" y="3395"/>
                  </a:lnTo>
                  <a:lnTo>
                    <a:pt x="2531" y="3422"/>
                  </a:lnTo>
                  <a:lnTo>
                    <a:pt x="2460" y="3445"/>
                  </a:lnTo>
                  <a:lnTo>
                    <a:pt x="2389" y="3465"/>
                  </a:lnTo>
                  <a:lnTo>
                    <a:pt x="2316" y="3482"/>
                  </a:lnTo>
                  <a:lnTo>
                    <a:pt x="2242" y="3495"/>
                  </a:lnTo>
                  <a:lnTo>
                    <a:pt x="2166" y="3505"/>
                  </a:lnTo>
                  <a:lnTo>
                    <a:pt x="2090" y="3511"/>
                  </a:lnTo>
                  <a:lnTo>
                    <a:pt x="2012" y="3513"/>
                  </a:lnTo>
                  <a:close/>
                  <a:moveTo>
                    <a:pt x="2012" y="0"/>
                  </a:moveTo>
                  <a:lnTo>
                    <a:pt x="1908" y="3"/>
                  </a:lnTo>
                  <a:lnTo>
                    <a:pt x="1806" y="10"/>
                  </a:lnTo>
                  <a:lnTo>
                    <a:pt x="1706" y="23"/>
                  </a:lnTo>
                  <a:lnTo>
                    <a:pt x="1606" y="41"/>
                  </a:lnTo>
                  <a:lnTo>
                    <a:pt x="1509" y="63"/>
                  </a:lnTo>
                  <a:lnTo>
                    <a:pt x="1413" y="90"/>
                  </a:lnTo>
                  <a:lnTo>
                    <a:pt x="1319" y="122"/>
                  </a:lnTo>
                  <a:lnTo>
                    <a:pt x="1229" y="158"/>
                  </a:lnTo>
                  <a:lnTo>
                    <a:pt x="1139" y="198"/>
                  </a:lnTo>
                  <a:lnTo>
                    <a:pt x="1053" y="242"/>
                  </a:lnTo>
                  <a:lnTo>
                    <a:pt x="968" y="290"/>
                  </a:lnTo>
                  <a:lnTo>
                    <a:pt x="887" y="342"/>
                  </a:lnTo>
                  <a:lnTo>
                    <a:pt x="807" y="399"/>
                  </a:lnTo>
                  <a:lnTo>
                    <a:pt x="732" y="458"/>
                  </a:lnTo>
                  <a:lnTo>
                    <a:pt x="659" y="521"/>
                  </a:lnTo>
                  <a:lnTo>
                    <a:pt x="589" y="587"/>
                  </a:lnTo>
                  <a:lnTo>
                    <a:pt x="523" y="658"/>
                  </a:lnTo>
                  <a:lnTo>
                    <a:pt x="459" y="731"/>
                  </a:lnTo>
                  <a:lnTo>
                    <a:pt x="399" y="806"/>
                  </a:lnTo>
                  <a:lnTo>
                    <a:pt x="344" y="884"/>
                  </a:lnTo>
                  <a:lnTo>
                    <a:pt x="291" y="967"/>
                  </a:lnTo>
                  <a:lnTo>
                    <a:pt x="243" y="1050"/>
                  </a:lnTo>
                  <a:lnTo>
                    <a:pt x="198" y="1137"/>
                  </a:lnTo>
                  <a:lnTo>
                    <a:pt x="159" y="1226"/>
                  </a:lnTo>
                  <a:lnTo>
                    <a:pt x="122" y="1317"/>
                  </a:lnTo>
                  <a:lnTo>
                    <a:pt x="90" y="1410"/>
                  </a:lnTo>
                  <a:lnTo>
                    <a:pt x="63" y="1506"/>
                  </a:lnTo>
                  <a:lnTo>
                    <a:pt x="41" y="1603"/>
                  </a:lnTo>
                  <a:lnTo>
                    <a:pt x="23" y="1701"/>
                  </a:lnTo>
                  <a:lnTo>
                    <a:pt x="11" y="1802"/>
                  </a:lnTo>
                  <a:lnTo>
                    <a:pt x="3" y="1904"/>
                  </a:lnTo>
                  <a:lnTo>
                    <a:pt x="0" y="2008"/>
                  </a:lnTo>
                  <a:lnTo>
                    <a:pt x="3" y="2111"/>
                  </a:lnTo>
                  <a:lnTo>
                    <a:pt x="11" y="2212"/>
                  </a:lnTo>
                  <a:lnTo>
                    <a:pt x="23" y="2313"/>
                  </a:lnTo>
                  <a:lnTo>
                    <a:pt x="41" y="2412"/>
                  </a:lnTo>
                  <a:lnTo>
                    <a:pt x="63" y="2509"/>
                  </a:lnTo>
                  <a:lnTo>
                    <a:pt x="90" y="2605"/>
                  </a:lnTo>
                  <a:lnTo>
                    <a:pt x="122" y="2698"/>
                  </a:lnTo>
                  <a:lnTo>
                    <a:pt x="159" y="2788"/>
                  </a:lnTo>
                  <a:lnTo>
                    <a:pt x="198" y="2878"/>
                  </a:lnTo>
                  <a:lnTo>
                    <a:pt x="243" y="2964"/>
                  </a:lnTo>
                  <a:lnTo>
                    <a:pt x="291" y="3048"/>
                  </a:lnTo>
                  <a:lnTo>
                    <a:pt x="344" y="3130"/>
                  </a:lnTo>
                  <a:lnTo>
                    <a:pt x="399" y="3209"/>
                  </a:lnTo>
                  <a:lnTo>
                    <a:pt x="459" y="3284"/>
                  </a:lnTo>
                  <a:lnTo>
                    <a:pt x="523" y="3357"/>
                  </a:lnTo>
                  <a:lnTo>
                    <a:pt x="589" y="3427"/>
                  </a:lnTo>
                  <a:lnTo>
                    <a:pt x="659" y="3493"/>
                  </a:lnTo>
                  <a:lnTo>
                    <a:pt x="732" y="3556"/>
                  </a:lnTo>
                  <a:lnTo>
                    <a:pt x="807" y="3616"/>
                  </a:lnTo>
                  <a:lnTo>
                    <a:pt x="887" y="3672"/>
                  </a:lnTo>
                  <a:lnTo>
                    <a:pt x="968" y="3724"/>
                  </a:lnTo>
                  <a:lnTo>
                    <a:pt x="1053" y="3772"/>
                  </a:lnTo>
                  <a:lnTo>
                    <a:pt x="1139" y="3817"/>
                  </a:lnTo>
                  <a:lnTo>
                    <a:pt x="1229" y="3857"/>
                  </a:lnTo>
                  <a:lnTo>
                    <a:pt x="1319" y="3892"/>
                  </a:lnTo>
                  <a:lnTo>
                    <a:pt x="1413" y="3925"/>
                  </a:lnTo>
                  <a:lnTo>
                    <a:pt x="1509" y="3952"/>
                  </a:lnTo>
                  <a:lnTo>
                    <a:pt x="1606" y="3974"/>
                  </a:lnTo>
                  <a:lnTo>
                    <a:pt x="1706" y="3992"/>
                  </a:lnTo>
                  <a:lnTo>
                    <a:pt x="1806" y="4004"/>
                  </a:lnTo>
                  <a:lnTo>
                    <a:pt x="1908" y="4012"/>
                  </a:lnTo>
                  <a:lnTo>
                    <a:pt x="2012" y="4015"/>
                  </a:lnTo>
                  <a:lnTo>
                    <a:pt x="2115" y="4012"/>
                  </a:lnTo>
                  <a:lnTo>
                    <a:pt x="2218" y="4004"/>
                  </a:lnTo>
                  <a:lnTo>
                    <a:pt x="2318" y="3992"/>
                  </a:lnTo>
                  <a:lnTo>
                    <a:pt x="2417" y="3974"/>
                  </a:lnTo>
                  <a:lnTo>
                    <a:pt x="2514" y="3952"/>
                  </a:lnTo>
                  <a:lnTo>
                    <a:pt x="2610" y="3925"/>
                  </a:lnTo>
                  <a:lnTo>
                    <a:pt x="2704" y="3892"/>
                  </a:lnTo>
                  <a:lnTo>
                    <a:pt x="2795" y="3857"/>
                  </a:lnTo>
                  <a:lnTo>
                    <a:pt x="2884" y="3817"/>
                  </a:lnTo>
                  <a:lnTo>
                    <a:pt x="2971" y="3772"/>
                  </a:lnTo>
                  <a:lnTo>
                    <a:pt x="3055" y="3724"/>
                  </a:lnTo>
                  <a:lnTo>
                    <a:pt x="3137" y="3672"/>
                  </a:lnTo>
                  <a:lnTo>
                    <a:pt x="3216" y="3616"/>
                  </a:lnTo>
                  <a:lnTo>
                    <a:pt x="3292" y="3556"/>
                  </a:lnTo>
                  <a:lnTo>
                    <a:pt x="3364" y="3493"/>
                  </a:lnTo>
                  <a:lnTo>
                    <a:pt x="3435" y="3427"/>
                  </a:lnTo>
                  <a:lnTo>
                    <a:pt x="3501" y="3357"/>
                  </a:lnTo>
                  <a:lnTo>
                    <a:pt x="3565" y="3284"/>
                  </a:lnTo>
                  <a:lnTo>
                    <a:pt x="3624" y="3209"/>
                  </a:lnTo>
                  <a:lnTo>
                    <a:pt x="3680" y="3130"/>
                  </a:lnTo>
                  <a:lnTo>
                    <a:pt x="3733" y="3048"/>
                  </a:lnTo>
                  <a:lnTo>
                    <a:pt x="3781" y="2964"/>
                  </a:lnTo>
                  <a:lnTo>
                    <a:pt x="3825" y="2878"/>
                  </a:lnTo>
                  <a:lnTo>
                    <a:pt x="3865" y="2788"/>
                  </a:lnTo>
                  <a:lnTo>
                    <a:pt x="3902" y="2698"/>
                  </a:lnTo>
                  <a:lnTo>
                    <a:pt x="3933" y="2605"/>
                  </a:lnTo>
                  <a:lnTo>
                    <a:pt x="3960" y="2509"/>
                  </a:lnTo>
                  <a:lnTo>
                    <a:pt x="3983" y="2412"/>
                  </a:lnTo>
                  <a:lnTo>
                    <a:pt x="4000" y="2313"/>
                  </a:lnTo>
                  <a:lnTo>
                    <a:pt x="4013" y="2212"/>
                  </a:lnTo>
                  <a:lnTo>
                    <a:pt x="4021" y="2111"/>
                  </a:lnTo>
                  <a:lnTo>
                    <a:pt x="4023" y="2008"/>
                  </a:lnTo>
                  <a:lnTo>
                    <a:pt x="4021" y="1904"/>
                  </a:lnTo>
                  <a:lnTo>
                    <a:pt x="4013" y="1802"/>
                  </a:lnTo>
                  <a:lnTo>
                    <a:pt x="4000" y="1701"/>
                  </a:lnTo>
                  <a:lnTo>
                    <a:pt x="3983" y="1603"/>
                  </a:lnTo>
                  <a:lnTo>
                    <a:pt x="3960" y="1506"/>
                  </a:lnTo>
                  <a:lnTo>
                    <a:pt x="3933" y="1410"/>
                  </a:lnTo>
                  <a:lnTo>
                    <a:pt x="3902" y="1317"/>
                  </a:lnTo>
                  <a:lnTo>
                    <a:pt x="3865" y="1226"/>
                  </a:lnTo>
                  <a:lnTo>
                    <a:pt x="3825" y="1137"/>
                  </a:lnTo>
                  <a:lnTo>
                    <a:pt x="3781" y="1050"/>
                  </a:lnTo>
                  <a:lnTo>
                    <a:pt x="3733" y="967"/>
                  </a:lnTo>
                  <a:lnTo>
                    <a:pt x="3680" y="884"/>
                  </a:lnTo>
                  <a:lnTo>
                    <a:pt x="3624" y="806"/>
                  </a:lnTo>
                  <a:lnTo>
                    <a:pt x="3565" y="731"/>
                  </a:lnTo>
                  <a:lnTo>
                    <a:pt x="3501" y="658"/>
                  </a:lnTo>
                  <a:lnTo>
                    <a:pt x="3435" y="587"/>
                  </a:lnTo>
                  <a:lnTo>
                    <a:pt x="3364" y="521"/>
                  </a:lnTo>
                  <a:lnTo>
                    <a:pt x="3292" y="458"/>
                  </a:lnTo>
                  <a:lnTo>
                    <a:pt x="3216" y="399"/>
                  </a:lnTo>
                  <a:lnTo>
                    <a:pt x="3137" y="342"/>
                  </a:lnTo>
                  <a:lnTo>
                    <a:pt x="3055" y="290"/>
                  </a:lnTo>
                  <a:lnTo>
                    <a:pt x="2971" y="242"/>
                  </a:lnTo>
                  <a:lnTo>
                    <a:pt x="2884" y="198"/>
                  </a:lnTo>
                  <a:lnTo>
                    <a:pt x="2795" y="158"/>
                  </a:lnTo>
                  <a:lnTo>
                    <a:pt x="2704" y="122"/>
                  </a:lnTo>
                  <a:lnTo>
                    <a:pt x="2610" y="90"/>
                  </a:lnTo>
                  <a:lnTo>
                    <a:pt x="2514" y="63"/>
                  </a:lnTo>
                  <a:lnTo>
                    <a:pt x="2417" y="41"/>
                  </a:lnTo>
                  <a:lnTo>
                    <a:pt x="2318" y="23"/>
                  </a:lnTo>
                  <a:lnTo>
                    <a:pt x="2218" y="10"/>
                  </a:lnTo>
                  <a:lnTo>
                    <a:pt x="2115" y="3"/>
                  </a:lnTo>
                  <a:lnTo>
                    <a:pt x="2012" y="0"/>
                  </a:lnTo>
                  <a:close/>
                </a:path>
              </a:pathLst>
            </a:custGeom>
            <a:solidFill>
              <a:srgbClr val="3498D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微软雅黑" panose="020B0503020204020204" pitchFamily="34" charset="-122"/>
                <a:ea typeface="微软雅黑" panose="020B0503020204020204" pitchFamily="34" charset="-122"/>
              </a:endParaRPr>
            </a:p>
          </p:txBody>
        </p:sp>
      </p:grpSp>
      <p:grpSp>
        <p:nvGrpSpPr>
          <p:cNvPr id="75" name="组合 74"/>
          <p:cNvGrpSpPr/>
          <p:nvPr/>
        </p:nvGrpSpPr>
        <p:grpSpPr>
          <a:xfrm>
            <a:off x="4389827" y="2839085"/>
            <a:ext cx="3434008" cy="3495040"/>
            <a:chOff x="6913" y="4471"/>
            <a:chExt cx="5408" cy="5504"/>
          </a:xfrm>
        </p:grpSpPr>
        <p:sp>
          <p:nvSpPr>
            <p:cNvPr id="18" name="Parallelogram 5"/>
            <p:cNvSpPr/>
            <p:nvPr>
              <p:custDataLst>
                <p:tags r:id="rId15"/>
              </p:custDataLst>
            </p:nvPr>
          </p:nvSpPr>
          <p:spPr>
            <a:xfrm>
              <a:off x="6913" y="5241"/>
              <a:ext cx="2800" cy="540"/>
            </a:xfrm>
            <a:prstGeom prst="parallelogram">
              <a:avLst>
                <a:gd name="adj" fmla="val 50926"/>
              </a:avLst>
            </a:prstGeom>
            <a:solidFill>
              <a:srgbClr val="1AA3AA"/>
            </a:solidFill>
            <a:ln>
              <a:noFill/>
            </a:ln>
          </p:spPr>
          <p:style>
            <a:lnRef idx="2">
              <a:srgbClr val="1F74AD">
                <a:shade val="50000"/>
              </a:srgbClr>
            </a:lnRef>
            <a:fillRef idx="1">
              <a:srgbClr val="1F74AD"/>
            </a:fillRef>
            <a:effectRef idx="0">
              <a:srgbClr val="1F74AD"/>
            </a:effectRef>
            <a:fontRef idx="minor">
              <a:sysClr val="window" lastClr="FFFFFF"/>
            </a:fontRef>
          </p:style>
          <p:txBody>
            <a:bodyPr rtlCol="0" anchor="ctr"/>
            <a:lstStyle/>
            <a:p>
              <a:pPr algn="ctr"/>
              <a:r>
                <a:rPr lang="en-US" sz="1400" dirty="0" smtClean="0">
                  <a:solidFill>
                    <a:sysClr val="window" lastClr="FFFFFF"/>
                  </a:solidFill>
                  <a:latin typeface="微软雅黑" panose="020B0503020204020204" pitchFamily="34" charset="-122"/>
                  <a:ea typeface="微软雅黑" panose="020B0503020204020204" pitchFamily="34" charset="-122"/>
                </a:rPr>
                <a:t>4</a:t>
              </a:r>
              <a:r>
                <a:rPr lang="zh-CN" altLang="en-US" sz="1400" dirty="0" smtClean="0">
                  <a:solidFill>
                    <a:sysClr val="window" lastClr="FFFFFF"/>
                  </a:solidFill>
                  <a:latin typeface="微软雅黑" panose="020B0503020204020204" pitchFamily="34" charset="-122"/>
                  <a:ea typeface="微软雅黑" panose="020B0503020204020204" pitchFamily="34" charset="-122"/>
                </a:rPr>
                <a:t>月</a:t>
              </a:r>
              <a:r>
                <a:rPr lang="en-US" altLang="zh-CN" sz="1400" dirty="0" smtClean="0">
                  <a:solidFill>
                    <a:sysClr val="window" lastClr="FFFFFF"/>
                  </a:solidFill>
                  <a:latin typeface="微软雅黑" panose="020B0503020204020204" pitchFamily="34" charset="-122"/>
                  <a:ea typeface="微软雅黑" panose="020B0503020204020204" pitchFamily="34" charset="-122"/>
                </a:rPr>
                <a:t>12</a:t>
              </a:r>
              <a:r>
                <a:rPr lang="zh-CN" altLang="en-US" sz="1400" dirty="0" smtClean="0">
                  <a:solidFill>
                    <a:sysClr val="window" lastClr="FFFFFF"/>
                  </a:solidFill>
                  <a:latin typeface="微软雅黑" panose="020B0503020204020204" pitchFamily="34" charset="-122"/>
                  <a:ea typeface="微软雅黑" panose="020B0503020204020204" pitchFamily="34" charset="-122"/>
                </a:rPr>
                <a:t>日</a:t>
              </a:r>
              <a:endParaRPr lang="zh-CN" altLang="en-US" sz="1400" dirty="0" smtClean="0">
                <a:solidFill>
                  <a:sysClr val="window" lastClr="FFFFFF"/>
                </a:solidFill>
                <a:latin typeface="微软雅黑" panose="020B0503020204020204" pitchFamily="34" charset="-122"/>
                <a:ea typeface="微软雅黑" panose="020B0503020204020204" pitchFamily="34" charset="-122"/>
              </a:endParaRPr>
            </a:p>
          </p:txBody>
        </p:sp>
        <p:cxnSp>
          <p:nvCxnSpPr>
            <p:cNvPr id="33" name="Straight Connector 15"/>
            <p:cNvCxnSpPr/>
            <p:nvPr>
              <p:custDataLst>
                <p:tags r:id="rId16"/>
              </p:custDataLst>
            </p:nvPr>
          </p:nvCxnSpPr>
          <p:spPr>
            <a:xfrm flipH="1">
              <a:off x="8253" y="5781"/>
              <a:ext cx="14" cy="2280"/>
            </a:xfrm>
            <a:prstGeom prst="line">
              <a:avLst/>
            </a:prstGeom>
            <a:ln w="12700">
              <a:solidFill>
                <a:sysClr val="window" lastClr="FFFFFF">
                  <a:lumMod val="65000"/>
                </a:sysClr>
              </a:solidFill>
              <a:headEnd type="none"/>
              <a:tailEnd type="oval"/>
            </a:ln>
          </p:spPr>
          <p:style>
            <a:lnRef idx="1">
              <a:srgbClr val="1F74AD"/>
            </a:lnRef>
            <a:fillRef idx="0">
              <a:srgbClr val="1F74AD"/>
            </a:fillRef>
            <a:effectRef idx="0">
              <a:srgbClr val="1F74AD"/>
            </a:effectRef>
            <a:fontRef idx="minor">
              <a:srgbClr val="000000"/>
            </a:fontRef>
          </p:style>
        </p:cxnSp>
        <p:sp>
          <p:nvSpPr>
            <p:cNvPr id="41" name="TextBox 25"/>
            <p:cNvSpPr txBox="1"/>
            <p:nvPr>
              <p:custDataLst>
                <p:tags r:id="rId17"/>
              </p:custDataLst>
            </p:nvPr>
          </p:nvSpPr>
          <p:spPr>
            <a:xfrm>
              <a:off x="8353" y="7900"/>
              <a:ext cx="3968" cy="2075"/>
            </a:xfrm>
            <a:prstGeom prst="rect">
              <a:avLst/>
            </a:prstGeom>
            <a:noFill/>
          </p:spPr>
          <p:txBody>
            <a:bodyPr wrap="square" tIns="0" rtlCol="0">
              <a:noAutofit/>
            </a:bodyPr>
            <a:lstStyle/>
            <a:p>
              <a:pPr>
                <a:lnSpc>
                  <a:spcPct val="120000"/>
                </a:lnSpc>
              </a:pPr>
              <a:r>
                <a:rPr lang="zh-CN" altLang="en-US" sz="1400" spc="150" smtClean="0">
                  <a:solidFill>
                    <a:schemeClr val="tx1"/>
                  </a:solidFill>
                  <a:latin typeface="微软雅黑" panose="020B0503020204020204" pitchFamily="34" charset="-122"/>
                  <a:ea typeface="微软雅黑" panose="020B0503020204020204" pitchFamily="34" charset="-122"/>
                </a:rPr>
                <a:t>提交系统需求，进行系统改造，完成上线前测试，</a:t>
              </a:r>
              <a:r>
                <a:rPr lang="en-US" altLang="zh-CN" sz="1400" spc="150" smtClean="0">
                  <a:solidFill>
                    <a:schemeClr val="tx1"/>
                  </a:solidFill>
                  <a:latin typeface="微软雅黑" panose="020B0503020204020204" pitchFamily="34" charset="-122"/>
                  <a:ea typeface="微软雅黑" panose="020B0503020204020204" pitchFamily="34" charset="-122"/>
                </a:rPr>
                <a:t>5</a:t>
              </a:r>
              <a:r>
                <a:rPr lang="zh-CN" altLang="en-US" sz="1400" spc="150" smtClean="0">
                  <a:solidFill>
                    <a:schemeClr val="tx1"/>
                  </a:solidFill>
                  <a:latin typeface="微软雅黑" panose="020B0503020204020204" pitchFamily="34" charset="-122"/>
                  <a:ea typeface="微软雅黑" panose="020B0503020204020204" pitchFamily="34" charset="-122"/>
                </a:rPr>
                <a:t>月</a:t>
              </a:r>
              <a:r>
                <a:rPr lang="en-US" altLang="zh-CN" sz="1400" spc="150" smtClean="0">
                  <a:solidFill>
                    <a:schemeClr val="tx1"/>
                  </a:solidFill>
                  <a:latin typeface="微软雅黑" panose="020B0503020204020204" pitchFamily="34" charset="-122"/>
                  <a:ea typeface="微软雅黑" panose="020B0503020204020204" pitchFamily="34" charset="-122"/>
                </a:rPr>
                <a:t>27</a:t>
              </a:r>
              <a:r>
                <a:rPr lang="zh-CN" altLang="en-US" sz="1400" spc="150" smtClean="0">
                  <a:solidFill>
                    <a:schemeClr val="tx1"/>
                  </a:solidFill>
                  <a:latin typeface="微软雅黑" panose="020B0503020204020204" pitchFamily="34" charset="-122"/>
                  <a:ea typeface="微软雅黑" panose="020B0503020204020204" pitchFamily="34" charset="-122"/>
                </a:rPr>
                <a:t>日在</a:t>
              </a:r>
              <a:r>
                <a:rPr lang="en-US" altLang="zh-CN" sz="1400" spc="150" smtClean="0">
                  <a:solidFill>
                    <a:schemeClr val="tx1"/>
                  </a:solidFill>
                  <a:latin typeface="微软雅黑" panose="020B0503020204020204" pitchFamily="34" charset="-122"/>
                  <a:ea typeface="微软雅黑" panose="020B0503020204020204" pitchFamily="34" charset="-122"/>
                </a:rPr>
                <a:t>520</a:t>
              </a:r>
              <a:r>
                <a:rPr lang="zh-CN" altLang="en-US" sz="1400" spc="150" smtClean="0">
                  <a:solidFill>
                    <a:schemeClr val="tx1"/>
                  </a:solidFill>
                  <a:latin typeface="微软雅黑" panose="020B0503020204020204" pitchFamily="34" charset="-122"/>
                  <a:ea typeface="微软雅黑" panose="020B0503020204020204" pitchFamily="34" charset="-122"/>
                </a:rPr>
                <a:t>系统正式上线</a:t>
              </a:r>
              <a:r>
                <a:rPr lang="zh-CN" altLang="en-US" sz="1400" b="1" spc="150" smtClean="0">
                  <a:solidFill>
                    <a:srgbClr val="C00000"/>
                  </a:solidFill>
                  <a:latin typeface="微软雅黑" panose="020B0503020204020204" pitchFamily="34" charset="-122"/>
                  <a:ea typeface="微软雅黑" panose="020B0503020204020204" pitchFamily="34" charset="-122"/>
                </a:rPr>
                <a:t>资管产品穿透计量模块</a:t>
              </a:r>
              <a:endParaRPr lang="zh-CN" altLang="en-US" sz="1400" b="1" spc="150" smtClean="0">
                <a:solidFill>
                  <a:srgbClr val="C00000"/>
                </a:solidFill>
                <a:latin typeface="微软雅黑" panose="020B0503020204020204" pitchFamily="34" charset="-122"/>
                <a:ea typeface="微软雅黑" panose="020B0503020204020204" pitchFamily="34" charset="-122"/>
              </a:endParaRPr>
            </a:p>
          </p:txBody>
        </p:sp>
        <p:sp>
          <p:nvSpPr>
            <p:cNvPr id="42" name="TextBox 26"/>
            <p:cNvSpPr txBox="1"/>
            <p:nvPr>
              <p:custDataLst>
                <p:tags r:id="rId18"/>
              </p:custDataLst>
            </p:nvPr>
          </p:nvSpPr>
          <p:spPr>
            <a:xfrm>
              <a:off x="8353" y="7268"/>
              <a:ext cx="3829" cy="632"/>
            </a:xfrm>
            <a:prstGeom prst="rect">
              <a:avLst/>
            </a:prstGeom>
            <a:noFill/>
          </p:spPr>
          <p:txBody>
            <a:bodyPr wrap="square" bIns="0" rtlCol="0">
              <a:normAutofit/>
            </a:bodyPr>
            <a:lstStyle/>
            <a:p>
              <a:pPr>
                <a:lnSpc>
                  <a:spcPct val="120000"/>
                </a:lnSpc>
              </a:pPr>
              <a:r>
                <a:rPr lang="zh-CN" altLang="en-US" b="1" spc="300" smtClean="0">
                  <a:solidFill>
                    <a:schemeClr val="tx1"/>
                  </a:solidFill>
                  <a:latin typeface="微软雅黑" panose="020B0503020204020204" pitchFamily="34" charset="-122"/>
                  <a:ea typeface="微软雅黑" panose="020B0503020204020204" pitchFamily="34" charset="-122"/>
                </a:rPr>
                <a:t>系统改造、测试</a:t>
              </a:r>
              <a:endParaRPr lang="zh-CN" altLang="en-US" b="1" spc="300" smtClean="0">
                <a:solidFill>
                  <a:schemeClr val="tx1"/>
                </a:solidFill>
                <a:latin typeface="微软雅黑" panose="020B0503020204020204" pitchFamily="34" charset="-122"/>
                <a:ea typeface="微软雅黑" panose="020B0503020204020204" pitchFamily="34" charset="-122"/>
              </a:endParaRPr>
            </a:p>
          </p:txBody>
        </p:sp>
        <p:sp>
          <p:nvSpPr>
            <p:cNvPr id="52" name="Freeform 91"/>
            <p:cNvSpPr>
              <a:spLocks noEditPoints="1"/>
            </p:cNvSpPr>
            <p:nvPr>
              <p:custDataLst>
                <p:tags r:id="rId19"/>
              </p:custDataLst>
            </p:nvPr>
          </p:nvSpPr>
          <p:spPr bwMode="auto">
            <a:xfrm>
              <a:off x="8006" y="4552"/>
              <a:ext cx="493" cy="327"/>
            </a:xfrm>
            <a:custGeom>
              <a:avLst/>
              <a:gdLst>
                <a:gd name="T0" fmla="*/ 503 w 12071"/>
                <a:gd name="T1" fmla="*/ 502 h 8033"/>
                <a:gd name="T2" fmla="*/ 11568 w 12071"/>
                <a:gd name="T3" fmla="*/ 0 h 8033"/>
                <a:gd name="T4" fmla="*/ 452 w 12071"/>
                <a:gd name="T5" fmla="*/ 5 h 8033"/>
                <a:gd name="T6" fmla="*/ 377 w 12071"/>
                <a:gd name="T7" fmla="*/ 18 h 8033"/>
                <a:gd name="T8" fmla="*/ 307 w 12071"/>
                <a:gd name="T9" fmla="*/ 41 h 8033"/>
                <a:gd name="T10" fmla="*/ 242 w 12071"/>
                <a:gd name="T11" fmla="*/ 74 h 8033"/>
                <a:gd name="T12" fmla="*/ 183 w 12071"/>
                <a:gd name="T13" fmla="*/ 116 h 8033"/>
                <a:gd name="T14" fmla="*/ 131 w 12071"/>
                <a:gd name="T15" fmla="*/ 166 h 8033"/>
                <a:gd name="T16" fmla="*/ 85 w 12071"/>
                <a:gd name="T17" fmla="*/ 222 h 8033"/>
                <a:gd name="T18" fmla="*/ 49 w 12071"/>
                <a:gd name="T19" fmla="*/ 284 h 8033"/>
                <a:gd name="T20" fmla="*/ 22 w 12071"/>
                <a:gd name="T21" fmla="*/ 353 h 8033"/>
                <a:gd name="T22" fmla="*/ 6 w 12071"/>
                <a:gd name="T23" fmla="*/ 426 h 8033"/>
                <a:gd name="T24" fmla="*/ 0 w 12071"/>
                <a:gd name="T25" fmla="*/ 502 h 8033"/>
                <a:gd name="T26" fmla="*/ 3 w 12071"/>
                <a:gd name="T27" fmla="*/ 7582 h 8033"/>
                <a:gd name="T28" fmla="*/ 16 w 12071"/>
                <a:gd name="T29" fmla="*/ 7656 h 8033"/>
                <a:gd name="T30" fmla="*/ 39 w 12071"/>
                <a:gd name="T31" fmla="*/ 7726 h 8033"/>
                <a:gd name="T32" fmla="*/ 72 w 12071"/>
                <a:gd name="T33" fmla="*/ 7792 h 8033"/>
                <a:gd name="T34" fmla="*/ 115 w 12071"/>
                <a:gd name="T35" fmla="*/ 7850 h 8033"/>
                <a:gd name="T36" fmla="*/ 165 w 12071"/>
                <a:gd name="T37" fmla="*/ 7902 h 8033"/>
                <a:gd name="T38" fmla="*/ 221 w 12071"/>
                <a:gd name="T39" fmla="*/ 7947 h 8033"/>
                <a:gd name="T40" fmla="*/ 285 w 12071"/>
                <a:gd name="T41" fmla="*/ 7983 h 8033"/>
                <a:gd name="T42" fmla="*/ 353 w 12071"/>
                <a:gd name="T43" fmla="*/ 8011 h 8033"/>
                <a:gd name="T44" fmla="*/ 426 w 12071"/>
                <a:gd name="T45" fmla="*/ 8027 h 8033"/>
                <a:gd name="T46" fmla="*/ 503 w 12071"/>
                <a:gd name="T47" fmla="*/ 8033 h 8033"/>
                <a:gd name="T48" fmla="*/ 11619 w 12071"/>
                <a:gd name="T49" fmla="*/ 8030 h 8033"/>
                <a:gd name="T50" fmla="*/ 11694 w 12071"/>
                <a:gd name="T51" fmla="*/ 8017 h 8033"/>
                <a:gd name="T52" fmla="*/ 11764 w 12071"/>
                <a:gd name="T53" fmla="*/ 7994 h 8033"/>
                <a:gd name="T54" fmla="*/ 11829 w 12071"/>
                <a:gd name="T55" fmla="*/ 7960 h 8033"/>
                <a:gd name="T56" fmla="*/ 11888 w 12071"/>
                <a:gd name="T57" fmla="*/ 7918 h 8033"/>
                <a:gd name="T58" fmla="*/ 11940 w 12071"/>
                <a:gd name="T59" fmla="*/ 7868 h 8033"/>
                <a:gd name="T60" fmla="*/ 11986 w 12071"/>
                <a:gd name="T61" fmla="*/ 7812 h 8033"/>
                <a:gd name="T62" fmla="*/ 12022 w 12071"/>
                <a:gd name="T63" fmla="*/ 7749 h 8033"/>
                <a:gd name="T64" fmla="*/ 12049 w 12071"/>
                <a:gd name="T65" fmla="*/ 7680 h 8033"/>
                <a:gd name="T66" fmla="*/ 12065 w 12071"/>
                <a:gd name="T67" fmla="*/ 7607 h 8033"/>
                <a:gd name="T68" fmla="*/ 12071 w 12071"/>
                <a:gd name="T69" fmla="*/ 7531 h 8033"/>
                <a:gd name="T70" fmla="*/ 12068 w 12071"/>
                <a:gd name="T71" fmla="*/ 451 h 8033"/>
                <a:gd name="T72" fmla="*/ 12055 w 12071"/>
                <a:gd name="T73" fmla="*/ 377 h 8033"/>
                <a:gd name="T74" fmla="*/ 12032 w 12071"/>
                <a:gd name="T75" fmla="*/ 306 h 8033"/>
                <a:gd name="T76" fmla="*/ 11999 w 12071"/>
                <a:gd name="T77" fmla="*/ 242 h 8033"/>
                <a:gd name="T78" fmla="*/ 11956 w 12071"/>
                <a:gd name="T79" fmla="*/ 183 h 8033"/>
                <a:gd name="T80" fmla="*/ 11906 w 12071"/>
                <a:gd name="T81" fmla="*/ 131 h 8033"/>
                <a:gd name="T82" fmla="*/ 11850 w 12071"/>
                <a:gd name="T83" fmla="*/ 85 h 8033"/>
                <a:gd name="T84" fmla="*/ 11786 w 12071"/>
                <a:gd name="T85" fmla="*/ 49 h 8033"/>
                <a:gd name="T86" fmla="*/ 11718 w 12071"/>
                <a:gd name="T87" fmla="*/ 22 h 8033"/>
                <a:gd name="T88" fmla="*/ 11645 w 12071"/>
                <a:gd name="T89" fmla="*/ 6 h 8033"/>
                <a:gd name="T90" fmla="*/ 11568 w 12071"/>
                <a:gd name="T91" fmla="*/ 0 h 80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2071" h="8033">
                  <a:moveTo>
                    <a:pt x="11568" y="7533"/>
                  </a:moveTo>
                  <a:lnTo>
                    <a:pt x="503" y="7533"/>
                  </a:lnTo>
                  <a:lnTo>
                    <a:pt x="503" y="502"/>
                  </a:lnTo>
                  <a:lnTo>
                    <a:pt x="11568" y="502"/>
                  </a:lnTo>
                  <a:lnTo>
                    <a:pt x="11568" y="7533"/>
                  </a:lnTo>
                  <a:close/>
                  <a:moveTo>
                    <a:pt x="11568" y="0"/>
                  </a:moveTo>
                  <a:lnTo>
                    <a:pt x="503" y="2"/>
                  </a:lnTo>
                  <a:lnTo>
                    <a:pt x="477" y="3"/>
                  </a:lnTo>
                  <a:lnTo>
                    <a:pt x="452" y="5"/>
                  </a:lnTo>
                  <a:lnTo>
                    <a:pt x="426" y="8"/>
                  </a:lnTo>
                  <a:lnTo>
                    <a:pt x="401" y="12"/>
                  </a:lnTo>
                  <a:lnTo>
                    <a:pt x="377" y="18"/>
                  </a:lnTo>
                  <a:lnTo>
                    <a:pt x="353" y="24"/>
                  </a:lnTo>
                  <a:lnTo>
                    <a:pt x="330" y="32"/>
                  </a:lnTo>
                  <a:lnTo>
                    <a:pt x="307" y="41"/>
                  </a:lnTo>
                  <a:lnTo>
                    <a:pt x="285" y="51"/>
                  </a:lnTo>
                  <a:lnTo>
                    <a:pt x="263" y="62"/>
                  </a:lnTo>
                  <a:lnTo>
                    <a:pt x="242" y="74"/>
                  </a:lnTo>
                  <a:lnTo>
                    <a:pt x="221" y="87"/>
                  </a:lnTo>
                  <a:lnTo>
                    <a:pt x="202" y="102"/>
                  </a:lnTo>
                  <a:lnTo>
                    <a:pt x="183" y="116"/>
                  </a:lnTo>
                  <a:lnTo>
                    <a:pt x="165" y="132"/>
                  </a:lnTo>
                  <a:lnTo>
                    <a:pt x="147" y="148"/>
                  </a:lnTo>
                  <a:lnTo>
                    <a:pt x="131" y="166"/>
                  </a:lnTo>
                  <a:lnTo>
                    <a:pt x="115" y="184"/>
                  </a:lnTo>
                  <a:lnTo>
                    <a:pt x="99" y="202"/>
                  </a:lnTo>
                  <a:lnTo>
                    <a:pt x="85" y="222"/>
                  </a:lnTo>
                  <a:lnTo>
                    <a:pt x="72" y="242"/>
                  </a:lnTo>
                  <a:lnTo>
                    <a:pt x="60" y="263"/>
                  </a:lnTo>
                  <a:lnTo>
                    <a:pt x="49" y="284"/>
                  </a:lnTo>
                  <a:lnTo>
                    <a:pt x="39" y="307"/>
                  </a:lnTo>
                  <a:lnTo>
                    <a:pt x="30" y="329"/>
                  </a:lnTo>
                  <a:lnTo>
                    <a:pt x="22" y="353"/>
                  </a:lnTo>
                  <a:lnTo>
                    <a:pt x="16" y="377"/>
                  </a:lnTo>
                  <a:lnTo>
                    <a:pt x="10" y="401"/>
                  </a:lnTo>
                  <a:lnTo>
                    <a:pt x="6" y="426"/>
                  </a:lnTo>
                  <a:lnTo>
                    <a:pt x="3" y="451"/>
                  </a:lnTo>
                  <a:lnTo>
                    <a:pt x="1" y="476"/>
                  </a:lnTo>
                  <a:lnTo>
                    <a:pt x="0" y="502"/>
                  </a:lnTo>
                  <a:lnTo>
                    <a:pt x="0" y="7531"/>
                  </a:lnTo>
                  <a:lnTo>
                    <a:pt x="1" y="7557"/>
                  </a:lnTo>
                  <a:lnTo>
                    <a:pt x="3" y="7582"/>
                  </a:lnTo>
                  <a:lnTo>
                    <a:pt x="6" y="7607"/>
                  </a:lnTo>
                  <a:lnTo>
                    <a:pt x="10" y="7632"/>
                  </a:lnTo>
                  <a:lnTo>
                    <a:pt x="16" y="7656"/>
                  </a:lnTo>
                  <a:lnTo>
                    <a:pt x="22" y="7680"/>
                  </a:lnTo>
                  <a:lnTo>
                    <a:pt x="30" y="7703"/>
                  </a:lnTo>
                  <a:lnTo>
                    <a:pt x="39" y="7726"/>
                  </a:lnTo>
                  <a:lnTo>
                    <a:pt x="49" y="7749"/>
                  </a:lnTo>
                  <a:lnTo>
                    <a:pt x="60" y="7771"/>
                  </a:lnTo>
                  <a:lnTo>
                    <a:pt x="72" y="7792"/>
                  </a:lnTo>
                  <a:lnTo>
                    <a:pt x="85" y="7812"/>
                  </a:lnTo>
                  <a:lnTo>
                    <a:pt x="99" y="7831"/>
                  </a:lnTo>
                  <a:lnTo>
                    <a:pt x="115" y="7850"/>
                  </a:lnTo>
                  <a:lnTo>
                    <a:pt x="131" y="7868"/>
                  </a:lnTo>
                  <a:lnTo>
                    <a:pt x="147" y="7886"/>
                  </a:lnTo>
                  <a:lnTo>
                    <a:pt x="165" y="7902"/>
                  </a:lnTo>
                  <a:lnTo>
                    <a:pt x="183" y="7918"/>
                  </a:lnTo>
                  <a:lnTo>
                    <a:pt x="202" y="7933"/>
                  </a:lnTo>
                  <a:lnTo>
                    <a:pt x="221" y="7947"/>
                  </a:lnTo>
                  <a:lnTo>
                    <a:pt x="242" y="7960"/>
                  </a:lnTo>
                  <a:lnTo>
                    <a:pt x="263" y="7972"/>
                  </a:lnTo>
                  <a:lnTo>
                    <a:pt x="285" y="7983"/>
                  </a:lnTo>
                  <a:lnTo>
                    <a:pt x="307" y="7994"/>
                  </a:lnTo>
                  <a:lnTo>
                    <a:pt x="330" y="8003"/>
                  </a:lnTo>
                  <a:lnTo>
                    <a:pt x="353" y="8011"/>
                  </a:lnTo>
                  <a:lnTo>
                    <a:pt x="377" y="8017"/>
                  </a:lnTo>
                  <a:lnTo>
                    <a:pt x="401" y="8023"/>
                  </a:lnTo>
                  <a:lnTo>
                    <a:pt x="426" y="8027"/>
                  </a:lnTo>
                  <a:lnTo>
                    <a:pt x="452" y="8030"/>
                  </a:lnTo>
                  <a:lnTo>
                    <a:pt x="477" y="8032"/>
                  </a:lnTo>
                  <a:lnTo>
                    <a:pt x="503" y="8033"/>
                  </a:lnTo>
                  <a:lnTo>
                    <a:pt x="11568" y="8033"/>
                  </a:lnTo>
                  <a:lnTo>
                    <a:pt x="11594" y="8032"/>
                  </a:lnTo>
                  <a:lnTo>
                    <a:pt x="11619" y="8030"/>
                  </a:lnTo>
                  <a:lnTo>
                    <a:pt x="11645" y="8027"/>
                  </a:lnTo>
                  <a:lnTo>
                    <a:pt x="11670" y="8023"/>
                  </a:lnTo>
                  <a:lnTo>
                    <a:pt x="11694" y="8017"/>
                  </a:lnTo>
                  <a:lnTo>
                    <a:pt x="11718" y="8011"/>
                  </a:lnTo>
                  <a:lnTo>
                    <a:pt x="11741" y="8003"/>
                  </a:lnTo>
                  <a:lnTo>
                    <a:pt x="11764" y="7994"/>
                  </a:lnTo>
                  <a:lnTo>
                    <a:pt x="11786" y="7983"/>
                  </a:lnTo>
                  <a:lnTo>
                    <a:pt x="11809" y="7972"/>
                  </a:lnTo>
                  <a:lnTo>
                    <a:pt x="11829" y="7960"/>
                  </a:lnTo>
                  <a:lnTo>
                    <a:pt x="11850" y="7947"/>
                  </a:lnTo>
                  <a:lnTo>
                    <a:pt x="11869" y="7933"/>
                  </a:lnTo>
                  <a:lnTo>
                    <a:pt x="11888" y="7918"/>
                  </a:lnTo>
                  <a:lnTo>
                    <a:pt x="11906" y="7902"/>
                  </a:lnTo>
                  <a:lnTo>
                    <a:pt x="11924" y="7886"/>
                  </a:lnTo>
                  <a:lnTo>
                    <a:pt x="11940" y="7868"/>
                  </a:lnTo>
                  <a:lnTo>
                    <a:pt x="11956" y="7850"/>
                  </a:lnTo>
                  <a:lnTo>
                    <a:pt x="11972" y="7831"/>
                  </a:lnTo>
                  <a:lnTo>
                    <a:pt x="11986" y="7812"/>
                  </a:lnTo>
                  <a:lnTo>
                    <a:pt x="11999" y="7792"/>
                  </a:lnTo>
                  <a:lnTo>
                    <a:pt x="12011" y="7771"/>
                  </a:lnTo>
                  <a:lnTo>
                    <a:pt x="12022" y="7749"/>
                  </a:lnTo>
                  <a:lnTo>
                    <a:pt x="12032" y="7726"/>
                  </a:lnTo>
                  <a:lnTo>
                    <a:pt x="12041" y="7703"/>
                  </a:lnTo>
                  <a:lnTo>
                    <a:pt x="12049" y="7680"/>
                  </a:lnTo>
                  <a:lnTo>
                    <a:pt x="12055" y="7656"/>
                  </a:lnTo>
                  <a:lnTo>
                    <a:pt x="12061" y="7632"/>
                  </a:lnTo>
                  <a:lnTo>
                    <a:pt x="12065" y="7607"/>
                  </a:lnTo>
                  <a:lnTo>
                    <a:pt x="12068" y="7582"/>
                  </a:lnTo>
                  <a:lnTo>
                    <a:pt x="12070" y="7557"/>
                  </a:lnTo>
                  <a:lnTo>
                    <a:pt x="12071" y="7531"/>
                  </a:lnTo>
                  <a:lnTo>
                    <a:pt x="12071" y="502"/>
                  </a:lnTo>
                  <a:lnTo>
                    <a:pt x="12070" y="476"/>
                  </a:lnTo>
                  <a:lnTo>
                    <a:pt x="12068" y="451"/>
                  </a:lnTo>
                  <a:lnTo>
                    <a:pt x="12065" y="426"/>
                  </a:lnTo>
                  <a:lnTo>
                    <a:pt x="12061" y="401"/>
                  </a:lnTo>
                  <a:lnTo>
                    <a:pt x="12055" y="377"/>
                  </a:lnTo>
                  <a:lnTo>
                    <a:pt x="12049" y="353"/>
                  </a:lnTo>
                  <a:lnTo>
                    <a:pt x="12041" y="329"/>
                  </a:lnTo>
                  <a:lnTo>
                    <a:pt x="12032" y="306"/>
                  </a:lnTo>
                  <a:lnTo>
                    <a:pt x="12022" y="284"/>
                  </a:lnTo>
                  <a:lnTo>
                    <a:pt x="12011" y="263"/>
                  </a:lnTo>
                  <a:lnTo>
                    <a:pt x="11999" y="242"/>
                  </a:lnTo>
                  <a:lnTo>
                    <a:pt x="11986" y="221"/>
                  </a:lnTo>
                  <a:lnTo>
                    <a:pt x="11972" y="202"/>
                  </a:lnTo>
                  <a:lnTo>
                    <a:pt x="11956" y="183"/>
                  </a:lnTo>
                  <a:lnTo>
                    <a:pt x="11940" y="165"/>
                  </a:lnTo>
                  <a:lnTo>
                    <a:pt x="11924" y="147"/>
                  </a:lnTo>
                  <a:lnTo>
                    <a:pt x="11906" y="131"/>
                  </a:lnTo>
                  <a:lnTo>
                    <a:pt x="11888" y="115"/>
                  </a:lnTo>
                  <a:lnTo>
                    <a:pt x="11869" y="100"/>
                  </a:lnTo>
                  <a:lnTo>
                    <a:pt x="11850" y="85"/>
                  </a:lnTo>
                  <a:lnTo>
                    <a:pt x="11829" y="72"/>
                  </a:lnTo>
                  <a:lnTo>
                    <a:pt x="11809" y="60"/>
                  </a:lnTo>
                  <a:lnTo>
                    <a:pt x="11786" y="49"/>
                  </a:lnTo>
                  <a:lnTo>
                    <a:pt x="11764" y="39"/>
                  </a:lnTo>
                  <a:lnTo>
                    <a:pt x="11741" y="30"/>
                  </a:lnTo>
                  <a:lnTo>
                    <a:pt x="11718" y="22"/>
                  </a:lnTo>
                  <a:lnTo>
                    <a:pt x="11694" y="16"/>
                  </a:lnTo>
                  <a:lnTo>
                    <a:pt x="11670" y="10"/>
                  </a:lnTo>
                  <a:lnTo>
                    <a:pt x="11645" y="6"/>
                  </a:lnTo>
                  <a:lnTo>
                    <a:pt x="11619" y="3"/>
                  </a:lnTo>
                  <a:lnTo>
                    <a:pt x="11594" y="1"/>
                  </a:lnTo>
                  <a:lnTo>
                    <a:pt x="11568" y="0"/>
                  </a:lnTo>
                  <a:close/>
                </a:path>
              </a:pathLst>
            </a:custGeom>
            <a:solidFill>
              <a:srgbClr val="1AA3A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微软雅黑" panose="020B0503020204020204" pitchFamily="34" charset="-122"/>
                <a:ea typeface="微软雅黑" panose="020B0503020204020204" pitchFamily="34" charset="-122"/>
              </a:endParaRPr>
            </a:p>
          </p:txBody>
        </p:sp>
        <p:sp>
          <p:nvSpPr>
            <p:cNvPr id="53" name="Freeform 92"/>
            <p:cNvSpPr>
              <a:spLocks noEditPoints="1"/>
            </p:cNvSpPr>
            <p:nvPr>
              <p:custDataLst>
                <p:tags r:id="rId20"/>
              </p:custDataLst>
            </p:nvPr>
          </p:nvSpPr>
          <p:spPr bwMode="auto">
            <a:xfrm>
              <a:off x="7924" y="4471"/>
              <a:ext cx="656" cy="614"/>
            </a:xfrm>
            <a:custGeom>
              <a:avLst/>
              <a:gdLst>
                <a:gd name="T0" fmla="*/ 15066 w 16095"/>
                <a:gd name="T1" fmla="*/ 11696 h 15059"/>
                <a:gd name="T2" fmla="*/ 14988 w 16095"/>
                <a:gd name="T3" fmla="*/ 11847 h 15059"/>
                <a:gd name="T4" fmla="*/ 14867 w 16095"/>
                <a:gd name="T5" fmla="*/ 11963 h 15059"/>
                <a:gd name="T6" fmla="*/ 14712 w 16095"/>
                <a:gd name="T7" fmla="*/ 12033 h 15059"/>
                <a:gd name="T8" fmla="*/ 6036 w 16095"/>
                <a:gd name="T9" fmla="*/ 12049 h 15059"/>
                <a:gd name="T10" fmla="*/ 1359 w 16095"/>
                <a:gd name="T11" fmla="*/ 12027 h 15059"/>
                <a:gd name="T12" fmla="*/ 1208 w 16095"/>
                <a:gd name="T13" fmla="*/ 11949 h 15059"/>
                <a:gd name="T14" fmla="*/ 1091 w 16095"/>
                <a:gd name="T15" fmla="*/ 11828 h 15059"/>
                <a:gd name="T16" fmla="*/ 1022 w 16095"/>
                <a:gd name="T17" fmla="*/ 11672 h 15059"/>
                <a:gd name="T18" fmla="*/ 1007 w 16095"/>
                <a:gd name="T19" fmla="*/ 1480 h 15059"/>
                <a:gd name="T20" fmla="*/ 1045 w 16095"/>
                <a:gd name="T21" fmla="*/ 1310 h 15059"/>
                <a:gd name="T22" fmla="*/ 1137 w 16095"/>
                <a:gd name="T23" fmla="*/ 1169 h 15059"/>
                <a:gd name="T24" fmla="*/ 1268 w 16095"/>
                <a:gd name="T25" fmla="*/ 1064 h 15059"/>
                <a:gd name="T26" fmla="*/ 1432 w 16095"/>
                <a:gd name="T27" fmla="*/ 1010 h 15059"/>
                <a:gd name="T28" fmla="*/ 14663 w 16095"/>
                <a:gd name="T29" fmla="*/ 1010 h 15059"/>
                <a:gd name="T30" fmla="*/ 14826 w 16095"/>
                <a:gd name="T31" fmla="*/ 1064 h 15059"/>
                <a:gd name="T32" fmla="*/ 14958 w 16095"/>
                <a:gd name="T33" fmla="*/ 1169 h 15059"/>
                <a:gd name="T34" fmla="*/ 15050 w 16095"/>
                <a:gd name="T35" fmla="*/ 1310 h 15059"/>
                <a:gd name="T36" fmla="*/ 15088 w 16095"/>
                <a:gd name="T37" fmla="*/ 1480 h 15059"/>
                <a:gd name="T38" fmla="*/ 1279 w 16095"/>
                <a:gd name="T39" fmla="*/ 17 h 15059"/>
                <a:gd name="T40" fmla="*/ 790 w 16095"/>
                <a:gd name="T41" fmla="*/ 182 h 15059"/>
                <a:gd name="T42" fmla="*/ 391 w 16095"/>
                <a:gd name="T43" fmla="*/ 493 h 15059"/>
                <a:gd name="T44" fmla="*/ 119 w 16095"/>
                <a:gd name="T45" fmla="*/ 920 h 15059"/>
                <a:gd name="T46" fmla="*/ 2 w 16095"/>
                <a:gd name="T47" fmla="*/ 1429 h 15059"/>
                <a:gd name="T48" fmla="*/ 47 w 16095"/>
                <a:gd name="T49" fmla="*/ 11922 h 15059"/>
                <a:gd name="T50" fmla="*/ 257 w 16095"/>
                <a:gd name="T51" fmla="*/ 12387 h 15059"/>
                <a:gd name="T52" fmla="*/ 604 w 16095"/>
                <a:gd name="T53" fmla="*/ 12752 h 15059"/>
                <a:gd name="T54" fmla="*/ 1056 w 16095"/>
                <a:gd name="T55" fmla="*/ 12984 h 15059"/>
                <a:gd name="T56" fmla="*/ 6539 w 16095"/>
                <a:gd name="T57" fmla="*/ 13053 h 15059"/>
                <a:gd name="T58" fmla="*/ 3299 w 16095"/>
                <a:gd name="T59" fmla="*/ 14106 h 15059"/>
                <a:gd name="T60" fmla="*/ 3180 w 16095"/>
                <a:gd name="T61" fmla="*/ 14188 h 15059"/>
                <a:gd name="T62" fmla="*/ 3089 w 16095"/>
                <a:gd name="T63" fmla="*/ 14299 h 15059"/>
                <a:gd name="T64" fmla="*/ 3034 w 16095"/>
                <a:gd name="T65" fmla="*/ 14431 h 15059"/>
                <a:gd name="T66" fmla="*/ 3019 w 16095"/>
                <a:gd name="T67" fmla="*/ 14583 h 15059"/>
                <a:gd name="T68" fmla="*/ 3057 w 16095"/>
                <a:gd name="T69" fmla="*/ 14753 h 15059"/>
                <a:gd name="T70" fmla="*/ 3149 w 16095"/>
                <a:gd name="T71" fmla="*/ 14894 h 15059"/>
                <a:gd name="T72" fmla="*/ 3280 w 16095"/>
                <a:gd name="T73" fmla="*/ 14999 h 15059"/>
                <a:gd name="T74" fmla="*/ 3444 w 16095"/>
                <a:gd name="T75" fmla="*/ 15053 h 15059"/>
                <a:gd name="T76" fmla="*/ 12651 w 16095"/>
                <a:gd name="T77" fmla="*/ 15053 h 15059"/>
                <a:gd name="T78" fmla="*/ 12814 w 16095"/>
                <a:gd name="T79" fmla="*/ 14999 h 15059"/>
                <a:gd name="T80" fmla="*/ 12946 w 16095"/>
                <a:gd name="T81" fmla="*/ 14894 h 15059"/>
                <a:gd name="T82" fmla="*/ 13038 w 16095"/>
                <a:gd name="T83" fmla="*/ 14753 h 15059"/>
                <a:gd name="T84" fmla="*/ 13076 w 16095"/>
                <a:gd name="T85" fmla="*/ 14583 h 15059"/>
                <a:gd name="T86" fmla="*/ 13061 w 16095"/>
                <a:gd name="T87" fmla="*/ 14431 h 15059"/>
                <a:gd name="T88" fmla="*/ 13006 w 16095"/>
                <a:gd name="T89" fmla="*/ 14299 h 15059"/>
                <a:gd name="T90" fmla="*/ 12915 w 16095"/>
                <a:gd name="T91" fmla="*/ 14188 h 15059"/>
                <a:gd name="T92" fmla="*/ 12796 w 16095"/>
                <a:gd name="T93" fmla="*/ 14106 h 15059"/>
                <a:gd name="T94" fmla="*/ 9556 w 16095"/>
                <a:gd name="T95" fmla="*/ 13053 h 15059"/>
                <a:gd name="T96" fmla="*/ 15039 w 16095"/>
                <a:gd name="T97" fmla="*/ 12984 h 15059"/>
                <a:gd name="T98" fmla="*/ 15491 w 16095"/>
                <a:gd name="T99" fmla="*/ 12752 h 15059"/>
                <a:gd name="T100" fmla="*/ 15838 w 16095"/>
                <a:gd name="T101" fmla="*/ 12387 h 15059"/>
                <a:gd name="T102" fmla="*/ 16048 w 16095"/>
                <a:gd name="T103" fmla="*/ 11922 h 15059"/>
                <a:gd name="T104" fmla="*/ 16093 w 16095"/>
                <a:gd name="T105" fmla="*/ 1429 h 15059"/>
                <a:gd name="T106" fmla="*/ 15976 w 16095"/>
                <a:gd name="T107" fmla="*/ 920 h 15059"/>
                <a:gd name="T108" fmla="*/ 15703 w 16095"/>
                <a:gd name="T109" fmla="*/ 493 h 15059"/>
                <a:gd name="T110" fmla="*/ 15305 w 16095"/>
                <a:gd name="T111" fmla="*/ 182 h 15059"/>
                <a:gd name="T112" fmla="*/ 14815 w 16095"/>
                <a:gd name="T113" fmla="*/ 17 h 150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6095" h="15059">
                  <a:moveTo>
                    <a:pt x="15089" y="11547"/>
                  </a:moveTo>
                  <a:lnTo>
                    <a:pt x="15088" y="11573"/>
                  </a:lnTo>
                  <a:lnTo>
                    <a:pt x="15086" y="11598"/>
                  </a:lnTo>
                  <a:lnTo>
                    <a:pt x="15083" y="11623"/>
                  </a:lnTo>
                  <a:lnTo>
                    <a:pt x="15079" y="11648"/>
                  </a:lnTo>
                  <a:lnTo>
                    <a:pt x="15073" y="11672"/>
                  </a:lnTo>
                  <a:lnTo>
                    <a:pt x="15066" y="11696"/>
                  </a:lnTo>
                  <a:lnTo>
                    <a:pt x="15059" y="11719"/>
                  </a:lnTo>
                  <a:lnTo>
                    <a:pt x="15050" y="11743"/>
                  </a:lnTo>
                  <a:lnTo>
                    <a:pt x="15040" y="11765"/>
                  </a:lnTo>
                  <a:lnTo>
                    <a:pt x="15029" y="11786"/>
                  </a:lnTo>
                  <a:lnTo>
                    <a:pt x="15016" y="11807"/>
                  </a:lnTo>
                  <a:lnTo>
                    <a:pt x="15003" y="11828"/>
                  </a:lnTo>
                  <a:lnTo>
                    <a:pt x="14988" y="11847"/>
                  </a:lnTo>
                  <a:lnTo>
                    <a:pt x="14974" y="11866"/>
                  </a:lnTo>
                  <a:lnTo>
                    <a:pt x="14958" y="11884"/>
                  </a:lnTo>
                  <a:lnTo>
                    <a:pt x="14941" y="11902"/>
                  </a:lnTo>
                  <a:lnTo>
                    <a:pt x="14924" y="11918"/>
                  </a:lnTo>
                  <a:lnTo>
                    <a:pt x="14906" y="11934"/>
                  </a:lnTo>
                  <a:lnTo>
                    <a:pt x="14887" y="11949"/>
                  </a:lnTo>
                  <a:lnTo>
                    <a:pt x="14867" y="11963"/>
                  </a:lnTo>
                  <a:lnTo>
                    <a:pt x="14847" y="11977"/>
                  </a:lnTo>
                  <a:lnTo>
                    <a:pt x="14826" y="11989"/>
                  </a:lnTo>
                  <a:lnTo>
                    <a:pt x="14803" y="12000"/>
                  </a:lnTo>
                  <a:lnTo>
                    <a:pt x="14781" y="12010"/>
                  </a:lnTo>
                  <a:lnTo>
                    <a:pt x="14759" y="12019"/>
                  </a:lnTo>
                  <a:lnTo>
                    <a:pt x="14735" y="12027"/>
                  </a:lnTo>
                  <a:lnTo>
                    <a:pt x="14712" y="12033"/>
                  </a:lnTo>
                  <a:lnTo>
                    <a:pt x="14687" y="12039"/>
                  </a:lnTo>
                  <a:lnTo>
                    <a:pt x="14663" y="12043"/>
                  </a:lnTo>
                  <a:lnTo>
                    <a:pt x="14637" y="12047"/>
                  </a:lnTo>
                  <a:lnTo>
                    <a:pt x="14612" y="12048"/>
                  </a:lnTo>
                  <a:lnTo>
                    <a:pt x="14586" y="12049"/>
                  </a:lnTo>
                  <a:lnTo>
                    <a:pt x="10059" y="12049"/>
                  </a:lnTo>
                  <a:lnTo>
                    <a:pt x="6036" y="12049"/>
                  </a:lnTo>
                  <a:lnTo>
                    <a:pt x="1509" y="12049"/>
                  </a:lnTo>
                  <a:lnTo>
                    <a:pt x="1483" y="12048"/>
                  </a:lnTo>
                  <a:lnTo>
                    <a:pt x="1458" y="12047"/>
                  </a:lnTo>
                  <a:lnTo>
                    <a:pt x="1432" y="12043"/>
                  </a:lnTo>
                  <a:lnTo>
                    <a:pt x="1407" y="12039"/>
                  </a:lnTo>
                  <a:lnTo>
                    <a:pt x="1383" y="12033"/>
                  </a:lnTo>
                  <a:lnTo>
                    <a:pt x="1359" y="12027"/>
                  </a:lnTo>
                  <a:lnTo>
                    <a:pt x="1336" y="12019"/>
                  </a:lnTo>
                  <a:lnTo>
                    <a:pt x="1313" y="12010"/>
                  </a:lnTo>
                  <a:lnTo>
                    <a:pt x="1291" y="12000"/>
                  </a:lnTo>
                  <a:lnTo>
                    <a:pt x="1268" y="11989"/>
                  </a:lnTo>
                  <a:lnTo>
                    <a:pt x="1248" y="11977"/>
                  </a:lnTo>
                  <a:lnTo>
                    <a:pt x="1227" y="11963"/>
                  </a:lnTo>
                  <a:lnTo>
                    <a:pt x="1208" y="11949"/>
                  </a:lnTo>
                  <a:lnTo>
                    <a:pt x="1189" y="11934"/>
                  </a:lnTo>
                  <a:lnTo>
                    <a:pt x="1171" y="11918"/>
                  </a:lnTo>
                  <a:lnTo>
                    <a:pt x="1153" y="11902"/>
                  </a:lnTo>
                  <a:lnTo>
                    <a:pt x="1137" y="11884"/>
                  </a:lnTo>
                  <a:lnTo>
                    <a:pt x="1121" y="11866"/>
                  </a:lnTo>
                  <a:lnTo>
                    <a:pt x="1106" y="11847"/>
                  </a:lnTo>
                  <a:lnTo>
                    <a:pt x="1091" y="11828"/>
                  </a:lnTo>
                  <a:lnTo>
                    <a:pt x="1078" y="11807"/>
                  </a:lnTo>
                  <a:lnTo>
                    <a:pt x="1066" y="11786"/>
                  </a:lnTo>
                  <a:lnTo>
                    <a:pt x="1055" y="11765"/>
                  </a:lnTo>
                  <a:lnTo>
                    <a:pt x="1045" y="11743"/>
                  </a:lnTo>
                  <a:lnTo>
                    <a:pt x="1036" y="11719"/>
                  </a:lnTo>
                  <a:lnTo>
                    <a:pt x="1028" y="11696"/>
                  </a:lnTo>
                  <a:lnTo>
                    <a:pt x="1022" y="11672"/>
                  </a:lnTo>
                  <a:lnTo>
                    <a:pt x="1016" y="11648"/>
                  </a:lnTo>
                  <a:lnTo>
                    <a:pt x="1012" y="11623"/>
                  </a:lnTo>
                  <a:lnTo>
                    <a:pt x="1009" y="11598"/>
                  </a:lnTo>
                  <a:lnTo>
                    <a:pt x="1007" y="11573"/>
                  </a:lnTo>
                  <a:lnTo>
                    <a:pt x="1006" y="11547"/>
                  </a:lnTo>
                  <a:lnTo>
                    <a:pt x="1006" y="1506"/>
                  </a:lnTo>
                  <a:lnTo>
                    <a:pt x="1007" y="1480"/>
                  </a:lnTo>
                  <a:lnTo>
                    <a:pt x="1009" y="1455"/>
                  </a:lnTo>
                  <a:lnTo>
                    <a:pt x="1012" y="1430"/>
                  </a:lnTo>
                  <a:lnTo>
                    <a:pt x="1016" y="1405"/>
                  </a:lnTo>
                  <a:lnTo>
                    <a:pt x="1022" y="1381"/>
                  </a:lnTo>
                  <a:lnTo>
                    <a:pt x="1028" y="1356"/>
                  </a:lnTo>
                  <a:lnTo>
                    <a:pt x="1036" y="1333"/>
                  </a:lnTo>
                  <a:lnTo>
                    <a:pt x="1045" y="1310"/>
                  </a:lnTo>
                  <a:lnTo>
                    <a:pt x="1055" y="1288"/>
                  </a:lnTo>
                  <a:lnTo>
                    <a:pt x="1066" y="1267"/>
                  </a:lnTo>
                  <a:lnTo>
                    <a:pt x="1078" y="1246"/>
                  </a:lnTo>
                  <a:lnTo>
                    <a:pt x="1091" y="1225"/>
                  </a:lnTo>
                  <a:lnTo>
                    <a:pt x="1106" y="1206"/>
                  </a:lnTo>
                  <a:lnTo>
                    <a:pt x="1121" y="1187"/>
                  </a:lnTo>
                  <a:lnTo>
                    <a:pt x="1137" y="1169"/>
                  </a:lnTo>
                  <a:lnTo>
                    <a:pt x="1153" y="1151"/>
                  </a:lnTo>
                  <a:lnTo>
                    <a:pt x="1171" y="1135"/>
                  </a:lnTo>
                  <a:lnTo>
                    <a:pt x="1189" y="1119"/>
                  </a:lnTo>
                  <a:lnTo>
                    <a:pt x="1208" y="1103"/>
                  </a:lnTo>
                  <a:lnTo>
                    <a:pt x="1227" y="1090"/>
                  </a:lnTo>
                  <a:lnTo>
                    <a:pt x="1248" y="1077"/>
                  </a:lnTo>
                  <a:lnTo>
                    <a:pt x="1268" y="1064"/>
                  </a:lnTo>
                  <a:lnTo>
                    <a:pt x="1291" y="1053"/>
                  </a:lnTo>
                  <a:lnTo>
                    <a:pt x="1313" y="1043"/>
                  </a:lnTo>
                  <a:lnTo>
                    <a:pt x="1336" y="1034"/>
                  </a:lnTo>
                  <a:lnTo>
                    <a:pt x="1359" y="1027"/>
                  </a:lnTo>
                  <a:lnTo>
                    <a:pt x="1383" y="1020"/>
                  </a:lnTo>
                  <a:lnTo>
                    <a:pt x="1407" y="1014"/>
                  </a:lnTo>
                  <a:lnTo>
                    <a:pt x="1432" y="1010"/>
                  </a:lnTo>
                  <a:lnTo>
                    <a:pt x="1458" y="1007"/>
                  </a:lnTo>
                  <a:lnTo>
                    <a:pt x="1483" y="1005"/>
                  </a:lnTo>
                  <a:lnTo>
                    <a:pt x="1509" y="1004"/>
                  </a:lnTo>
                  <a:lnTo>
                    <a:pt x="14586" y="1004"/>
                  </a:lnTo>
                  <a:lnTo>
                    <a:pt x="14612" y="1005"/>
                  </a:lnTo>
                  <a:lnTo>
                    <a:pt x="14637" y="1007"/>
                  </a:lnTo>
                  <a:lnTo>
                    <a:pt x="14663" y="1010"/>
                  </a:lnTo>
                  <a:lnTo>
                    <a:pt x="14687" y="1014"/>
                  </a:lnTo>
                  <a:lnTo>
                    <a:pt x="14712" y="1020"/>
                  </a:lnTo>
                  <a:lnTo>
                    <a:pt x="14735" y="1027"/>
                  </a:lnTo>
                  <a:lnTo>
                    <a:pt x="14759" y="1034"/>
                  </a:lnTo>
                  <a:lnTo>
                    <a:pt x="14781" y="1043"/>
                  </a:lnTo>
                  <a:lnTo>
                    <a:pt x="14803" y="1053"/>
                  </a:lnTo>
                  <a:lnTo>
                    <a:pt x="14826" y="1064"/>
                  </a:lnTo>
                  <a:lnTo>
                    <a:pt x="14847" y="1077"/>
                  </a:lnTo>
                  <a:lnTo>
                    <a:pt x="14867" y="1090"/>
                  </a:lnTo>
                  <a:lnTo>
                    <a:pt x="14887" y="1103"/>
                  </a:lnTo>
                  <a:lnTo>
                    <a:pt x="14906" y="1119"/>
                  </a:lnTo>
                  <a:lnTo>
                    <a:pt x="14924" y="1135"/>
                  </a:lnTo>
                  <a:lnTo>
                    <a:pt x="14941" y="1151"/>
                  </a:lnTo>
                  <a:lnTo>
                    <a:pt x="14958" y="1169"/>
                  </a:lnTo>
                  <a:lnTo>
                    <a:pt x="14974" y="1187"/>
                  </a:lnTo>
                  <a:lnTo>
                    <a:pt x="14988" y="1206"/>
                  </a:lnTo>
                  <a:lnTo>
                    <a:pt x="15003" y="1225"/>
                  </a:lnTo>
                  <a:lnTo>
                    <a:pt x="15016" y="1246"/>
                  </a:lnTo>
                  <a:lnTo>
                    <a:pt x="15029" y="1267"/>
                  </a:lnTo>
                  <a:lnTo>
                    <a:pt x="15040" y="1288"/>
                  </a:lnTo>
                  <a:lnTo>
                    <a:pt x="15050" y="1310"/>
                  </a:lnTo>
                  <a:lnTo>
                    <a:pt x="15059" y="1333"/>
                  </a:lnTo>
                  <a:lnTo>
                    <a:pt x="15066" y="1356"/>
                  </a:lnTo>
                  <a:lnTo>
                    <a:pt x="15073" y="1381"/>
                  </a:lnTo>
                  <a:lnTo>
                    <a:pt x="15079" y="1405"/>
                  </a:lnTo>
                  <a:lnTo>
                    <a:pt x="15083" y="1430"/>
                  </a:lnTo>
                  <a:lnTo>
                    <a:pt x="15086" y="1455"/>
                  </a:lnTo>
                  <a:lnTo>
                    <a:pt x="15088" y="1480"/>
                  </a:lnTo>
                  <a:lnTo>
                    <a:pt x="15089" y="1506"/>
                  </a:lnTo>
                  <a:lnTo>
                    <a:pt x="15089" y="11547"/>
                  </a:lnTo>
                  <a:close/>
                  <a:moveTo>
                    <a:pt x="14586" y="0"/>
                  </a:moveTo>
                  <a:lnTo>
                    <a:pt x="1509" y="0"/>
                  </a:lnTo>
                  <a:lnTo>
                    <a:pt x="1431" y="2"/>
                  </a:lnTo>
                  <a:lnTo>
                    <a:pt x="1354" y="8"/>
                  </a:lnTo>
                  <a:lnTo>
                    <a:pt x="1279" y="17"/>
                  </a:lnTo>
                  <a:lnTo>
                    <a:pt x="1204" y="30"/>
                  </a:lnTo>
                  <a:lnTo>
                    <a:pt x="1132" y="47"/>
                  </a:lnTo>
                  <a:lnTo>
                    <a:pt x="1060" y="67"/>
                  </a:lnTo>
                  <a:lnTo>
                    <a:pt x="990" y="91"/>
                  </a:lnTo>
                  <a:lnTo>
                    <a:pt x="921" y="118"/>
                  </a:lnTo>
                  <a:lnTo>
                    <a:pt x="854" y="149"/>
                  </a:lnTo>
                  <a:lnTo>
                    <a:pt x="790" y="182"/>
                  </a:lnTo>
                  <a:lnTo>
                    <a:pt x="726" y="218"/>
                  </a:lnTo>
                  <a:lnTo>
                    <a:pt x="665" y="257"/>
                  </a:lnTo>
                  <a:lnTo>
                    <a:pt x="606" y="299"/>
                  </a:lnTo>
                  <a:lnTo>
                    <a:pt x="549" y="344"/>
                  </a:lnTo>
                  <a:lnTo>
                    <a:pt x="494" y="392"/>
                  </a:lnTo>
                  <a:lnTo>
                    <a:pt x="442" y="441"/>
                  </a:lnTo>
                  <a:lnTo>
                    <a:pt x="391" y="493"/>
                  </a:lnTo>
                  <a:lnTo>
                    <a:pt x="344" y="548"/>
                  </a:lnTo>
                  <a:lnTo>
                    <a:pt x="300" y="605"/>
                  </a:lnTo>
                  <a:lnTo>
                    <a:pt x="258" y="664"/>
                  </a:lnTo>
                  <a:lnTo>
                    <a:pt x="218" y="725"/>
                  </a:lnTo>
                  <a:lnTo>
                    <a:pt x="182" y="788"/>
                  </a:lnTo>
                  <a:lnTo>
                    <a:pt x="149" y="853"/>
                  </a:lnTo>
                  <a:lnTo>
                    <a:pt x="119" y="920"/>
                  </a:lnTo>
                  <a:lnTo>
                    <a:pt x="92" y="988"/>
                  </a:lnTo>
                  <a:lnTo>
                    <a:pt x="67" y="1058"/>
                  </a:lnTo>
                  <a:lnTo>
                    <a:pt x="47" y="1130"/>
                  </a:lnTo>
                  <a:lnTo>
                    <a:pt x="30" y="1203"/>
                  </a:lnTo>
                  <a:lnTo>
                    <a:pt x="17" y="1277"/>
                  </a:lnTo>
                  <a:lnTo>
                    <a:pt x="8" y="1352"/>
                  </a:lnTo>
                  <a:lnTo>
                    <a:pt x="2" y="1429"/>
                  </a:lnTo>
                  <a:lnTo>
                    <a:pt x="0" y="1506"/>
                  </a:lnTo>
                  <a:lnTo>
                    <a:pt x="0" y="11547"/>
                  </a:lnTo>
                  <a:lnTo>
                    <a:pt x="2" y="11624"/>
                  </a:lnTo>
                  <a:lnTo>
                    <a:pt x="8" y="11700"/>
                  </a:lnTo>
                  <a:lnTo>
                    <a:pt x="17" y="11776"/>
                  </a:lnTo>
                  <a:lnTo>
                    <a:pt x="30" y="11850"/>
                  </a:lnTo>
                  <a:lnTo>
                    <a:pt x="47" y="11922"/>
                  </a:lnTo>
                  <a:lnTo>
                    <a:pt x="67" y="11994"/>
                  </a:lnTo>
                  <a:lnTo>
                    <a:pt x="92" y="12064"/>
                  </a:lnTo>
                  <a:lnTo>
                    <a:pt x="118" y="12132"/>
                  </a:lnTo>
                  <a:lnTo>
                    <a:pt x="148" y="12198"/>
                  </a:lnTo>
                  <a:lnTo>
                    <a:pt x="181" y="12264"/>
                  </a:lnTo>
                  <a:lnTo>
                    <a:pt x="217" y="12326"/>
                  </a:lnTo>
                  <a:lnTo>
                    <a:pt x="257" y="12387"/>
                  </a:lnTo>
                  <a:lnTo>
                    <a:pt x="299" y="12446"/>
                  </a:lnTo>
                  <a:lnTo>
                    <a:pt x="343" y="12504"/>
                  </a:lnTo>
                  <a:lnTo>
                    <a:pt x="390" y="12558"/>
                  </a:lnTo>
                  <a:lnTo>
                    <a:pt x="441" y="12610"/>
                  </a:lnTo>
                  <a:lnTo>
                    <a:pt x="493" y="12660"/>
                  </a:lnTo>
                  <a:lnTo>
                    <a:pt x="547" y="12707"/>
                  </a:lnTo>
                  <a:lnTo>
                    <a:pt x="604" y="12752"/>
                  </a:lnTo>
                  <a:lnTo>
                    <a:pt x="663" y="12794"/>
                  </a:lnTo>
                  <a:lnTo>
                    <a:pt x="724" y="12833"/>
                  </a:lnTo>
                  <a:lnTo>
                    <a:pt x="787" y="12869"/>
                  </a:lnTo>
                  <a:lnTo>
                    <a:pt x="852" y="12902"/>
                  </a:lnTo>
                  <a:lnTo>
                    <a:pt x="918" y="12933"/>
                  </a:lnTo>
                  <a:lnTo>
                    <a:pt x="987" y="12959"/>
                  </a:lnTo>
                  <a:lnTo>
                    <a:pt x="1056" y="12984"/>
                  </a:lnTo>
                  <a:lnTo>
                    <a:pt x="1128" y="13004"/>
                  </a:lnTo>
                  <a:lnTo>
                    <a:pt x="1201" y="13021"/>
                  </a:lnTo>
                  <a:lnTo>
                    <a:pt x="1275" y="13035"/>
                  </a:lnTo>
                  <a:lnTo>
                    <a:pt x="1350" y="13044"/>
                  </a:lnTo>
                  <a:lnTo>
                    <a:pt x="1426" y="13050"/>
                  </a:lnTo>
                  <a:lnTo>
                    <a:pt x="1504" y="13053"/>
                  </a:lnTo>
                  <a:lnTo>
                    <a:pt x="6539" y="13053"/>
                  </a:lnTo>
                  <a:lnTo>
                    <a:pt x="6539" y="13663"/>
                  </a:lnTo>
                  <a:lnTo>
                    <a:pt x="3399" y="14070"/>
                  </a:lnTo>
                  <a:lnTo>
                    <a:pt x="3378" y="14076"/>
                  </a:lnTo>
                  <a:lnTo>
                    <a:pt x="3358" y="14082"/>
                  </a:lnTo>
                  <a:lnTo>
                    <a:pt x="3338" y="14090"/>
                  </a:lnTo>
                  <a:lnTo>
                    <a:pt x="3319" y="14098"/>
                  </a:lnTo>
                  <a:lnTo>
                    <a:pt x="3299" y="14106"/>
                  </a:lnTo>
                  <a:lnTo>
                    <a:pt x="3280" y="14116"/>
                  </a:lnTo>
                  <a:lnTo>
                    <a:pt x="3262" y="14126"/>
                  </a:lnTo>
                  <a:lnTo>
                    <a:pt x="3245" y="14137"/>
                  </a:lnTo>
                  <a:lnTo>
                    <a:pt x="3228" y="14149"/>
                  </a:lnTo>
                  <a:lnTo>
                    <a:pt x="3211" y="14161"/>
                  </a:lnTo>
                  <a:lnTo>
                    <a:pt x="3196" y="14174"/>
                  </a:lnTo>
                  <a:lnTo>
                    <a:pt x="3180" y="14188"/>
                  </a:lnTo>
                  <a:lnTo>
                    <a:pt x="3166" y="14203"/>
                  </a:lnTo>
                  <a:lnTo>
                    <a:pt x="3151" y="14217"/>
                  </a:lnTo>
                  <a:lnTo>
                    <a:pt x="3138" y="14233"/>
                  </a:lnTo>
                  <a:lnTo>
                    <a:pt x="3124" y="14249"/>
                  </a:lnTo>
                  <a:lnTo>
                    <a:pt x="3112" y="14265"/>
                  </a:lnTo>
                  <a:lnTo>
                    <a:pt x="3100" y="14282"/>
                  </a:lnTo>
                  <a:lnTo>
                    <a:pt x="3089" y="14299"/>
                  </a:lnTo>
                  <a:lnTo>
                    <a:pt x="3079" y="14316"/>
                  </a:lnTo>
                  <a:lnTo>
                    <a:pt x="3070" y="14335"/>
                  </a:lnTo>
                  <a:lnTo>
                    <a:pt x="3061" y="14353"/>
                  </a:lnTo>
                  <a:lnTo>
                    <a:pt x="3053" y="14372"/>
                  </a:lnTo>
                  <a:lnTo>
                    <a:pt x="3046" y="14391"/>
                  </a:lnTo>
                  <a:lnTo>
                    <a:pt x="3039" y="14411"/>
                  </a:lnTo>
                  <a:lnTo>
                    <a:pt x="3034" y="14431"/>
                  </a:lnTo>
                  <a:lnTo>
                    <a:pt x="3029" y="14452"/>
                  </a:lnTo>
                  <a:lnTo>
                    <a:pt x="3025" y="14473"/>
                  </a:lnTo>
                  <a:lnTo>
                    <a:pt x="3022" y="14493"/>
                  </a:lnTo>
                  <a:lnTo>
                    <a:pt x="3020" y="14514"/>
                  </a:lnTo>
                  <a:lnTo>
                    <a:pt x="3018" y="14536"/>
                  </a:lnTo>
                  <a:lnTo>
                    <a:pt x="3018" y="14557"/>
                  </a:lnTo>
                  <a:lnTo>
                    <a:pt x="3019" y="14583"/>
                  </a:lnTo>
                  <a:lnTo>
                    <a:pt x="3020" y="14608"/>
                  </a:lnTo>
                  <a:lnTo>
                    <a:pt x="3024" y="14633"/>
                  </a:lnTo>
                  <a:lnTo>
                    <a:pt x="3028" y="14658"/>
                  </a:lnTo>
                  <a:lnTo>
                    <a:pt x="3034" y="14682"/>
                  </a:lnTo>
                  <a:lnTo>
                    <a:pt x="3040" y="14707"/>
                  </a:lnTo>
                  <a:lnTo>
                    <a:pt x="3048" y="14730"/>
                  </a:lnTo>
                  <a:lnTo>
                    <a:pt x="3057" y="14753"/>
                  </a:lnTo>
                  <a:lnTo>
                    <a:pt x="3067" y="14775"/>
                  </a:lnTo>
                  <a:lnTo>
                    <a:pt x="3078" y="14797"/>
                  </a:lnTo>
                  <a:lnTo>
                    <a:pt x="3090" y="14818"/>
                  </a:lnTo>
                  <a:lnTo>
                    <a:pt x="3103" y="14838"/>
                  </a:lnTo>
                  <a:lnTo>
                    <a:pt x="3117" y="14857"/>
                  </a:lnTo>
                  <a:lnTo>
                    <a:pt x="3132" y="14876"/>
                  </a:lnTo>
                  <a:lnTo>
                    <a:pt x="3149" y="14894"/>
                  </a:lnTo>
                  <a:lnTo>
                    <a:pt x="3165" y="14912"/>
                  </a:lnTo>
                  <a:lnTo>
                    <a:pt x="3183" y="14928"/>
                  </a:lnTo>
                  <a:lnTo>
                    <a:pt x="3201" y="14945"/>
                  </a:lnTo>
                  <a:lnTo>
                    <a:pt x="3220" y="14960"/>
                  </a:lnTo>
                  <a:lnTo>
                    <a:pt x="3239" y="14974"/>
                  </a:lnTo>
                  <a:lnTo>
                    <a:pt x="3260" y="14987"/>
                  </a:lnTo>
                  <a:lnTo>
                    <a:pt x="3280" y="14999"/>
                  </a:lnTo>
                  <a:lnTo>
                    <a:pt x="3302" y="15010"/>
                  </a:lnTo>
                  <a:lnTo>
                    <a:pt x="3325" y="15020"/>
                  </a:lnTo>
                  <a:lnTo>
                    <a:pt x="3348" y="15029"/>
                  </a:lnTo>
                  <a:lnTo>
                    <a:pt x="3371" y="15037"/>
                  </a:lnTo>
                  <a:lnTo>
                    <a:pt x="3395" y="15043"/>
                  </a:lnTo>
                  <a:lnTo>
                    <a:pt x="3419" y="15049"/>
                  </a:lnTo>
                  <a:lnTo>
                    <a:pt x="3444" y="15053"/>
                  </a:lnTo>
                  <a:lnTo>
                    <a:pt x="3469" y="15056"/>
                  </a:lnTo>
                  <a:lnTo>
                    <a:pt x="3495" y="15058"/>
                  </a:lnTo>
                  <a:lnTo>
                    <a:pt x="3521" y="15059"/>
                  </a:lnTo>
                  <a:lnTo>
                    <a:pt x="12574" y="15059"/>
                  </a:lnTo>
                  <a:lnTo>
                    <a:pt x="12600" y="15058"/>
                  </a:lnTo>
                  <a:lnTo>
                    <a:pt x="12626" y="15056"/>
                  </a:lnTo>
                  <a:lnTo>
                    <a:pt x="12651" y="15053"/>
                  </a:lnTo>
                  <a:lnTo>
                    <a:pt x="12676" y="15049"/>
                  </a:lnTo>
                  <a:lnTo>
                    <a:pt x="12700" y="15043"/>
                  </a:lnTo>
                  <a:lnTo>
                    <a:pt x="12724" y="15037"/>
                  </a:lnTo>
                  <a:lnTo>
                    <a:pt x="12747" y="15029"/>
                  </a:lnTo>
                  <a:lnTo>
                    <a:pt x="12770" y="15020"/>
                  </a:lnTo>
                  <a:lnTo>
                    <a:pt x="12793" y="15010"/>
                  </a:lnTo>
                  <a:lnTo>
                    <a:pt x="12814" y="14999"/>
                  </a:lnTo>
                  <a:lnTo>
                    <a:pt x="12835" y="14987"/>
                  </a:lnTo>
                  <a:lnTo>
                    <a:pt x="12856" y="14974"/>
                  </a:lnTo>
                  <a:lnTo>
                    <a:pt x="12875" y="14960"/>
                  </a:lnTo>
                  <a:lnTo>
                    <a:pt x="12894" y="14945"/>
                  </a:lnTo>
                  <a:lnTo>
                    <a:pt x="12912" y="14928"/>
                  </a:lnTo>
                  <a:lnTo>
                    <a:pt x="12930" y="14912"/>
                  </a:lnTo>
                  <a:lnTo>
                    <a:pt x="12946" y="14894"/>
                  </a:lnTo>
                  <a:lnTo>
                    <a:pt x="12963" y="14876"/>
                  </a:lnTo>
                  <a:lnTo>
                    <a:pt x="12978" y="14857"/>
                  </a:lnTo>
                  <a:lnTo>
                    <a:pt x="12992" y="14838"/>
                  </a:lnTo>
                  <a:lnTo>
                    <a:pt x="13005" y="14818"/>
                  </a:lnTo>
                  <a:lnTo>
                    <a:pt x="13017" y="14797"/>
                  </a:lnTo>
                  <a:lnTo>
                    <a:pt x="13028" y="14775"/>
                  </a:lnTo>
                  <a:lnTo>
                    <a:pt x="13038" y="14753"/>
                  </a:lnTo>
                  <a:lnTo>
                    <a:pt x="13047" y="14730"/>
                  </a:lnTo>
                  <a:lnTo>
                    <a:pt x="13055" y="14707"/>
                  </a:lnTo>
                  <a:lnTo>
                    <a:pt x="13061" y="14682"/>
                  </a:lnTo>
                  <a:lnTo>
                    <a:pt x="13067" y="14658"/>
                  </a:lnTo>
                  <a:lnTo>
                    <a:pt x="13071" y="14633"/>
                  </a:lnTo>
                  <a:lnTo>
                    <a:pt x="13074" y="14608"/>
                  </a:lnTo>
                  <a:lnTo>
                    <a:pt x="13076" y="14583"/>
                  </a:lnTo>
                  <a:lnTo>
                    <a:pt x="13077" y="14557"/>
                  </a:lnTo>
                  <a:lnTo>
                    <a:pt x="13077" y="14536"/>
                  </a:lnTo>
                  <a:lnTo>
                    <a:pt x="13075" y="14514"/>
                  </a:lnTo>
                  <a:lnTo>
                    <a:pt x="13073" y="14493"/>
                  </a:lnTo>
                  <a:lnTo>
                    <a:pt x="13070" y="14473"/>
                  </a:lnTo>
                  <a:lnTo>
                    <a:pt x="13066" y="14452"/>
                  </a:lnTo>
                  <a:lnTo>
                    <a:pt x="13061" y="14431"/>
                  </a:lnTo>
                  <a:lnTo>
                    <a:pt x="13056" y="14411"/>
                  </a:lnTo>
                  <a:lnTo>
                    <a:pt x="13049" y="14391"/>
                  </a:lnTo>
                  <a:lnTo>
                    <a:pt x="13042" y="14372"/>
                  </a:lnTo>
                  <a:lnTo>
                    <a:pt x="13034" y="14353"/>
                  </a:lnTo>
                  <a:lnTo>
                    <a:pt x="13025" y="14335"/>
                  </a:lnTo>
                  <a:lnTo>
                    <a:pt x="13016" y="14316"/>
                  </a:lnTo>
                  <a:lnTo>
                    <a:pt x="13006" y="14299"/>
                  </a:lnTo>
                  <a:lnTo>
                    <a:pt x="12995" y="14282"/>
                  </a:lnTo>
                  <a:lnTo>
                    <a:pt x="12983" y="14265"/>
                  </a:lnTo>
                  <a:lnTo>
                    <a:pt x="12971" y="14249"/>
                  </a:lnTo>
                  <a:lnTo>
                    <a:pt x="12957" y="14233"/>
                  </a:lnTo>
                  <a:lnTo>
                    <a:pt x="12944" y="14217"/>
                  </a:lnTo>
                  <a:lnTo>
                    <a:pt x="12930" y="14203"/>
                  </a:lnTo>
                  <a:lnTo>
                    <a:pt x="12915" y="14188"/>
                  </a:lnTo>
                  <a:lnTo>
                    <a:pt x="12900" y="14174"/>
                  </a:lnTo>
                  <a:lnTo>
                    <a:pt x="12884" y="14161"/>
                  </a:lnTo>
                  <a:lnTo>
                    <a:pt x="12867" y="14149"/>
                  </a:lnTo>
                  <a:lnTo>
                    <a:pt x="12850" y="14137"/>
                  </a:lnTo>
                  <a:lnTo>
                    <a:pt x="12833" y="14126"/>
                  </a:lnTo>
                  <a:lnTo>
                    <a:pt x="12815" y="14116"/>
                  </a:lnTo>
                  <a:lnTo>
                    <a:pt x="12796" y="14106"/>
                  </a:lnTo>
                  <a:lnTo>
                    <a:pt x="12776" y="14098"/>
                  </a:lnTo>
                  <a:lnTo>
                    <a:pt x="12757" y="14090"/>
                  </a:lnTo>
                  <a:lnTo>
                    <a:pt x="12737" y="14082"/>
                  </a:lnTo>
                  <a:lnTo>
                    <a:pt x="12717" y="14076"/>
                  </a:lnTo>
                  <a:lnTo>
                    <a:pt x="12696" y="14070"/>
                  </a:lnTo>
                  <a:lnTo>
                    <a:pt x="9556" y="13663"/>
                  </a:lnTo>
                  <a:lnTo>
                    <a:pt x="9556" y="13053"/>
                  </a:lnTo>
                  <a:lnTo>
                    <a:pt x="14591" y="13053"/>
                  </a:lnTo>
                  <a:lnTo>
                    <a:pt x="14669" y="13050"/>
                  </a:lnTo>
                  <a:lnTo>
                    <a:pt x="14745" y="13044"/>
                  </a:lnTo>
                  <a:lnTo>
                    <a:pt x="14820" y="13035"/>
                  </a:lnTo>
                  <a:lnTo>
                    <a:pt x="14894" y="13021"/>
                  </a:lnTo>
                  <a:lnTo>
                    <a:pt x="14967" y="13004"/>
                  </a:lnTo>
                  <a:lnTo>
                    <a:pt x="15039" y="12984"/>
                  </a:lnTo>
                  <a:lnTo>
                    <a:pt x="15108" y="12959"/>
                  </a:lnTo>
                  <a:lnTo>
                    <a:pt x="15177" y="12933"/>
                  </a:lnTo>
                  <a:lnTo>
                    <a:pt x="15243" y="12902"/>
                  </a:lnTo>
                  <a:lnTo>
                    <a:pt x="15308" y="12869"/>
                  </a:lnTo>
                  <a:lnTo>
                    <a:pt x="15371" y="12833"/>
                  </a:lnTo>
                  <a:lnTo>
                    <a:pt x="15432" y="12794"/>
                  </a:lnTo>
                  <a:lnTo>
                    <a:pt x="15491" y="12752"/>
                  </a:lnTo>
                  <a:lnTo>
                    <a:pt x="15548" y="12707"/>
                  </a:lnTo>
                  <a:lnTo>
                    <a:pt x="15602" y="12660"/>
                  </a:lnTo>
                  <a:lnTo>
                    <a:pt x="15654" y="12610"/>
                  </a:lnTo>
                  <a:lnTo>
                    <a:pt x="15705" y="12558"/>
                  </a:lnTo>
                  <a:lnTo>
                    <a:pt x="15752" y="12504"/>
                  </a:lnTo>
                  <a:lnTo>
                    <a:pt x="15796" y="12446"/>
                  </a:lnTo>
                  <a:lnTo>
                    <a:pt x="15838" y="12387"/>
                  </a:lnTo>
                  <a:lnTo>
                    <a:pt x="15878" y="12326"/>
                  </a:lnTo>
                  <a:lnTo>
                    <a:pt x="15914" y="12264"/>
                  </a:lnTo>
                  <a:lnTo>
                    <a:pt x="15947" y="12198"/>
                  </a:lnTo>
                  <a:lnTo>
                    <a:pt x="15977" y="12132"/>
                  </a:lnTo>
                  <a:lnTo>
                    <a:pt x="16003" y="12064"/>
                  </a:lnTo>
                  <a:lnTo>
                    <a:pt x="16028" y="11994"/>
                  </a:lnTo>
                  <a:lnTo>
                    <a:pt x="16048" y="11922"/>
                  </a:lnTo>
                  <a:lnTo>
                    <a:pt x="16065" y="11850"/>
                  </a:lnTo>
                  <a:lnTo>
                    <a:pt x="16078" y="11776"/>
                  </a:lnTo>
                  <a:lnTo>
                    <a:pt x="16087" y="11700"/>
                  </a:lnTo>
                  <a:lnTo>
                    <a:pt x="16093" y="11624"/>
                  </a:lnTo>
                  <a:lnTo>
                    <a:pt x="16095" y="11547"/>
                  </a:lnTo>
                  <a:lnTo>
                    <a:pt x="16095" y="1506"/>
                  </a:lnTo>
                  <a:lnTo>
                    <a:pt x="16093" y="1429"/>
                  </a:lnTo>
                  <a:lnTo>
                    <a:pt x="16087" y="1352"/>
                  </a:lnTo>
                  <a:lnTo>
                    <a:pt x="16078" y="1277"/>
                  </a:lnTo>
                  <a:lnTo>
                    <a:pt x="16064" y="1203"/>
                  </a:lnTo>
                  <a:lnTo>
                    <a:pt x="16048" y="1130"/>
                  </a:lnTo>
                  <a:lnTo>
                    <a:pt x="16028" y="1058"/>
                  </a:lnTo>
                  <a:lnTo>
                    <a:pt x="16003" y="988"/>
                  </a:lnTo>
                  <a:lnTo>
                    <a:pt x="15976" y="920"/>
                  </a:lnTo>
                  <a:lnTo>
                    <a:pt x="15946" y="853"/>
                  </a:lnTo>
                  <a:lnTo>
                    <a:pt x="15913" y="788"/>
                  </a:lnTo>
                  <a:lnTo>
                    <a:pt x="15877" y="725"/>
                  </a:lnTo>
                  <a:lnTo>
                    <a:pt x="15837" y="664"/>
                  </a:lnTo>
                  <a:lnTo>
                    <a:pt x="15795" y="605"/>
                  </a:lnTo>
                  <a:lnTo>
                    <a:pt x="15750" y="548"/>
                  </a:lnTo>
                  <a:lnTo>
                    <a:pt x="15703" y="493"/>
                  </a:lnTo>
                  <a:lnTo>
                    <a:pt x="15652" y="441"/>
                  </a:lnTo>
                  <a:lnTo>
                    <a:pt x="15600" y="392"/>
                  </a:lnTo>
                  <a:lnTo>
                    <a:pt x="15546" y="344"/>
                  </a:lnTo>
                  <a:lnTo>
                    <a:pt x="15488" y="299"/>
                  </a:lnTo>
                  <a:lnTo>
                    <a:pt x="15429" y="257"/>
                  </a:lnTo>
                  <a:lnTo>
                    <a:pt x="15369" y="218"/>
                  </a:lnTo>
                  <a:lnTo>
                    <a:pt x="15305" y="182"/>
                  </a:lnTo>
                  <a:lnTo>
                    <a:pt x="15240" y="149"/>
                  </a:lnTo>
                  <a:lnTo>
                    <a:pt x="15174" y="118"/>
                  </a:lnTo>
                  <a:lnTo>
                    <a:pt x="15105" y="91"/>
                  </a:lnTo>
                  <a:lnTo>
                    <a:pt x="15035" y="67"/>
                  </a:lnTo>
                  <a:lnTo>
                    <a:pt x="14963" y="47"/>
                  </a:lnTo>
                  <a:lnTo>
                    <a:pt x="14890" y="30"/>
                  </a:lnTo>
                  <a:lnTo>
                    <a:pt x="14815" y="17"/>
                  </a:lnTo>
                  <a:lnTo>
                    <a:pt x="14740" y="8"/>
                  </a:lnTo>
                  <a:lnTo>
                    <a:pt x="14664" y="2"/>
                  </a:lnTo>
                  <a:lnTo>
                    <a:pt x="14586" y="0"/>
                  </a:lnTo>
                  <a:close/>
                </a:path>
              </a:pathLst>
            </a:custGeom>
            <a:solidFill>
              <a:srgbClr val="1AA3A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微软雅黑" panose="020B0503020204020204" pitchFamily="34" charset="-122"/>
                <a:ea typeface="微软雅黑" panose="020B0503020204020204" pitchFamily="34" charset="-122"/>
              </a:endParaRPr>
            </a:p>
          </p:txBody>
        </p:sp>
      </p:grpSp>
      <p:grpSp>
        <p:nvGrpSpPr>
          <p:cNvPr id="76" name="组合 75"/>
          <p:cNvGrpSpPr/>
          <p:nvPr/>
        </p:nvGrpSpPr>
        <p:grpSpPr>
          <a:xfrm>
            <a:off x="6167827" y="1736077"/>
            <a:ext cx="4970073" cy="2439048"/>
            <a:chOff x="9713" y="2734"/>
            <a:chExt cx="7827" cy="3841"/>
          </a:xfrm>
        </p:grpSpPr>
        <p:sp>
          <p:nvSpPr>
            <p:cNvPr id="19" name="Parallelogram 6"/>
            <p:cNvSpPr/>
            <p:nvPr>
              <p:custDataLst>
                <p:tags r:id="rId21"/>
              </p:custDataLst>
            </p:nvPr>
          </p:nvSpPr>
          <p:spPr>
            <a:xfrm>
              <a:off x="9713" y="5241"/>
              <a:ext cx="2800" cy="540"/>
            </a:xfrm>
            <a:prstGeom prst="parallelogram">
              <a:avLst>
                <a:gd name="adj" fmla="val 50926"/>
              </a:avLst>
            </a:prstGeom>
            <a:solidFill>
              <a:srgbClr val="69A35B"/>
            </a:solidFill>
            <a:ln>
              <a:noFill/>
            </a:ln>
          </p:spPr>
          <p:style>
            <a:lnRef idx="2">
              <a:srgbClr val="1F74AD">
                <a:shade val="50000"/>
              </a:srgbClr>
            </a:lnRef>
            <a:fillRef idx="1">
              <a:srgbClr val="1F74AD"/>
            </a:fillRef>
            <a:effectRef idx="0">
              <a:srgbClr val="1F74AD"/>
            </a:effectRef>
            <a:fontRef idx="minor">
              <a:sysClr val="window" lastClr="FFFFFF"/>
            </a:fontRef>
          </p:style>
          <p:txBody>
            <a:bodyPr rtlCol="0" anchor="ctr"/>
            <a:lstStyle/>
            <a:p>
              <a:pPr algn="ctr"/>
              <a:r>
                <a:rPr lang="en-US" sz="1400" dirty="0" smtClean="0">
                  <a:solidFill>
                    <a:sysClr val="window" lastClr="FFFFFF"/>
                  </a:solidFill>
                  <a:latin typeface="微软雅黑" panose="020B0503020204020204" pitchFamily="34" charset="-122"/>
                  <a:ea typeface="微软雅黑" panose="020B0503020204020204" pitchFamily="34" charset="-122"/>
                </a:rPr>
                <a:t>6</a:t>
              </a:r>
              <a:r>
                <a:rPr lang="zh-CN" altLang="en-US" sz="1400" dirty="0" smtClean="0">
                  <a:solidFill>
                    <a:sysClr val="window" lastClr="FFFFFF"/>
                  </a:solidFill>
                  <a:latin typeface="微软雅黑" panose="020B0503020204020204" pitchFamily="34" charset="-122"/>
                  <a:ea typeface="微软雅黑" panose="020B0503020204020204" pitchFamily="34" charset="-122"/>
                </a:rPr>
                <a:t>月</a:t>
              </a:r>
              <a:endParaRPr lang="zh-CN" altLang="en-US" sz="1400" dirty="0" smtClean="0">
                <a:solidFill>
                  <a:sysClr val="window" lastClr="FFFFFF"/>
                </a:solidFill>
                <a:latin typeface="微软雅黑" panose="020B0503020204020204" pitchFamily="34" charset="-122"/>
                <a:ea typeface="微软雅黑" panose="020B0503020204020204" pitchFamily="34" charset="-122"/>
              </a:endParaRPr>
            </a:p>
          </p:txBody>
        </p:sp>
        <p:cxnSp>
          <p:nvCxnSpPr>
            <p:cNvPr id="34" name="Straight Connector 16"/>
            <p:cNvCxnSpPr/>
            <p:nvPr>
              <p:custDataLst>
                <p:tags r:id="rId22"/>
              </p:custDataLst>
            </p:nvPr>
          </p:nvCxnSpPr>
          <p:spPr>
            <a:xfrm flipH="1" flipV="1">
              <a:off x="11033" y="2961"/>
              <a:ext cx="14" cy="2280"/>
            </a:xfrm>
            <a:prstGeom prst="line">
              <a:avLst/>
            </a:prstGeom>
            <a:ln w="12700">
              <a:solidFill>
                <a:sysClr val="window" lastClr="FFFFFF">
                  <a:lumMod val="65000"/>
                </a:sysClr>
              </a:solidFill>
              <a:headEnd type="none"/>
              <a:tailEnd type="oval"/>
            </a:ln>
          </p:spPr>
          <p:style>
            <a:lnRef idx="1">
              <a:srgbClr val="1F74AD"/>
            </a:lnRef>
            <a:fillRef idx="0">
              <a:srgbClr val="1F74AD"/>
            </a:fillRef>
            <a:effectRef idx="0">
              <a:srgbClr val="1F74AD"/>
            </a:effectRef>
            <a:fontRef idx="minor">
              <a:srgbClr val="000000"/>
            </a:fontRef>
          </p:style>
        </p:cxnSp>
        <p:sp>
          <p:nvSpPr>
            <p:cNvPr id="38" name="TextBox 23"/>
            <p:cNvSpPr txBox="1"/>
            <p:nvPr>
              <p:custDataLst>
                <p:tags r:id="rId23"/>
              </p:custDataLst>
            </p:nvPr>
          </p:nvSpPr>
          <p:spPr>
            <a:xfrm>
              <a:off x="11224" y="3366"/>
              <a:ext cx="6316" cy="1018"/>
            </a:xfrm>
            <a:prstGeom prst="rect">
              <a:avLst/>
            </a:prstGeom>
            <a:noFill/>
          </p:spPr>
          <p:txBody>
            <a:bodyPr wrap="square" tIns="0" rtlCol="0">
              <a:noAutofit/>
            </a:bodyPr>
            <a:lstStyle/>
            <a:p>
              <a:pPr>
                <a:lnSpc>
                  <a:spcPct val="120000"/>
                </a:lnSpc>
              </a:pPr>
              <a:r>
                <a:rPr lang="en-US" altLang="zh-CN" sz="1400" spc="150" dirty="0" smtClean="0">
                  <a:solidFill>
                    <a:schemeClr val="tx1"/>
                  </a:solidFill>
                  <a:latin typeface="微软雅黑" panose="020B0503020204020204" pitchFamily="34" charset="-122"/>
                  <a:ea typeface="微软雅黑" panose="020B0503020204020204" pitchFamily="34" charset="-122"/>
                </a:rPr>
                <a:t>6</a:t>
              </a:r>
              <a:r>
                <a:rPr lang="zh-CN" altLang="en-US" sz="1400" spc="150" dirty="0" smtClean="0">
                  <a:solidFill>
                    <a:schemeClr val="tx1"/>
                  </a:solidFill>
                  <a:latin typeface="微软雅黑" panose="020B0503020204020204" pitchFamily="34" charset="-122"/>
                  <a:ea typeface="微软雅黑" panose="020B0503020204020204" pitchFamily="34" charset="-122"/>
                </a:rPr>
                <a:t>月第一周编写数据录入规则说明并完成数据收集，</a:t>
              </a:r>
              <a:r>
                <a:rPr lang="en-US" altLang="zh-CN" sz="1400" spc="150" dirty="0" smtClean="0">
                  <a:solidFill>
                    <a:schemeClr val="tx1"/>
                  </a:solidFill>
                  <a:latin typeface="微软雅黑" panose="020B0503020204020204" pitchFamily="34" charset="-122"/>
                  <a:ea typeface="微软雅黑" panose="020B0503020204020204" pitchFamily="34" charset="-122"/>
                </a:rPr>
                <a:t>6</a:t>
              </a:r>
              <a:r>
                <a:rPr lang="zh-CN" altLang="en-US" sz="1400" spc="150" dirty="0" smtClean="0">
                  <a:solidFill>
                    <a:schemeClr val="tx1"/>
                  </a:solidFill>
                  <a:latin typeface="微软雅黑" panose="020B0503020204020204" pitchFamily="34" charset="-122"/>
                  <a:ea typeface="微软雅黑" panose="020B0503020204020204" pitchFamily="34" charset="-122"/>
                </a:rPr>
                <a:t>月</a:t>
              </a:r>
              <a:r>
                <a:rPr lang="en-US" altLang="zh-CN" sz="1400" spc="150" dirty="0" smtClean="0">
                  <a:solidFill>
                    <a:schemeClr val="tx1"/>
                  </a:solidFill>
                  <a:latin typeface="微软雅黑" panose="020B0503020204020204" pitchFamily="34" charset="-122"/>
                  <a:ea typeface="微软雅黑" panose="020B0503020204020204" pitchFamily="34" charset="-122"/>
                </a:rPr>
                <a:t>8</a:t>
              </a:r>
              <a:r>
                <a:rPr lang="zh-CN" altLang="en-US" sz="1400" spc="150" dirty="0" smtClean="0">
                  <a:solidFill>
                    <a:schemeClr val="tx1"/>
                  </a:solidFill>
                  <a:latin typeface="微软雅黑" panose="020B0503020204020204" pitchFamily="34" charset="-122"/>
                  <a:ea typeface="微软雅黑" panose="020B0503020204020204" pitchFamily="34" charset="-122"/>
                </a:rPr>
                <a:t>日提交数据补录需求，</a:t>
              </a:r>
              <a:r>
                <a:rPr lang="en-US" altLang="zh-CN" sz="1400" b="1" spc="150" dirty="0" smtClean="0">
                  <a:solidFill>
                    <a:schemeClr val="tx1"/>
                  </a:solidFill>
                  <a:latin typeface="微软雅黑" panose="020B0503020204020204" pitchFamily="34" charset="-122"/>
                  <a:ea typeface="微软雅黑" panose="020B0503020204020204" pitchFamily="34" charset="-122"/>
                </a:rPr>
                <a:t>6</a:t>
              </a:r>
              <a:r>
                <a:rPr lang="zh-CN" altLang="en-US" sz="1400" b="1" spc="150" dirty="0" smtClean="0">
                  <a:solidFill>
                    <a:schemeClr val="tx1"/>
                  </a:solidFill>
                  <a:latin typeface="微软雅黑" panose="020B0503020204020204" pitchFamily="34" charset="-122"/>
                  <a:ea typeface="微软雅黑" panose="020B0503020204020204" pitchFamily="34" charset="-122"/>
                </a:rPr>
                <a:t>月</a:t>
              </a:r>
              <a:r>
                <a:rPr lang="en-US" altLang="zh-CN" sz="1400" b="1" spc="150" dirty="0" smtClean="0">
                  <a:solidFill>
                    <a:schemeClr val="tx1"/>
                  </a:solidFill>
                  <a:latin typeface="微软雅黑" panose="020B0503020204020204" pitchFamily="34" charset="-122"/>
                  <a:ea typeface="微软雅黑" panose="020B0503020204020204" pitchFamily="34" charset="-122"/>
                </a:rPr>
                <a:t>26</a:t>
              </a:r>
              <a:r>
                <a:rPr lang="zh-CN" altLang="en-US" sz="1400" b="1" spc="150" dirty="0" smtClean="0">
                  <a:solidFill>
                    <a:schemeClr val="tx1"/>
                  </a:solidFill>
                  <a:latin typeface="微软雅黑" panose="020B0503020204020204" pitchFamily="34" charset="-122"/>
                  <a:ea typeface="微软雅黑" panose="020B0503020204020204" pitchFamily="34" charset="-122"/>
                </a:rPr>
                <a:t>日完成了全部数据补充录入</a:t>
              </a:r>
              <a:endParaRPr lang="zh-CN" altLang="en-US" sz="1400" b="1" spc="150" dirty="0" smtClean="0">
                <a:solidFill>
                  <a:schemeClr val="tx1"/>
                </a:solidFill>
                <a:latin typeface="微软雅黑" panose="020B0503020204020204" pitchFamily="34" charset="-122"/>
                <a:ea typeface="微软雅黑" panose="020B0503020204020204" pitchFamily="34" charset="-122"/>
              </a:endParaRPr>
            </a:p>
          </p:txBody>
        </p:sp>
        <p:sp>
          <p:nvSpPr>
            <p:cNvPr id="40" name="TextBox 24"/>
            <p:cNvSpPr txBox="1"/>
            <p:nvPr>
              <p:custDataLst>
                <p:tags r:id="rId24"/>
              </p:custDataLst>
            </p:nvPr>
          </p:nvSpPr>
          <p:spPr>
            <a:xfrm>
              <a:off x="11224" y="2734"/>
              <a:ext cx="3829" cy="632"/>
            </a:xfrm>
            <a:prstGeom prst="rect">
              <a:avLst/>
            </a:prstGeom>
            <a:noFill/>
          </p:spPr>
          <p:txBody>
            <a:bodyPr wrap="square" bIns="0" rtlCol="0">
              <a:normAutofit/>
            </a:bodyPr>
            <a:lstStyle/>
            <a:p>
              <a:pPr>
                <a:lnSpc>
                  <a:spcPct val="120000"/>
                </a:lnSpc>
              </a:pPr>
              <a:r>
                <a:rPr lang="zh-CN" altLang="en-US" b="1" spc="300" smtClean="0">
                  <a:solidFill>
                    <a:schemeClr val="tx1"/>
                  </a:solidFill>
                  <a:latin typeface="微软雅黑" panose="020B0503020204020204" pitchFamily="34" charset="-122"/>
                  <a:ea typeface="微软雅黑" panose="020B0503020204020204" pitchFamily="34" charset="-122"/>
                </a:rPr>
                <a:t>存量数据补录</a:t>
              </a:r>
              <a:endParaRPr lang="zh-CN" altLang="en-US" b="1" spc="300" smtClean="0">
                <a:solidFill>
                  <a:schemeClr val="tx1"/>
                </a:solidFill>
                <a:latin typeface="微软雅黑" panose="020B0503020204020204" pitchFamily="34" charset="-122"/>
                <a:ea typeface="微软雅黑" panose="020B0503020204020204" pitchFamily="34" charset="-122"/>
              </a:endParaRPr>
            </a:p>
          </p:txBody>
        </p:sp>
        <p:sp>
          <p:nvSpPr>
            <p:cNvPr id="56" name="Freeform 100"/>
            <p:cNvSpPr>
              <a:spLocks noEditPoints="1"/>
            </p:cNvSpPr>
            <p:nvPr>
              <p:custDataLst>
                <p:tags r:id="rId25"/>
              </p:custDataLst>
            </p:nvPr>
          </p:nvSpPr>
          <p:spPr bwMode="auto">
            <a:xfrm>
              <a:off x="10849" y="5880"/>
              <a:ext cx="479" cy="695"/>
            </a:xfrm>
            <a:custGeom>
              <a:avLst/>
              <a:gdLst>
                <a:gd name="T0" fmla="*/ 2887 w 11063"/>
                <a:gd name="T1" fmla="*/ 9929 h 16058"/>
                <a:gd name="T2" fmla="*/ 2451 w 11063"/>
                <a:gd name="T3" fmla="*/ 9123 h 16058"/>
                <a:gd name="T4" fmla="*/ 1855 w 11063"/>
                <a:gd name="T5" fmla="*/ 8041 h 16058"/>
                <a:gd name="T6" fmla="*/ 1427 w 11063"/>
                <a:gd name="T7" fmla="*/ 7165 h 16058"/>
                <a:gd name="T8" fmla="*/ 1122 w 11063"/>
                <a:gd name="T9" fmla="*/ 6318 h 16058"/>
                <a:gd name="T10" fmla="*/ 1006 w 11063"/>
                <a:gd name="T11" fmla="*/ 5520 h 16058"/>
                <a:gd name="T12" fmla="*/ 1362 w 11063"/>
                <a:gd name="T13" fmla="*/ 3764 h 16058"/>
                <a:gd name="T14" fmla="*/ 2332 w 11063"/>
                <a:gd name="T15" fmla="*/ 2327 h 16058"/>
                <a:gd name="T16" fmla="*/ 3771 w 11063"/>
                <a:gd name="T17" fmla="*/ 1359 h 16058"/>
                <a:gd name="T18" fmla="*/ 5532 w 11063"/>
                <a:gd name="T19" fmla="*/ 1004 h 16058"/>
                <a:gd name="T20" fmla="*/ 7292 w 11063"/>
                <a:gd name="T21" fmla="*/ 1359 h 16058"/>
                <a:gd name="T22" fmla="*/ 8731 w 11063"/>
                <a:gd name="T23" fmla="*/ 2327 h 16058"/>
                <a:gd name="T24" fmla="*/ 9701 w 11063"/>
                <a:gd name="T25" fmla="*/ 3764 h 16058"/>
                <a:gd name="T26" fmla="*/ 10057 w 11063"/>
                <a:gd name="T27" fmla="*/ 5520 h 16058"/>
                <a:gd name="T28" fmla="*/ 9941 w 11063"/>
                <a:gd name="T29" fmla="*/ 6314 h 16058"/>
                <a:gd name="T30" fmla="*/ 9636 w 11063"/>
                <a:gd name="T31" fmla="*/ 7163 h 16058"/>
                <a:gd name="T32" fmla="*/ 9207 w 11063"/>
                <a:gd name="T33" fmla="*/ 8042 h 16058"/>
                <a:gd name="T34" fmla="*/ 8612 w 11063"/>
                <a:gd name="T35" fmla="*/ 9129 h 16058"/>
                <a:gd name="T36" fmla="*/ 8179 w 11063"/>
                <a:gd name="T37" fmla="*/ 9932 h 16058"/>
                <a:gd name="T38" fmla="*/ 5484 w 11063"/>
                <a:gd name="T39" fmla="*/ 15054 h 16058"/>
                <a:gd name="T40" fmla="*/ 5160 w 11063"/>
                <a:gd name="T41" fmla="*/ 15030 h 16058"/>
                <a:gd name="T42" fmla="*/ 4907 w 11063"/>
                <a:gd name="T43" fmla="*/ 14937 h 16058"/>
                <a:gd name="T44" fmla="*/ 4698 w 11063"/>
                <a:gd name="T45" fmla="*/ 14732 h 16058"/>
                <a:gd name="T46" fmla="*/ 6658 w 11063"/>
                <a:gd name="T47" fmla="*/ 14161 h 16058"/>
                <a:gd name="T48" fmla="*/ 6436 w 11063"/>
                <a:gd name="T49" fmla="*/ 14651 h 16058"/>
                <a:gd name="T50" fmla="*/ 6202 w 11063"/>
                <a:gd name="T51" fmla="*/ 14919 h 16058"/>
                <a:gd name="T52" fmla="*/ 5915 w 11063"/>
                <a:gd name="T53" fmla="*/ 15031 h 16058"/>
                <a:gd name="T54" fmla="*/ 5532 w 11063"/>
                <a:gd name="T55" fmla="*/ 15054 h 16058"/>
                <a:gd name="T56" fmla="*/ 3763 w 11063"/>
                <a:gd name="T57" fmla="*/ 12094 h 16058"/>
                <a:gd name="T58" fmla="*/ 3603 w 11063"/>
                <a:gd name="T59" fmla="*/ 11605 h 16058"/>
                <a:gd name="T60" fmla="*/ 7351 w 11063"/>
                <a:gd name="T61" fmla="*/ 11943 h 16058"/>
                <a:gd name="T62" fmla="*/ 4290 w 11063"/>
                <a:gd name="T63" fmla="*/ 13799 h 16058"/>
                <a:gd name="T64" fmla="*/ 4145 w 11063"/>
                <a:gd name="T65" fmla="*/ 13340 h 16058"/>
                <a:gd name="T66" fmla="*/ 7149 w 11063"/>
                <a:gd name="T67" fmla="*/ 12594 h 16058"/>
                <a:gd name="T68" fmla="*/ 7016 w 11063"/>
                <a:gd name="T69" fmla="*/ 13038 h 16058"/>
                <a:gd name="T70" fmla="*/ 6835 w 11063"/>
                <a:gd name="T71" fmla="*/ 13637 h 16058"/>
                <a:gd name="T72" fmla="*/ 3630 w 11063"/>
                <a:gd name="T73" fmla="*/ 335 h 16058"/>
                <a:gd name="T74" fmla="*/ 1812 w 11063"/>
                <a:gd name="T75" fmla="*/ 1434 h 16058"/>
                <a:gd name="T76" fmla="*/ 545 w 11063"/>
                <a:gd name="T77" fmla="*/ 3127 h 16058"/>
                <a:gd name="T78" fmla="*/ 7 w 11063"/>
                <a:gd name="T79" fmla="*/ 5236 h 16058"/>
                <a:gd name="T80" fmla="*/ 234 w 11063"/>
                <a:gd name="T81" fmla="*/ 6861 h 16058"/>
                <a:gd name="T82" fmla="*/ 910 w 11063"/>
                <a:gd name="T83" fmla="*/ 8405 h 16058"/>
                <a:gd name="T84" fmla="*/ 1748 w 11063"/>
                <a:gd name="T85" fmla="*/ 9927 h 16058"/>
                <a:gd name="T86" fmla="*/ 2463 w 11063"/>
                <a:gd name="T87" fmla="*/ 11392 h 16058"/>
                <a:gd name="T88" fmla="*/ 3065 w 11063"/>
                <a:gd name="T89" fmla="*/ 13245 h 16058"/>
                <a:gd name="T90" fmla="*/ 3552 w 11063"/>
                <a:gd name="T91" fmla="*/ 14718 h 16058"/>
                <a:gd name="T92" fmla="*/ 4207 w 11063"/>
                <a:gd name="T93" fmla="*/ 15672 h 16058"/>
                <a:gd name="T94" fmla="*/ 5340 w 11063"/>
                <a:gd name="T95" fmla="*/ 16053 h 16058"/>
                <a:gd name="T96" fmla="*/ 6643 w 11063"/>
                <a:gd name="T97" fmla="*/ 15823 h 16058"/>
                <a:gd name="T98" fmla="*/ 7387 w 11063"/>
                <a:gd name="T99" fmla="*/ 15011 h 16058"/>
                <a:gd name="T100" fmla="*/ 7880 w 11063"/>
                <a:gd name="T101" fmla="*/ 13666 h 16058"/>
                <a:gd name="T102" fmla="*/ 8442 w 11063"/>
                <a:gd name="T103" fmla="*/ 11841 h 16058"/>
                <a:gd name="T104" fmla="*/ 9115 w 11063"/>
                <a:gd name="T105" fmla="*/ 10307 h 16058"/>
                <a:gd name="T106" fmla="*/ 9949 w 11063"/>
                <a:gd name="T107" fmla="*/ 8788 h 16058"/>
                <a:gd name="T108" fmla="*/ 10691 w 11063"/>
                <a:gd name="T109" fmla="*/ 7241 h 16058"/>
                <a:gd name="T110" fmla="*/ 11058 w 11063"/>
                <a:gd name="T111" fmla="*/ 5709 h 16058"/>
                <a:gd name="T112" fmla="*/ 10727 w 11063"/>
                <a:gd name="T113" fmla="*/ 3622 h 16058"/>
                <a:gd name="T114" fmla="*/ 9626 w 11063"/>
                <a:gd name="T115" fmla="*/ 1809 h 16058"/>
                <a:gd name="T116" fmla="*/ 7929 w 11063"/>
                <a:gd name="T117" fmla="*/ 544 h 16058"/>
                <a:gd name="T118" fmla="*/ 5816 w 11063"/>
                <a:gd name="T119" fmla="*/ 7 h 160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063" h="16058">
                  <a:moveTo>
                    <a:pt x="7881" y="10538"/>
                  </a:moveTo>
                  <a:lnTo>
                    <a:pt x="3187" y="10538"/>
                  </a:lnTo>
                  <a:lnTo>
                    <a:pt x="3140" y="10437"/>
                  </a:lnTo>
                  <a:lnTo>
                    <a:pt x="3092" y="10335"/>
                  </a:lnTo>
                  <a:lnTo>
                    <a:pt x="3041" y="10234"/>
                  </a:lnTo>
                  <a:lnTo>
                    <a:pt x="2991" y="10132"/>
                  </a:lnTo>
                  <a:lnTo>
                    <a:pt x="2940" y="10030"/>
                  </a:lnTo>
                  <a:lnTo>
                    <a:pt x="2887" y="9929"/>
                  </a:lnTo>
                  <a:lnTo>
                    <a:pt x="2835" y="9827"/>
                  </a:lnTo>
                  <a:lnTo>
                    <a:pt x="2781" y="9727"/>
                  </a:lnTo>
                  <a:lnTo>
                    <a:pt x="2728" y="9626"/>
                  </a:lnTo>
                  <a:lnTo>
                    <a:pt x="2672" y="9524"/>
                  </a:lnTo>
                  <a:lnTo>
                    <a:pt x="2618" y="9424"/>
                  </a:lnTo>
                  <a:lnTo>
                    <a:pt x="2563" y="9324"/>
                  </a:lnTo>
                  <a:lnTo>
                    <a:pt x="2507" y="9223"/>
                  </a:lnTo>
                  <a:lnTo>
                    <a:pt x="2451" y="9123"/>
                  </a:lnTo>
                  <a:lnTo>
                    <a:pt x="2396" y="9024"/>
                  </a:lnTo>
                  <a:lnTo>
                    <a:pt x="2340" y="8924"/>
                  </a:lnTo>
                  <a:lnTo>
                    <a:pt x="2217" y="8703"/>
                  </a:lnTo>
                  <a:lnTo>
                    <a:pt x="2094" y="8483"/>
                  </a:lnTo>
                  <a:lnTo>
                    <a:pt x="2034" y="8372"/>
                  </a:lnTo>
                  <a:lnTo>
                    <a:pt x="1973" y="8262"/>
                  </a:lnTo>
                  <a:lnTo>
                    <a:pt x="1914" y="8151"/>
                  </a:lnTo>
                  <a:lnTo>
                    <a:pt x="1855" y="8041"/>
                  </a:lnTo>
                  <a:lnTo>
                    <a:pt x="1796" y="7931"/>
                  </a:lnTo>
                  <a:lnTo>
                    <a:pt x="1740" y="7820"/>
                  </a:lnTo>
                  <a:lnTo>
                    <a:pt x="1684" y="7711"/>
                  </a:lnTo>
                  <a:lnTo>
                    <a:pt x="1629" y="7600"/>
                  </a:lnTo>
                  <a:lnTo>
                    <a:pt x="1576" y="7491"/>
                  </a:lnTo>
                  <a:lnTo>
                    <a:pt x="1525" y="7383"/>
                  </a:lnTo>
                  <a:lnTo>
                    <a:pt x="1475" y="7273"/>
                  </a:lnTo>
                  <a:lnTo>
                    <a:pt x="1427" y="7165"/>
                  </a:lnTo>
                  <a:lnTo>
                    <a:pt x="1381" y="7057"/>
                  </a:lnTo>
                  <a:lnTo>
                    <a:pt x="1337" y="6950"/>
                  </a:lnTo>
                  <a:lnTo>
                    <a:pt x="1294" y="6843"/>
                  </a:lnTo>
                  <a:lnTo>
                    <a:pt x="1255" y="6736"/>
                  </a:lnTo>
                  <a:lnTo>
                    <a:pt x="1218" y="6631"/>
                  </a:lnTo>
                  <a:lnTo>
                    <a:pt x="1183" y="6526"/>
                  </a:lnTo>
                  <a:lnTo>
                    <a:pt x="1151" y="6421"/>
                  </a:lnTo>
                  <a:lnTo>
                    <a:pt x="1122" y="6318"/>
                  </a:lnTo>
                  <a:lnTo>
                    <a:pt x="1095" y="6214"/>
                  </a:lnTo>
                  <a:lnTo>
                    <a:pt x="1072" y="6112"/>
                  </a:lnTo>
                  <a:lnTo>
                    <a:pt x="1053" y="6012"/>
                  </a:lnTo>
                  <a:lnTo>
                    <a:pt x="1036" y="5911"/>
                  </a:lnTo>
                  <a:lnTo>
                    <a:pt x="1023" y="5812"/>
                  </a:lnTo>
                  <a:lnTo>
                    <a:pt x="1014" y="5714"/>
                  </a:lnTo>
                  <a:lnTo>
                    <a:pt x="1008" y="5616"/>
                  </a:lnTo>
                  <a:lnTo>
                    <a:pt x="1006" y="5520"/>
                  </a:lnTo>
                  <a:lnTo>
                    <a:pt x="1012" y="5288"/>
                  </a:lnTo>
                  <a:lnTo>
                    <a:pt x="1029" y="5059"/>
                  </a:lnTo>
                  <a:lnTo>
                    <a:pt x="1058" y="4833"/>
                  </a:lnTo>
                  <a:lnTo>
                    <a:pt x="1098" y="4611"/>
                  </a:lnTo>
                  <a:lnTo>
                    <a:pt x="1149" y="4393"/>
                  </a:lnTo>
                  <a:lnTo>
                    <a:pt x="1210" y="4178"/>
                  </a:lnTo>
                  <a:lnTo>
                    <a:pt x="1280" y="3968"/>
                  </a:lnTo>
                  <a:lnTo>
                    <a:pt x="1362" y="3764"/>
                  </a:lnTo>
                  <a:lnTo>
                    <a:pt x="1452" y="3564"/>
                  </a:lnTo>
                  <a:lnTo>
                    <a:pt x="1553" y="3369"/>
                  </a:lnTo>
                  <a:lnTo>
                    <a:pt x="1661" y="3179"/>
                  </a:lnTo>
                  <a:lnTo>
                    <a:pt x="1779" y="2997"/>
                  </a:lnTo>
                  <a:lnTo>
                    <a:pt x="1906" y="2819"/>
                  </a:lnTo>
                  <a:lnTo>
                    <a:pt x="2041" y="2649"/>
                  </a:lnTo>
                  <a:lnTo>
                    <a:pt x="2182" y="2485"/>
                  </a:lnTo>
                  <a:lnTo>
                    <a:pt x="2332" y="2327"/>
                  </a:lnTo>
                  <a:lnTo>
                    <a:pt x="2490" y="2178"/>
                  </a:lnTo>
                  <a:lnTo>
                    <a:pt x="2654" y="2036"/>
                  </a:lnTo>
                  <a:lnTo>
                    <a:pt x="2825" y="1902"/>
                  </a:lnTo>
                  <a:lnTo>
                    <a:pt x="3003" y="1776"/>
                  </a:lnTo>
                  <a:lnTo>
                    <a:pt x="3186" y="1658"/>
                  </a:lnTo>
                  <a:lnTo>
                    <a:pt x="3376" y="1550"/>
                  </a:lnTo>
                  <a:lnTo>
                    <a:pt x="3571" y="1449"/>
                  </a:lnTo>
                  <a:lnTo>
                    <a:pt x="3771" y="1359"/>
                  </a:lnTo>
                  <a:lnTo>
                    <a:pt x="3977" y="1279"/>
                  </a:lnTo>
                  <a:lnTo>
                    <a:pt x="4187" y="1207"/>
                  </a:lnTo>
                  <a:lnTo>
                    <a:pt x="4402" y="1146"/>
                  </a:lnTo>
                  <a:lnTo>
                    <a:pt x="4620" y="1096"/>
                  </a:lnTo>
                  <a:lnTo>
                    <a:pt x="4843" y="1056"/>
                  </a:lnTo>
                  <a:lnTo>
                    <a:pt x="5069" y="1027"/>
                  </a:lnTo>
                  <a:lnTo>
                    <a:pt x="5299" y="1010"/>
                  </a:lnTo>
                  <a:lnTo>
                    <a:pt x="5532" y="1004"/>
                  </a:lnTo>
                  <a:lnTo>
                    <a:pt x="5764" y="1010"/>
                  </a:lnTo>
                  <a:lnTo>
                    <a:pt x="5993" y="1027"/>
                  </a:lnTo>
                  <a:lnTo>
                    <a:pt x="6219" y="1056"/>
                  </a:lnTo>
                  <a:lnTo>
                    <a:pt x="6443" y="1096"/>
                  </a:lnTo>
                  <a:lnTo>
                    <a:pt x="6661" y="1146"/>
                  </a:lnTo>
                  <a:lnTo>
                    <a:pt x="6876" y="1207"/>
                  </a:lnTo>
                  <a:lnTo>
                    <a:pt x="7086" y="1279"/>
                  </a:lnTo>
                  <a:lnTo>
                    <a:pt x="7292" y="1359"/>
                  </a:lnTo>
                  <a:lnTo>
                    <a:pt x="7492" y="1449"/>
                  </a:lnTo>
                  <a:lnTo>
                    <a:pt x="7687" y="1550"/>
                  </a:lnTo>
                  <a:lnTo>
                    <a:pt x="7877" y="1658"/>
                  </a:lnTo>
                  <a:lnTo>
                    <a:pt x="8060" y="1776"/>
                  </a:lnTo>
                  <a:lnTo>
                    <a:pt x="8238" y="1902"/>
                  </a:lnTo>
                  <a:lnTo>
                    <a:pt x="8409" y="2036"/>
                  </a:lnTo>
                  <a:lnTo>
                    <a:pt x="8573" y="2178"/>
                  </a:lnTo>
                  <a:lnTo>
                    <a:pt x="8731" y="2327"/>
                  </a:lnTo>
                  <a:lnTo>
                    <a:pt x="8881" y="2485"/>
                  </a:lnTo>
                  <a:lnTo>
                    <a:pt x="9022" y="2649"/>
                  </a:lnTo>
                  <a:lnTo>
                    <a:pt x="9157" y="2819"/>
                  </a:lnTo>
                  <a:lnTo>
                    <a:pt x="9283" y="2997"/>
                  </a:lnTo>
                  <a:lnTo>
                    <a:pt x="9402" y="3179"/>
                  </a:lnTo>
                  <a:lnTo>
                    <a:pt x="9510" y="3369"/>
                  </a:lnTo>
                  <a:lnTo>
                    <a:pt x="9611" y="3564"/>
                  </a:lnTo>
                  <a:lnTo>
                    <a:pt x="9701" y="3764"/>
                  </a:lnTo>
                  <a:lnTo>
                    <a:pt x="9783" y="3968"/>
                  </a:lnTo>
                  <a:lnTo>
                    <a:pt x="9853" y="4178"/>
                  </a:lnTo>
                  <a:lnTo>
                    <a:pt x="9914" y="4393"/>
                  </a:lnTo>
                  <a:lnTo>
                    <a:pt x="9965" y="4611"/>
                  </a:lnTo>
                  <a:lnTo>
                    <a:pt x="10005" y="4833"/>
                  </a:lnTo>
                  <a:lnTo>
                    <a:pt x="10034" y="5059"/>
                  </a:lnTo>
                  <a:lnTo>
                    <a:pt x="10051" y="5288"/>
                  </a:lnTo>
                  <a:lnTo>
                    <a:pt x="10057" y="5520"/>
                  </a:lnTo>
                  <a:lnTo>
                    <a:pt x="10055" y="5615"/>
                  </a:lnTo>
                  <a:lnTo>
                    <a:pt x="10049" y="5713"/>
                  </a:lnTo>
                  <a:lnTo>
                    <a:pt x="10040" y="5810"/>
                  </a:lnTo>
                  <a:lnTo>
                    <a:pt x="10027" y="5908"/>
                  </a:lnTo>
                  <a:lnTo>
                    <a:pt x="10010" y="6009"/>
                  </a:lnTo>
                  <a:lnTo>
                    <a:pt x="9990" y="6110"/>
                  </a:lnTo>
                  <a:lnTo>
                    <a:pt x="9967" y="6211"/>
                  </a:lnTo>
                  <a:lnTo>
                    <a:pt x="9941" y="6314"/>
                  </a:lnTo>
                  <a:lnTo>
                    <a:pt x="9911" y="6418"/>
                  </a:lnTo>
                  <a:lnTo>
                    <a:pt x="9880" y="6523"/>
                  </a:lnTo>
                  <a:lnTo>
                    <a:pt x="9845" y="6627"/>
                  </a:lnTo>
                  <a:lnTo>
                    <a:pt x="9808" y="6733"/>
                  </a:lnTo>
                  <a:lnTo>
                    <a:pt x="9769" y="6840"/>
                  </a:lnTo>
                  <a:lnTo>
                    <a:pt x="9726" y="6947"/>
                  </a:lnTo>
                  <a:lnTo>
                    <a:pt x="9682" y="7054"/>
                  </a:lnTo>
                  <a:lnTo>
                    <a:pt x="9636" y="7163"/>
                  </a:lnTo>
                  <a:lnTo>
                    <a:pt x="9588" y="7271"/>
                  </a:lnTo>
                  <a:lnTo>
                    <a:pt x="9538" y="7381"/>
                  </a:lnTo>
                  <a:lnTo>
                    <a:pt x="9486" y="7490"/>
                  </a:lnTo>
                  <a:lnTo>
                    <a:pt x="9433" y="7599"/>
                  </a:lnTo>
                  <a:lnTo>
                    <a:pt x="9378" y="7710"/>
                  </a:lnTo>
                  <a:lnTo>
                    <a:pt x="9323" y="7820"/>
                  </a:lnTo>
                  <a:lnTo>
                    <a:pt x="9266" y="7932"/>
                  </a:lnTo>
                  <a:lnTo>
                    <a:pt x="9207" y="8042"/>
                  </a:lnTo>
                  <a:lnTo>
                    <a:pt x="9149" y="8153"/>
                  </a:lnTo>
                  <a:lnTo>
                    <a:pt x="9089" y="8264"/>
                  </a:lnTo>
                  <a:lnTo>
                    <a:pt x="9028" y="8375"/>
                  </a:lnTo>
                  <a:lnTo>
                    <a:pt x="8968" y="8487"/>
                  </a:lnTo>
                  <a:lnTo>
                    <a:pt x="8845" y="8708"/>
                  </a:lnTo>
                  <a:lnTo>
                    <a:pt x="8722" y="8930"/>
                  </a:lnTo>
                  <a:lnTo>
                    <a:pt x="8667" y="9029"/>
                  </a:lnTo>
                  <a:lnTo>
                    <a:pt x="8612" y="9129"/>
                  </a:lnTo>
                  <a:lnTo>
                    <a:pt x="8557" y="9228"/>
                  </a:lnTo>
                  <a:lnTo>
                    <a:pt x="8501" y="9329"/>
                  </a:lnTo>
                  <a:lnTo>
                    <a:pt x="8447" y="9429"/>
                  </a:lnTo>
                  <a:lnTo>
                    <a:pt x="8392" y="9529"/>
                  </a:lnTo>
                  <a:lnTo>
                    <a:pt x="8338" y="9630"/>
                  </a:lnTo>
                  <a:lnTo>
                    <a:pt x="8284" y="9730"/>
                  </a:lnTo>
                  <a:lnTo>
                    <a:pt x="8231" y="9831"/>
                  </a:lnTo>
                  <a:lnTo>
                    <a:pt x="8179" y="9932"/>
                  </a:lnTo>
                  <a:lnTo>
                    <a:pt x="8127" y="10033"/>
                  </a:lnTo>
                  <a:lnTo>
                    <a:pt x="8076" y="10134"/>
                  </a:lnTo>
                  <a:lnTo>
                    <a:pt x="8026" y="10235"/>
                  </a:lnTo>
                  <a:lnTo>
                    <a:pt x="7976" y="10336"/>
                  </a:lnTo>
                  <a:lnTo>
                    <a:pt x="7928" y="10437"/>
                  </a:lnTo>
                  <a:lnTo>
                    <a:pt x="7881" y="10538"/>
                  </a:lnTo>
                  <a:close/>
                  <a:moveTo>
                    <a:pt x="5532" y="15054"/>
                  </a:moveTo>
                  <a:lnTo>
                    <a:pt x="5484" y="15054"/>
                  </a:lnTo>
                  <a:lnTo>
                    <a:pt x="5439" y="15053"/>
                  </a:lnTo>
                  <a:lnTo>
                    <a:pt x="5395" y="15052"/>
                  </a:lnTo>
                  <a:lnTo>
                    <a:pt x="5352" y="15050"/>
                  </a:lnTo>
                  <a:lnTo>
                    <a:pt x="5311" y="15048"/>
                  </a:lnTo>
                  <a:lnTo>
                    <a:pt x="5272" y="15045"/>
                  </a:lnTo>
                  <a:lnTo>
                    <a:pt x="5234" y="15041"/>
                  </a:lnTo>
                  <a:lnTo>
                    <a:pt x="5197" y="15036"/>
                  </a:lnTo>
                  <a:lnTo>
                    <a:pt x="5160" y="15030"/>
                  </a:lnTo>
                  <a:lnTo>
                    <a:pt x="5125" y="15023"/>
                  </a:lnTo>
                  <a:lnTo>
                    <a:pt x="5091" y="15015"/>
                  </a:lnTo>
                  <a:lnTo>
                    <a:pt x="5059" y="15006"/>
                  </a:lnTo>
                  <a:lnTo>
                    <a:pt x="5027" y="14995"/>
                  </a:lnTo>
                  <a:lnTo>
                    <a:pt x="4995" y="14983"/>
                  </a:lnTo>
                  <a:lnTo>
                    <a:pt x="4965" y="14969"/>
                  </a:lnTo>
                  <a:lnTo>
                    <a:pt x="4936" y="14954"/>
                  </a:lnTo>
                  <a:lnTo>
                    <a:pt x="4907" y="14937"/>
                  </a:lnTo>
                  <a:lnTo>
                    <a:pt x="4880" y="14919"/>
                  </a:lnTo>
                  <a:lnTo>
                    <a:pt x="4852" y="14898"/>
                  </a:lnTo>
                  <a:lnTo>
                    <a:pt x="4825" y="14876"/>
                  </a:lnTo>
                  <a:lnTo>
                    <a:pt x="4799" y="14852"/>
                  </a:lnTo>
                  <a:lnTo>
                    <a:pt x="4773" y="14825"/>
                  </a:lnTo>
                  <a:lnTo>
                    <a:pt x="4748" y="14796"/>
                  </a:lnTo>
                  <a:lnTo>
                    <a:pt x="4723" y="14765"/>
                  </a:lnTo>
                  <a:lnTo>
                    <a:pt x="4698" y="14732"/>
                  </a:lnTo>
                  <a:lnTo>
                    <a:pt x="4673" y="14696"/>
                  </a:lnTo>
                  <a:lnTo>
                    <a:pt x="4648" y="14658"/>
                  </a:lnTo>
                  <a:lnTo>
                    <a:pt x="4624" y="14618"/>
                  </a:lnTo>
                  <a:lnTo>
                    <a:pt x="4600" y="14574"/>
                  </a:lnTo>
                  <a:lnTo>
                    <a:pt x="4576" y="14527"/>
                  </a:lnTo>
                  <a:lnTo>
                    <a:pt x="4552" y="14479"/>
                  </a:lnTo>
                  <a:lnTo>
                    <a:pt x="4527" y="14427"/>
                  </a:lnTo>
                  <a:lnTo>
                    <a:pt x="6658" y="14161"/>
                  </a:lnTo>
                  <a:lnTo>
                    <a:pt x="6630" y="14236"/>
                  </a:lnTo>
                  <a:lnTo>
                    <a:pt x="6602" y="14308"/>
                  </a:lnTo>
                  <a:lnTo>
                    <a:pt x="6573" y="14375"/>
                  </a:lnTo>
                  <a:lnTo>
                    <a:pt x="6546" y="14438"/>
                  </a:lnTo>
                  <a:lnTo>
                    <a:pt x="6518" y="14496"/>
                  </a:lnTo>
                  <a:lnTo>
                    <a:pt x="6491" y="14552"/>
                  </a:lnTo>
                  <a:lnTo>
                    <a:pt x="6464" y="14603"/>
                  </a:lnTo>
                  <a:lnTo>
                    <a:pt x="6436" y="14651"/>
                  </a:lnTo>
                  <a:lnTo>
                    <a:pt x="6408" y="14695"/>
                  </a:lnTo>
                  <a:lnTo>
                    <a:pt x="6380" y="14736"/>
                  </a:lnTo>
                  <a:lnTo>
                    <a:pt x="6352" y="14773"/>
                  </a:lnTo>
                  <a:lnTo>
                    <a:pt x="6323" y="14808"/>
                  </a:lnTo>
                  <a:lnTo>
                    <a:pt x="6294" y="14841"/>
                  </a:lnTo>
                  <a:lnTo>
                    <a:pt x="6264" y="14869"/>
                  </a:lnTo>
                  <a:lnTo>
                    <a:pt x="6233" y="14895"/>
                  </a:lnTo>
                  <a:lnTo>
                    <a:pt x="6202" y="14919"/>
                  </a:lnTo>
                  <a:lnTo>
                    <a:pt x="6170" y="14940"/>
                  </a:lnTo>
                  <a:lnTo>
                    <a:pt x="6137" y="14959"/>
                  </a:lnTo>
                  <a:lnTo>
                    <a:pt x="6103" y="14976"/>
                  </a:lnTo>
                  <a:lnTo>
                    <a:pt x="6068" y="14990"/>
                  </a:lnTo>
                  <a:lnTo>
                    <a:pt x="6031" y="15003"/>
                  </a:lnTo>
                  <a:lnTo>
                    <a:pt x="5994" y="15014"/>
                  </a:lnTo>
                  <a:lnTo>
                    <a:pt x="5955" y="15023"/>
                  </a:lnTo>
                  <a:lnTo>
                    <a:pt x="5915" y="15031"/>
                  </a:lnTo>
                  <a:lnTo>
                    <a:pt x="5873" y="15038"/>
                  </a:lnTo>
                  <a:lnTo>
                    <a:pt x="5829" y="15043"/>
                  </a:lnTo>
                  <a:lnTo>
                    <a:pt x="5785" y="15047"/>
                  </a:lnTo>
                  <a:lnTo>
                    <a:pt x="5738" y="15050"/>
                  </a:lnTo>
                  <a:lnTo>
                    <a:pt x="5689" y="15052"/>
                  </a:lnTo>
                  <a:lnTo>
                    <a:pt x="5638" y="15053"/>
                  </a:lnTo>
                  <a:lnTo>
                    <a:pt x="5586" y="15054"/>
                  </a:lnTo>
                  <a:lnTo>
                    <a:pt x="5532" y="15054"/>
                  </a:lnTo>
                  <a:close/>
                  <a:moveTo>
                    <a:pt x="3890" y="12499"/>
                  </a:moveTo>
                  <a:lnTo>
                    <a:pt x="3873" y="12442"/>
                  </a:lnTo>
                  <a:lnTo>
                    <a:pt x="3855" y="12386"/>
                  </a:lnTo>
                  <a:lnTo>
                    <a:pt x="3838" y="12328"/>
                  </a:lnTo>
                  <a:lnTo>
                    <a:pt x="3820" y="12269"/>
                  </a:lnTo>
                  <a:lnTo>
                    <a:pt x="3802" y="12211"/>
                  </a:lnTo>
                  <a:lnTo>
                    <a:pt x="3783" y="12153"/>
                  </a:lnTo>
                  <a:lnTo>
                    <a:pt x="3763" y="12094"/>
                  </a:lnTo>
                  <a:lnTo>
                    <a:pt x="3744" y="12033"/>
                  </a:lnTo>
                  <a:lnTo>
                    <a:pt x="3725" y="11974"/>
                  </a:lnTo>
                  <a:lnTo>
                    <a:pt x="3705" y="11913"/>
                  </a:lnTo>
                  <a:lnTo>
                    <a:pt x="3685" y="11853"/>
                  </a:lnTo>
                  <a:lnTo>
                    <a:pt x="3665" y="11792"/>
                  </a:lnTo>
                  <a:lnTo>
                    <a:pt x="3645" y="11729"/>
                  </a:lnTo>
                  <a:lnTo>
                    <a:pt x="3624" y="11667"/>
                  </a:lnTo>
                  <a:lnTo>
                    <a:pt x="3603" y="11605"/>
                  </a:lnTo>
                  <a:lnTo>
                    <a:pt x="3581" y="11542"/>
                  </a:lnTo>
                  <a:lnTo>
                    <a:pt x="7487" y="11542"/>
                  </a:lnTo>
                  <a:lnTo>
                    <a:pt x="7464" y="11609"/>
                  </a:lnTo>
                  <a:lnTo>
                    <a:pt x="7440" y="11677"/>
                  </a:lnTo>
                  <a:lnTo>
                    <a:pt x="7417" y="11744"/>
                  </a:lnTo>
                  <a:lnTo>
                    <a:pt x="7395" y="11811"/>
                  </a:lnTo>
                  <a:lnTo>
                    <a:pt x="7373" y="11878"/>
                  </a:lnTo>
                  <a:lnTo>
                    <a:pt x="7351" y="11943"/>
                  </a:lnTo>
                  <a:lnTo>
                    <a:pt x="7330" y="12008"/>
                  </a:lnTo>
                  <a:lnTo>
                    <a:pt x="7309" y="12074"/>
                  </a:lnTo>
                  <a:lnTo>
                    <a:pt x="3890" y="12499"/>
                  </a:lnTo>
                  <a:close/>
                  <a:moveTo>
                    <a:pt x="6835" y="13637"/>
                  </a:moveTo>
                  <a:lnTo>
                    <a:pt x="4342" y="13948"/>
                  </a:lnTo>
                  <a:lnTo>
                    <a:pt x="4325" y="13899"/>
                  </a:lnTo>
                  <a:lnTo>
                    <a:pt x="4309" y="13850"/>
                  </a:lnTo>
                  <a:lnTo>
                    <a:pt x="4290" y="13799"/>
                  </a:lnTo>
                  <a:lnTo>
                    <a:pt x="4273" y="13747"/>
                  </a:lnTo>
                  <a:lnTo>
                    <a:pt x="4256" y="13693"/>
                  </a:lnTo>
                  <a:lnTo>
                    <a:pt x="4238" y="13638"/>
                  </a:lnTo>
                  <a:lnTo>
                    <a:pt x="4220" y="13582"/>
                  </a:lnTo>
                  <a:lnTo>
                    <a:pt x="4202" y="13524"/>
                  </a:lnTo>
                  <a:lnTo>
                    <a:pt x="4183" y="13465"/>
                  </a:lnTo>
                  <a:lnTo>
                    <a:pt x="4164" y="13403"/>
                  </a:lnTo>
                  <a:lnTo>
                    <a:pt x="4145" y="13340"/>
                  </a:lnTo>
                  <a:lnTo>
                    <a:pt x="4124" y="13276"/>
                  </a:lnTo>
                  <a:lnTo>
                    <a:pt x="4104" y="13210"/>
                  </a:lnTo>
                  <a:lnTo>
                    <a:pt x="4083" y="13141"/>
                  </a:lnTo>
                  <a:lnTo>
                    <a:pt x="4062" y="13070"/>
                  </a:lnTo>
                  <a:lnTo>
                    <a:pt x="4041" y="12998"/>
                  </a:lnTo>
                  <a:lnTo>
                    <a:pt x="4038" y="12990"/>
                  </a:lnTo>
                  <a:lnTo>
                    <a:pt x="4036" y="12983"/>
                  </a:lnTo>
                  <a:lnTo>
                    <a:pt x="7149" y="12594"/>
                  </a:lnTo>
                  <a:lnTo>
                    <a:pt x="7132" y="12651"/>
                  </a:lnTo>
                  <a:lnTo>
                    <a:pt x="7116" y="12707"/>
                  </a:lnTo>
                  <a:lnTo>
                    <a:pt x="7098" y="12763"/>
                  </a:lnTo>
                  <a:lnTo>
                    <a:pt x="7081" y="12819"/>
                  </a:lnTo>
                  <a:lnTo>
                    <a:pt x="7064" y="12876"/>
                  </a:lnTo>
                  <a:lnTo>
                    <a:pt x="7047" y="12931"/>
                  </a:lnTo>
                  <a:lnTo>
                    <a:pt x="7031" y="12985"/>
                  </a:lnTo>
                  <a:lnTo>
                    <a:pt x="7016" y="13038"/>
                  </a:lnTo>
                  <a:lnTo>
                    <a:pt x="6992" y="13121"/>
                  </a:lnTo>
                  <a:lnTo>
                    <a:pt x="6968" y="13202"/>
                  </a:lnTo>
                  <a:lnTo>
                    <a:pt x="6945" y="13280"/>
                  </a:lnTo>
                  <a:lnTo>
                    <a:pt x="6921" y="13355"/>
                  </a:lnTo>
                  <a:lnTo>
                    <a:pt x="6899" y="13429"/>
                  </a:lnTo>
                  <a:lnTo>
                    <a:pt x="6878" y="13500"/>
                  </a:lnTo>
                  <a:lnTo>
                    <a:pt x="6856" y="13570"/>
                  </a:lnTo>
                  <a:lnTo>
                    <a:pt x="6835" y="13637"/>
                  </a:lnTo>
                  <a:close/>
                  <a:moveTo>
                    <a:pt x="5532" y="0"/>
                  </a:moveTo>
                  <a:lnTo>
                    <a:pt x="5247" y="7"/>
                  </a:lnTo>
                  <a:lnTo>
                    <a:pt x="4966" y="28"/>
                  </a:lnTo>
                  <a:lnTo>
                    <a:pt x="4689" y="63"/>
                  </a:lnTo>
                  <a:lnTo>
                    <a:pt x="4417" y="112"/>
                  </a:lnTo>
                  <a:lnTo>
                    <a:pt x="4149" y="174"/>
                  </a:lnTo>
                  <a:lnTo>
                    <a:pt x="3886" y="248"/>
                  </a:lnTo>
                  <a:lnTo>
                    <a:pt x="3630" y="335"/>
                  </a:lnTo>
                  <a:lnTo>
                    <a:pt x="3378" y="434"/>
                  </a:lnTo>
                  <a:lnTo>
                    <a:pt x="3133" y="544"/>
                  </a:lnTo>
                  <a:lnTo>
                    <a:pt x="2894" y="666"/>
                  </a:lnTo>
                  <a:lnTo>
                    <a:pt x="2663" y="799"/>
                  </a:lnTo>
                  <a:lnTo>
                    <a:pt x="2439" y="942"/>
                  </a:lnTo>
                  <a:lnTo>
                    <a:pt x="2222" y="1097"/>
                  </a:lnTo>
                  <a:lnTo>
                    <a:pt x="2013" y="1261"/>
                  </a:lnTo>
                  <a:lnTo>
                    <a:pt x="1812" y="1434"/>
                  </a:lnTo>
                  <a:lnTo>
                    <a:pt x="1620" y="1617"/>
                  </a:lnTo>
                  <a:lnTo>
                    <a:pt x="1437" y="1809"/>
                  </a:lnTo>
                  <a:lnTo>
                    <a:pt x="1263" y="2009"/>
                  </a:lnTo>
                  <a:lnTo>
                    <a:pt x="1099" y="2217"/>
                  </a:lnTo>
                  <a:lnTo>
                    <a:pt x="944" y="2434"/>
                  </a:lnTo>
                  <a:lnTo>
                    <a:pt x="801" y="2658"/>
                  </a:lnTo>
                  <a:lnTo>
                    <a:pt x="668" y="2888"/>
                  </a:lnTo>
                  <a:lnTo>
                    <a:pt x="545" y="3127"/>
                  </a:lnTo>
                  <a:lnTo>
                    <a:pt x="434" y="3371"/>
                  </a:lnTo>
                  <a:lnTo>
                    <a:pt x="336" y="3622"/>
                  </a:lnTo>
                  <a:lnTo>
                    <a:pt x="248" y="3879"/>
                  </a:lnTo>
                  <a:lnTo>
                    <a:pt x="174" y="4141"/>
                  </a:lnTo>
                  <a:lnTo>
                    <a:pt x="113" y="4408"/>
                  </a:lnTo>
                  <a:lnTo>
                    <a:pt x="63" y="4679"/>
                  </a:lnTo>
                  <a:lnTo>
                    <a:pt x="28" y="4956"/>
                  </a:lnTo>
                  <a:lnTo>
                    <a:pt x="7" y="5236"/>
                  </a:lnTo>
                  <a:lnTo>
                    <a:pt x="0" y="5520"/>
                  </a:lnTo>
                  <a:lnTo>
                    <a:pt x="5" y="5710"/>
                  </a:lnTo>
                  <a:lnTo>
                    <a:pt x="21" y="5900"/>
                  </a:lnTo>
                  <a:lnTo>
                    <a:pt x="46" y="6092"/>
                  </a:lnTo>
                  <a:lnTo>
                    <a:pt x="81" y="6284"/>
                  </a:lnTo>
                  <a:lnTo>
                    <a:pt x="125" y="6475"/>
                  </a:lnTo>
                  <a:lnTo>
                    <a:pt x="176" y="6668"/>
                  </a:lnTo>
                  <a:lnTo>
                    <a:pt x="234" y="6861"/>
                  </a:lnTo>
                  <a:lnTo>
                    <a:pt x="301" y="7053"/>
                  </a:lnTo>
                  <a:lnTo>
                    <a:pt x="373" y="7247"/>
                  </a:lnTo>
                  <a:lnTo>
                    <a:pt x="451" y="7440"/>
                  </a:lnTo>
                  <a:lnTo>
                    <a:pt x="534" y="7634"/>
                  </a:lnTo>
                  <a:lnTo>
                    <a:pt x="623" y="7826"/>
                  </a:lnTo>
                  <a:lnTo>
                    <a:pt x="715" y="8020"/>
                  </a:lnTo>
                  <a:lnTo>
                    <a:pt x="811" y="8213"/>
                  </a:lnTo>
                  <a:lnTo>
                    <a:pt x="910" y="8405"/>
                  </a:lnTo>
                  <a:lnTo>
                    <a:pt x="1012" y="8597"/>
                  </a:lnTo>
                  <a:lnTo>
                    <a:pt x="1115" y="8789"/>
                  </a:lnTo>
                  <a:lnTo>
                    <a:pt x="1221" y="8980"/>
                  </a:lnTo>
                  <a:lnTo>
                    <a:pt x="1327" y="9171"/>
                  </a:lnTo>
                  <a:lnTo>
                    <a:pt x="1433" y="9361"/>
                  </a:lnTo>
                  <a:lnTo>
                    <a:pt x="1539" y="9550"/>
                  </a:lnTo>
                  <a:lnTo>
                    <a:pt x="1644" y="9739"/>
                  </a:lnTo>
                  <a:lnTo>
                    <a:pt x="1748" y="9927"/>
                  </a:lnTo>
                  <a:lnTo>
                    <a:pt x="1850" y="10115"/>
                  </a:lnTo>
                  <a:lnTo>
                    <a:pt x="1949" y="10300"/>
                  </a:lnTo>
                  <a:lnTo>
                    <a:pt x="2046" y="10485"/>
                  </a:lnTo>
                  <a:lnTo>
                    <a:pt x="2138" y="10670"/>
                  </a:lnTo>
                  <a:lnTo>
                    <a:pt x="2228" y="10852"/>
                  </a:lnTo>
                  <a:lnTo>
                    <a:pt x="2311" y="11033"/>
                  </a:lnTo>
                  <a:lnTo>
                    <a:pt x="2391" y="11214"/>
                  </a:lnTo>
                  <a:lnTo>
                    <a:pt x="2463" y="11392"/>
                  </a:lnTo>
                  <a:lnTo>
                    <a:pt x="2529" y="11569"/>
                  </a:lnTo>
                  <a:lnTo>
                    <a:pt x="2621" y="11829"/>
                  </a:lnTo>
                  <a:lnTo>
                    <a:pt x="2706" y="12083"/>
                  </a:lnTo>
                  <a:lnTo>
                    <a:pt x="2787" y="12329"/>
                  </a:lnTo>
                  <a:lnTo>
                    <a:pt x="2861" y="12568"/>
                  </a:lnTo>
                  <a:lnTo>
                    <a:pt x="2933" y="12801"/>
                  </a:lnTo>
                  <a:lnTo>
                    <a:pt x="3000" y="13026"/>
                  </a:lnTo>
                  <a:lnTo>
                    <a:pt x="3065" y="13245"/>
                  </a:lnTo>
                  <a:lnTo>
                    <a:pt x="3128" y="13456"/>
                  </a:lnTo>
                  <a:lnTo>
                    <a:pt x="3188" y="13658"/>
                  </a:lnTo>
                  <a:lnTo>
                    <a:pt x="3248" y="13855"/>
                  </a:lnTo>
                  <a:lnTo>
                    <a:pt x="3308" y="14043"/>
                  </a:lnTo>
                  <a:lnTo>
                    <a:pt x="3367" y="14223"/>
                  </a:lnTo>
                  <a:lnTo>
                    <a:pt x="3428" y="14396"/>
                  </a:lnTo>
                  <a:lnTo>
                    <a:pt x="3489" y="14562"/>
                  </a:lnTo>
                  <a:lnTo>
                    <a:pt x="3552" y="14718"/>
                  </a:lnTo>
                  <a:lnTo>
                    <a:pt x="3619" y="14867"/>
                  </a:lnTo>
                  <a:lnTo>
                    <a:pt x="3688" y="15007"/>
                  </a:lnTo>
                  <a:lnTo>
                    <a:pt x="3761" y="15140"/>
                  </a:lnTo>
                  <a:lnTo>
                    <a:pt x="3839" y="15263"/>
                  </a:lnTo>
                  <a:lnTo>
                    <a:pt x="3922" y="15379"/>
                  </a:lnTo>
                  <a:lnTo>
                    <a:pt x="4011" y="15485"/>
                  </a:lnTo>
                  <a:lnTo>
                    <a:pt x="4105" y="15582"/>
                  </a:lnTo>
                  <a:lnTo>
                    <a:pt x="4207" y="15672"/>
                  </a:lnTo>
                  <a:lnTo>
                    <a:pt x="4316" y="15752"/>
                  </a:lnTo>
                  <a:lnTo>
                    <a:pt x="4433" y="15822"/>
                  </a:lnTo>
                  <a:lnTo>
                    <a:pt x="4559" y="15884"/>
                  </a:lnTo>
                  <a:lnTo>
                    <a:pt x="4694" y="15937"/>
                  </a:lnTo>
                  <a:lnTo>
                    <a:pt x="4840" y="15981"/>
                  </a:lnTo>
                  <a:lnTo>
                    <a:pt x="4995" y="16014"/>
                  </a:lnTo>
                  <a:lnTo>
                    <a:pt x="5161" y="16038"/>
                  </a:lnTo>
                  <a:lnTo>
                    <a:pt x="5340" y="16053"/>
                  </a:lnTo>
                  <a:lnTo>
                    <a:pt x="5532" y="16058"/>
                  </a:lnTo>
                  <a:lnTo>
                    <a:pt x="5726" y="16053"/>
                  </a:lnTo>
                  <a:lnTo>
                    <a:pt x="5907" y="16039"/>
                  </a:lnTo>
                  <a:lnTo>
                    <a:pt x="6076" y="16014"/>
                  </a:lnTo>
                  <a:lnTo>
                    <a:pt x="6232" y="15981"/>
                  </a:lnTo>
                  <a:lnTo>
                    <a:pt x="6379" y="15938"/>
                  </a:lnTo>
                  <a:lnTo>
                    <a:pt x="6516" y="15885"/>
                  </a:lnTo>
                  <a:lnTo>
                    <a:pt x="6643" y="15823"/>
                  </a:lnTo>
                  <a:lnTo>
                    <a:pt x="6760" y="15753"/>
                  </a:lnTo>
                  <a:lnTo>
                    <a:pt x="6870" y="15673"/>
                  </a:lnTo>
                  <a:lnTo>
                    <a:pt x="6972" y="15584"/>
                  </a:lnTo>
                  <a:lnTo>
                    <a:pt x="7066" y="15487"/>
                  </a:lnTo>
                  <a:lnTo>
                    <a:pt x="7155" y="15381"/>
                  </a:lnTo>
                  <a:lnTo>
                    <a:pt x="7237" y="15266"/>
                  </a:lnTo>
                  <a:lnTo>
                    <a:pt x="7315" y="15143"/>
                  </a:lnTo>
                  <a:lnTo>
                    <a:pt x="7387" y="15011"/>
                  </a:lnTo>
                  <a:lnTo>
                    <a:pt x="7455" y="14871"/>
                  </a:lnTo>
                  <a:lnTo>
                    <a:pt x="7521" y="14723"/>
                  </a:lnTo>
                  <a:lnTo>
                    <a:pt x="7584" y="14567"/>
                  </a:lnTo>
                  <a:lnTo>
                    <a:pt x="7645" y="14402"/>
                  </a:lnTo>
                  <a:lnTo>
                    <a:pt x="7704" y="14229"/>
                  </a:lnTo>
                  <a:lnTo>
                    <a:pt x="7762" y="14050"/>
                  </a:lnTo>
                  <a:lnTo>
                    <a:pt x="7821" y="13862"/>
                  </a:lnTo>
                  <a:lnTo>
                    <a:pt x="7880" y="13666"/>
                  </a:lnTo>
                  <a:lnTo>
                    <a:pt x="7939" y="13464"/>
                  </a:lnTo>
                  <a:lnTo>
                    <a:pt x="8002" y="13253"/>
                  </a:lnTo>
                  <a:lnTo>
                    <a:pt x="8065" y="13035"/>
                  </a:lnTo>
                  <a:lnTo>
                    <a:pt x="8132" y="12810"/>
                  </a:lnTo>
                  <a:lnTo>
                    <a:pt x="8203" y="12578"/>
                  </a:lnTo>
                  <a:lnTo>
                    <a:pt x="8277" y="12340"/>
                  </a:lnTo>
                  <a:lnTo>
                    <a:pt x="8357" y="12094"/>
                  </a:lnTo>
                  <a:lnTo>
                    <a:pt x="8442" y="11841"/>
                  </a:lnTo>
                  <a:lnTo>
                    <a:pt x="8534" y="11581"/>
                  </a:lnTo>
                  <a:lnTo>
                    <a:pt x="8600" y="11403"/>
                  </a:lnTo>
                  <a:lnTo>
                    <a:pt x="8673" y="11224"/>
                  </a:lnTo>
                  <a:lnTo>
                    <a:pt x="8752" y="11043"/>
                  </a:lnTo>
                  <a:lnTo>
                    <a:pt x="8836" y="10861"/>
                  </a:lnTo>
                  <a:lnTo>
                    <a:pt x="8926" y="10678"/>
                  </a:lnTo>
                  <a:lnTo>
                    <a:pt x="9018" y="10493"/>
                  </a:lnTo>
                  <a:lnTo>
                    <a:pt x="9115" y="10307"/>
                  </a:lnTo>
                  <a:lnTo>
                    <a:pt x="9214" y="10121"/>
                  </a:lnTo>
                  <a:lnTo>
                    <a:pt x="9316" y="9932"/>
                  </a:lnTo>
                  <a:lnTo>
                    <a:pt x="9421" y="9743"/>
                  </a:lnTo>
                  <a:lnTo>
                    <a:pt x="9525" y="9554"/>
                  </a:lnTo>
                  <a:lnTo>
                    <a:pt x="9632" y="9363"/>
                  </a:lnTo>
                  <a:lnTo>
                    <a:pt x="9737" y="9172"/>
                  </a:lnTo>
                  <a:lnTo>
                    <a:pt x="9844" y="8980"/>
                  </a:lnTo>
                  <a:lnTo>
                    <a:pt x="9949" y="8788"/>
                  </a:lnTo>
                  <a:lnTo>
                    <a:pt x="10052" y="8596"/>
                  </a:lnTo>
                  <a:lnTo>
                    <a:pt x="10154" y="8402"/>
                  </a:lnTo>
                  <a:lnTo>
                    <a:pt x="10253" y="8210"/>
                  </a:lnTo>
                  <a:lnTo>
                    <a:pt x="10349" y="8016"/>
                  </a:lnTo>
                  <a:lnTo>
                    <a:pt x="10441" y="7822"/>
                  </a:lnTo>
                  <a:lnTo>
                    <a:pt x="10529" y="7629"/>
                  </a:lnTo>
                  <a:lnTo>
                    <a:pt x="10612" y="7435"/>
                  </a:lnTo>
                  <a:lnTo>
                    <a:pt x="10691" y="7241"/>
                  </a:lnTo>
                  <a:lnTo>
                    <a:pt x="10763" y="7048"/>
                  </a:lnTo>
                  <a:lnTo>
                    <a:pt x="10829" y="6856"/>
                  </a:lnTo>
                  <a:lnTo>
                    <a:pt x="10888" y="6663"/>
                  </a:lnTo>
                  <a:lnTo>
                    <a:pt x="10939" y="6470"/>
                  </a:lnTo>
                  <a:lnTo>
                    <a:pt x="10983" y="6280"/>
                  </a:lnTo>
                  <a:lnTo>
                    <a:pt x="11017" y="6088"/>
                  </a:lnTo>
                  <a:lnTo>
                    <a:pt x="11042" y="5898"/>
                  </a:lnTo>
                  <a:lnTo>
                    <a:pt x="11058" y="5709"/>
                  </a:lnTo>
                  <a:lnTo>
                    <a:pt x="11063" y="5520"/>
                  </a:lnTo>
                  <a:lnTo>
                    <a:pt x="11056" y="5236"/>
                  </a:lnTo>
                  <a:lnTo>
                    <a:pt x="11035" y="4956"/>
                  </a:lnTo>
                  <a:lnTo>
                    <a:pt x="11000" y="4679"/>
                  </a:lnTo>
                  <a:lnTo>
                    <a:pt x="10950" y="4408"/>
                  </a:lnTo>
                  <a:lnTo>
                    <a:pt x="10889" y="4141"/>
                  </a:lnTo>
                  <a:lnTo>
                    <a:pt x="10815" y="3879"/>
                  </a:lnTo>
                  <a:lnTo>
                    <a:pt x="10727" y="3622"/>
                  </a:lnTo>
                  <a:lnTo>
                    <a:pt x="10629" y="3371"/>
                  </a:lnTo>
                  <a:lnTo>
                    <a:pt x="10518" y="3127"/>
                  </a:lnTo>
                  <a:lnTo>
                    <a:pt x="10395" y="2888"/>
                  </a:lnTo>
                  <a:lnTo>
                    <a:pt x="10262" y="2658"/>
                  </a:lnTo>
                  <a:lnTo>
                    <a:pt x="10119" y="2434"/>
                  </a:lnTo>
                  <a:lnTo>
                    <a:pt x="9964" y="2217"/>
                  </a:lnTo>
                  <a:lnTo>
                    <a:pt x="9800" y="2009"/>
                  </a:lnTo>
                  <a:lnTo>
                    <a:pt x="9626" y="1809"/>
                  </a:lnTo>
                  <a:lnTo>
                    <a:pt x="9443" y="1617"/>
                  </a:lnTo>
                  <a:lnTo>
                    <a:pt x="9251" y="1434"/>
                  </a:lnTo>
                  <a:lnTo>
                    <a:pt x="9050" y="1261"/>
                  </a:lnTo>
                  <a:lnTo>
                    <a:pt x="8841" y="1097"/>
                  </a:lnTo>
                  <a:lnTo>
                    <a:pt x="8624" y="942"/>
                  </a:lnTo>
                  <a:lnTo>
                    <a:pt x="8400" y="799"/>
                  </a:lnTo>
                  <a:lnTo>
                    <a:pt x="8169" y="666"/>
                  </a:lnTo>
                  <a:lnTo>
                    <a:pt x="7929" y="544"/>
                  </a:lnTo>
                  <a:lnTo>
                    <a:pt x="7685" y="434"/>
                  </a:lnTo>
                  <a:lnTo>
                    <a:pt x="7433" y="335"/>
                  </a:lnTo>
                  <a:lnTo>
                    <a:pt x="7176" y="248"/>
                  </a:lnTo>
                  <a:lnTo>
                    <a:pt x="6913" y="174"/>
                  </a:lnTo>
                  <a:lnTo>
                    <a:pt x="6646" y="112"/>
                  </a:lnTo>
                  <a:lnTo>
                    <a:pt x="6374" y="63"/>
                  </a:lnTo>
                  <a:lnTo>
                    <a:pt x="6097" y="28"/>
                  </a:lnTo>
                  <a:lnTo>
                    <a:pt x="5816" y="7"/>
                  </a:lnTo>
                  <a:lnTo>
                    <a:pt x="5532" y="0"/>
                  </a:lnTo>
                  <a:close/>
                </a:path>
              </a:pathLst>
            </a:custGeom>
            <a:solidFill>
              <a:srgbClr val="69A35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微软雅黑" panose="020B0503020204020204" pitchFamily="34" charset="-122"/>
                <a:ea typeface="微软雅黑" panose="020B0503020204020204" pitchFamily="34" charset="-122"/>
              </a:endParaRPr>
            </a:p>
          </p:txBody>
        </p:sp>
        <p:sp>
          <p:nvSpPr>
            <p:cNvPr id="68" name="Freeform 101"/>
            <p:cNvSpPr/>
            <p:nvPr>
              <p:custDataLst>
                <p:tags r:id="rId26"/>
              </p:custDataLst>
            </p:nvPr>
          </p:nvSpPr>
          <p:spPr bwMode="auto">
            <a:xfrm>
              <a:off x="10958" y="5989"/>
              <a:ext cx="141" cy="141"/>
            </a:xfrm>
            <a:custGeom>
              <a:avLst/>
              <a:gdLst>
                <a:gd name="T0" fmla="*/ 2559 w 3269"/>
                <a:gd name="T1" fmla="*/ 35 h 3262"/>
                <a:gd name="T2" fmla="*/ 1981 w 3269"/>
                <a:gd name="T3" fmla="*/ 183 h 3262"/>
                <a:gd name="T4" fmla="*/ 1455 w 3269"/>
                <a:gd name="T5" fmla="*/ 437 h 3262"/>
                <a:gd name="T6" fmla="*/ 990 w 3269"/>
                <a:gd name="T7" fmla="*/ 783 h 3262"/>
                <a:gd name="T8" fmla="*/ 601 w 3269"/>
                <a:gd name="T9" fmla="*/ 1210 h 3262"/>
                <a:gd name="T10" fmla="*/ 298 w 3269"/>
                <a:gd name="T11" fmla="*/ 1706 h 3262"/>
                <a:gd name="T12" fmla="*/ 96 w 3269"/>
                <a:gd name="T13" fmla="*/ 2259 h 3262"/>
                <a:gd name="T14" fmla="*/ 4 w 3269"/>
                <a:gd name="T15" fmla="*/ 2856 h 3262"/>
                <a:gd name="T16" fmla="*/ 3 w 3269"/>
                <a:gd name="T17" fmla="*/ 3049 h 3262"/>
                <a:gd name="T18" fmla="*/ 15 w 3269"/>
                <a:gd name="T19" fmla="*/ 3097 h 3262"/>
                <a:gd name="T20" fmla="*/ 37 w 3269"/>
                <a:gd name="T21" fmla="*/ 3141 h 3262"/>
                <a:gd name="T22" fmla="*/ 66 w 3269"/>
                <a:gd name="T23" fmla="*/ 3180 h 3262"/>
                <a:gd name="T24" fmla="*/ 101 w 3269"/>
                <a:gd name="T25" fmla="*/ 3212 h 3262"/>
                <a:gd name="T26" fmla="*/ 143 w 3269"/>
                <a:gd name="T27" fmla="*/ 3237 h 3262"/>
                <a:gd name="T28" fmla="*/ 189 w 3269"/>
                <a:gd name="T29" fmla="*/ 3254 h 3262"/>
                <a:gd name="T30" fmla="*/ 239 w 3269"/>
                <a:gd name="T31" fmla="*/ 3262 h 3262"/>
                <a:gd name="T32" fmla="*/ 290 w 3269"/>
                <a:gd name="T33" fmla="*/ 3259 h 3262"/>
                <a:gd name="T34" fmla="*/ 338 w 3269"/>
                <a:gd name="T35" fmla="*/ 3247 h 3262"/>
                <a:gd name="T36" fmla="*/ 382 w 3269"/>
                <a:gd name="T37" fmla="*/ 3226 h 3262"/>
                <a:gd name="T38" fmla="*/ 421 w 3269"/>
                <a:gd name="T39" fmla="*/ 3197 h 3262"/>
                <a:gd name="T40" fmla="*/ 453 w 3269"/>
                <a:gd name="T41" fmla="*/ 3161 h 3262"/>
                <a:gd name="T42" fmla="*/ 478 w 3269"/>
                <a:gd name="T43" fmla="*/ 3119 h 3262"/>
                <a:gd name="T44" fmla="*/ 495 w 3269"/>
                <a:gd name="T45" fmla="*/ 3073 h 3262"/>
                <a:gd name="T46" fmla="*/ 503 w 3269"/>
                <a:gd name="T47" fmla="*/ 3024 h 3262"/>
                <a:gd name="T48" fmla="*/ 532 w 3269"/>
                <a:gd name="T49" fmla="*/ 2630 h 3262"/>
                <a:gd name="T50" fmla="*/ 656 w 3269"/>
                <a:gd name="T51" fmla="*/ 2149 h 3262"/>
                <a:gd name="T52" fmla="*/ 867 w 3269"/>
                <a:gd name="T53" fmla="*/ 1711 h 3262"/>
                <a:gd name="T54" fmla="*/ 1157 w 3269"/>
                <a:gd name="T55" fmla="*/ 1325 h 3262"/>
                <a:gd name="T56" fmla="*/ 1514 w 3269"/>
                <a:gd name="T57" fmla="*/ 1001 h 3262"/>
                <a:gd name="T58" fmla="*/ 1928 w 3269"/>
                <a:gd name="T59" fmla="*/ 750 h 3262"/>
                <a:gd name="T60" fmla="*/ 2390 w 3269"/>
                <a:gd name="T61" fmla="*/ 581 h 3262"/>
                <a:gd name="T62" fmla="*/ 2889 w 3269"/>
                <a:gd name="T63" fmla="*/ 505 h 3262"/>
                <a:gd name="T64" fmla="*/ 3056 w 3269"/>
                <a:gd name="T65" fmla="*/ 499 h 3262"/>
                <a:gd name="T66" fmla="*/ 3104 w 3269"/>
                <a:gd name="T67" fmla="*/ 487 h 3262"/>
                <a:gd name="T68" fmla="*/ 3148 w 3269"/>
                <a:gd name="T69" fmla="*/ 466 h 3262"/>
                <a:gd name="T70" fmla="*/ 3186 w 3269"/>
                <a:gd name="T71" fmla="*/ 437 h 3262"/>
                <a:gd name="T72" fmla="*/ 3219 w 3269"/>
                <a:gd name="T73" fmla="*/ 402 h 3262"/>
                <a:gd name="T74" fmla="*/ 3244 w 3269"/>
                <a:gd name="T75" fmla="*/ 359 h 3262"/>
                <a:gd name="T76" fmla="*/ 3261 w 3269"/>
                <a:gd name="T77" fmla="*/ 314 h 3262"/>
                <a:gd name="T78" fmla="*/ 3269 w 3269"/>
                <a:gd name="T79" fmla="*/ 264 h 3262"/>
                <a:gd name="T80" fmla="*/ 3266 w 3269"/>
                <a:gd name="T81" fmla="*/ 213 h 3262"/>
                <a:gd name="T82" fmla="*/ 3254 w 3269"/>
                <a:gd name="T83" fmla="*/ 165 h 3262"/>
                <a:gd name="T84" fmla="*/ 3233 w 3269"/>
                <a:gd name="T85" fmla="*/ 120 h 3262"/>
                <a:gd name="T86" fmla="*/ 3204 w 3269"/>
                <a:gd name="T87" fmla="*/ 82 h 3262"/>
                <a:gd name="T88" fmla="*/ 3168 w 3269"/>
                <a:gd name="T89" fmla="*/ 50 h 3262"/>
                <a:gd name="T90" fmla="*/ 3126 w 3269"/>
                <a:gd name="T91" fmla="*/ 25 h 3262"/>
                <a:gd name="T92" fmla="*/ 3080 w 3269"/>
                <a:gd name="T93" fmla="*/ 8 h 3262"/>
                <a:gd name="T94" fmla="*/ 3031 w 3269"/>
                <a:gd name="T95" fmla="*/ 0 h 3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69" h="3262">
                  <a:moveTo>
                    <a:pt x="3018" y="0"/>
                  </a:moveTo>
                  <a:lnTo>
                    <a:pt x="2863" y="4"/>
                  </a:lnTo>
                  <a:lnTo>
                    <a:pt x="2710" y="15"/>
                  </a:lnTo>
                  <a:lnTo>
                    <a:pt x="2559" y="35"/>
                  </a:lnTo>
                  <a:lnTo>
                    <a:pt x="2410" y="61"/>
                  </a:lnTo>
                  <a:lnTo>
                    <a:pt x="2264" y="95"/>
                  </a:lnTo>
                  <a:lnTo>
                    <a:pt x="2121" y="136"/>
                  </a:lnTo>
                  <a:lnTo>
                    <a:pt x="1981" y="183"/>
                  </a:lnTo>
                  <a:lnTo>
                    <a:pt x="1844" y="237"/>
                  </a:lnTo>
                  <a:lnTo>
                    <a:pt x="1710" y="297"/>
                  </a:lnTo>
                  <a:lnTo>
                    <a:pt x="1580" y="364"/>
                  </a:lnTo>
                  <a:lnTo>
                    <a:pt x="1455" y="437"/>
                  </a:lnTo>
                  <a:lnTo>
                    <a:pt x="1332" y="515"/>
                  </a:lnTo>
                  <a:lnTo>
                    <a:pt x="1213" y="599"/>
                  </a:lnTo>
                  <a:lnTo>
                    <a:pt x="1100" y="689"/>
                  </a:lnTo>
                  <a:lnTo>
                    <a:pt x="990" y="783"/>
                  </a:lnTo>
                  <a:lnTo>
                    <a:pt x="885" y="883"/>
                  </a:lnTo>
                  <a:lnTo>
                    <a:pt x="785" y="988"/>
                  </a:lnTo>
                  <a:lnTo>
                    <a:pt x="690" y="1097"/>
                  </a:lnTo>
                  <a:lnTo>
                    <a:pt x="601" y="1210"/>
                  </a:lnTo>
                  <a:lnTo>
                    <a:pt x="516" y="1329"/>
                  </a:lnTo>
                  <a:lnTo>
                    <a:pt x="438" y="1450"/>
                  </a:lnTo>
                  <a:lnTo>
                    <a:pt x="365" y="1577"/>
                  </a:lnTo>
                  <a:lnTo>
                    <a:pt x="298" y="1706"/>
                  </a:lnTo>
                  <a:lnTo>
                    <a:pt x="238" y="1840"/>
                  </a:lnTo>
                  <a:lnTo>
                    <a:pt x="183" y="1976"/>
                  </a:lnTo>
                  <a:lnTo>
                    <a:pt x="136" y="2117"/>
                  </a:lnTo>
                  <a:lnTo>
                    <a:pt x="96" y="2259"/>
                  </a:lnTo>
                  <a:lnTo>
                    <a:pt x="62" y="2405"/>
                  </a:lnTo>
                  <a:lnTo>
                    <a:pt x="36" y="2553"/>
                  </a:lnTo>
                  <a:lnTo>
                    <a:pt x="16" y="2704"/>
                  </a:lnTo>
                  <a:lnTo>
                    <a:pt x="4" y="2856"/>
                  </a:lnTo>
                  <a:lnTo>
                    <a:pt x="0" y="3011"/>
                  </a:lnTo>
                  <a:lnTo>
                    <a:pt x="0" y="3024"/>
                  </a:lnTo>
                  <a:lnTo>
                    <a:pt x="1" y="3037"/>
                  </a:lnTo>
                  <a:lnTo>
                    <a:pt x="3" y="3049"/>
                  </a:lnTo>
                  <a:lnTo>
                    <a:pt x="5" y="3061"/>
                  </a:lnTo>
                  <a:lnTo>
                    <a:pt x="8" y="3073"/>
                  </a:lnTo>
                  <a:lnTo>
                    <a:pt x="11" y="3085"/>
                  </a:lnTo>
                  <a:lnTo>
                    <a:pt x="15" y="3097"/>
                  </a:lnTo>
                  <a:lnTo>
                    <a:pt x="20" y="3108"/>
                  </a:lnTo>
                  <a:lnTo>
                    <a:pt x="25" y="3119"/>
                  </a:lnTo>
                  <a:lnTo>
                    <a:pt x="30" y="3130"/>
                  </a:lnTo>
                  <a:lnTo>
                    <a:pt x="37" y="3141"/>
                  </a:lnTo>
                  <a:lnTo>
                    <a:pt x="44" y="3151"/>
                  </a:lnTo>
                  <a:lnTo>
                    <a:pt x="51" y="3161"/>
                  </a:lnTo>
                  <a:lnTo>
                    <a:pt x="58" y="3171"/>
                  </a:lnTo>
                  <a:lnTo>
                    <a:pt x="66" y="3180"/>
                  </a:lnTo>
                  <a:lnTo>
                    <a:pt x="74" y="3189"/>
                  </a:lnTo>
                  <a:lnTo>
                    <a:pt x="83" y="3197"/>
                  </a:lnTo>
                  <a:lnTo>
                    <a:pt x="92" y="3205"/>
                  </a:lnTo>
                  <a:lnTo>
                    <a:pt x="101" y="3212"/>
                  </a:lnTo>
                  <a:lnTo>
                    <a:pt x="111" y="3219"/>
                  </a:lnTo>
                  <a:lnTo>
                    <a:pt x="121" y="3226"/>
                  </a:lnTo>
                  <a:lnTo>
                    <a:pt x="132" y="3232"/>
                  </a:lnTo>
                  <a:lnTo>
                    <a:pt x="143" y="3237"/>
                  </a:lnTo>
                  <a:lnTo>
                    <a:pt x="154" y="3242"/>
                  </a:lnTo>
                  <a:lnTo>
                    <a:pt x="165" y="3247"/>
                  </a:lnTo>
                  <a:lnTo>
                    <a:pt x="177" y="3251"/>
                  </a:lnTo>
                  <a:lnTo>
                    <a:pt x="189" y="3254"/>
                  </a:lnTo>
                  <a:lnTo>
                    <a:pt x="201" y="3257"/>
                  </a:lnTo>
                  <a:lnTo>
                    <a:pt x="214" y="3259"/>
                  </a:lnTo>
                  <a:lnTo>
                    <a:pt x="227" y="3261"/>
                  </a:lnTo>
                  <a:lnTo>
                    <a:pt x="239" y="3262"/>
                  </a:lnTo>
                  <a:lnTo>
                    <a:pt x="252" y="3262"/>
                  </a:lnTo>
                  <a:lnTo>
                    <a:pt x="265" y="3262"/>
                  </a:lnTo>
                  <a:lnTo>
                    <a:pt x="278" y="3261"/>
                  </a:lnTo>
                  <a:lnTo>
                    <a:pt x="290" y="3259"/>
                  </a:lnTo>
                  <a:lnTo>
                    <a:pt x="302" y="3257"/>
                  </a:lnTo>
                  <a:lnTo>
                    <a:pt x="315" y="3254"/>
                  </a:lnTo>
                  <a:lnTo>
                    <a:pt x="326" y="3251"/>
                  </a:lnTo>
                  <a:lnTo>
                    <a:pt x="338" y="3247"/>
                  </a:lnTo>
                  <a:lnTo>
                    <a:pt x="349" y="3242"/>
                  </a:lnTo>
                  <a:lnTo>
                    <a:pt x="360" y="3237"/>
                  </a:lnTo>
                  <a:lnTo>
                    <a:pt x="371" y="3232"/>
                  </a:lnTo>
                  <a:lnTo>
                    <a:pt x="382" y="3226"/>
                  </a:lnTo>
                  <a:lnTo>
                    <a:pt x="393" y="3219"/>
                  </a:lnTo>
                  <a:lnTo>
                    <a:pt x="403" y="3212"/>
                  </a:lnTo>
                  <a:lnTo>
                    <a:pt x="412" y="3205"/>
                  </a:lnTo>
                  <a:lnTo>
                    <a:pt x="421" y="3197"/>
                  </a:lnTo>
                  <a:lnTo>
                    <a:pt x="430" y="3189"/>
                  </a:lnTo>
                  <a:lnTo>
                    <a:pt x="438" y="3180"/>
                  </a:lnTo>
                  <a:lnTo>
                    <a:pt x="446" y="3171"/>
                  </a:lnTo>
                  <a:lnTo>
                    <a:pt x="453" y="3161"/>
                  </a:lnTo>
                  <a:lnTo>
                    <a:pt x="460" y="3151"/>
                  </a:lnTo>
                  <a:lnTo>
                    <a:pt x="467" y="3141"/>
                  </a:lnTo>
                  <a:lnTo>
                    <a:pt x="473" y="3130"/>
                  </a:lnTo>
                  <a:lnTo>
                    <a:pt x="478" y="3119"/>
                  </a:lnTo>
                  <a:lnTo>
                    <a:pt x="483" y="3108"/>
                  </a:lnTo>
                  <a:lnTo>
                    <a:pt x="488" y="3097"/>
                  </a:lnTo>
                  <a:lnTo>
                    <a:pt x="492" y="3085"/>
                  </a:lnTo>
                  <a:lnTo>
                    <a:pt x="495" y="3073"/>
                  </a:lnTo>
                  <a:lnTo>
                    <a:pt x="498" y="3061"/>
                  </a:lnTo>
                  <a:lnTo>
                    <a:pt x="500" y="3049"/>
                  </a:lnTo>
                  <a:lnTo>
                    <a:pt x="502" y="3037"/>
                  </a:lnTo>
                  <a:lnTo>
                    <a:pt x="503" y="3024"/>
                  </a:lnTo>
                  <a:lnTo>
                    <a:pt x="503" y="3011"/>
                  </a:lnTo>
                  <a:lnTo>
                    <a:pt x="506" y="2882"/>
                  </a:lnTo>
                  <a:lnTo>
                    <a:pt x="516" y="2755"/>
                  </a:lnTo>
                  <a:lnTo>
                    <a:pt x="532" y="2630"/>
                  </a:lnTo>
                  <a:lnTo>
                    <a:pt x="554" y="2506"/>
                  </a:lnTo>
                  <a:lnTo>
                    <a:pt x="583" y="2385"/>
                  </a:lnTo>
                  <a:lnTo>
                    <a:pt x="617" y="2265"/>
                  </a:lnTo>
                  <a:lnTo>
                    <a:pt x="656" y="2149"/>
                  </a:lnTo>
                  <a:lnTo>
                    <a:pt x="701" y="2035"/>
                  </a:lnTo>
                  <a:lnTo>
                    <a:pt x="752" y="1924"/>
                  </a:lnTo>
                  <a:lnTo>
                    <a:pt x="807" y="1816"/>
                  </a:lnTo>
                  <a:lnTo>
                    <a:pt x="867" y="1711"/>
                  </a:lnTo>
                  <a:lnTo>
                    <a:pt x="934" y="1609"/>
                  </a:lnTo>
                  <a:lnTo>
                    <a:pt x="1003" y="1511"/>
                  </a:lnTo>
                  <a:lnTo>
                    <a:pt x="1078" y="1416"/>
                  </a:lnTo>
                  <a:lnTo>
                    <a:pt x="1157" y="1325"/>
                  </a:lnTo>
                  <a:lnTo>
                    <a:pt x="1240" y="1238"/>
                  </a:lnTo>
                  <a:lnTo>
                    <a:pt x="1328" y="1154"/>
                  </a:lnTo>
                  <a:lnTo>
                    <a:pt x="1419" y="1076"/>
                  </a:lnTo>
                  <a:lnTo>
                    <a:pt x="1514" y="1001"/>
                  </a:lnTo>
                  <a:lnTo>
                    <a:pt x="1612" y="931"/>
                  </a:lnTo>
                  <a:lnTo>
                    <a:pt x="1715" y="865"/>
                  </a:lnTo>
                  <a:lnTo>
                    <a:pt x="1820" y="805"/>
                  </a:lnTo>
                  <a:lnTo>
                    <a:pt x="1928" y="750"/>
                  </a:lnTo>
                  <a:lnTo>
                    <a:pt x="2040" y="700"/>
                  </a:lnTo>
                  <a:lnTo>
                    <a:pt x="2154" y="654"/>
                  </a:lnTo>
                  <a:lnTo>
                    <a:pt x="2270" y="615"/>
                  </a:lnTo>
                  <a:lnTo>
                    <a:pt x="2390" y="581"/>
                  </a:lnTo>
                  <a:lnTo>
                    <a:pt x="2512" y="553"/>
                  </a:lnTo>
                  <a:lnTo>
                    <a:pt x="2635" y="531"/>
                  </a:lnTo>
                  <a:lnTo>
                    <a:pt x="2761" y="515"/>
                  </a:lnTo>
                  <a:lnTo>
                    <a:pt x="2889" y="505"/>
                  </a:lnTo>
                  <a:lnTo>
                    <a:pt x="3018" y="502"/>
                  </a:lnTo>
                  <a:lnTo>
                    <a:pt x="3031" y="502"/>
                  </a:lnTo>
                  <a:lnTo>
                    <a:pt x="3044" y="501"/>
                  </a:lnTo>
                  <a:lnTo>
                    <a:pt x="3056" y="499"/>
                  </a:lnTo>
                  <a:lnTo>
                    <a:pt x="3068" y="497"/>
                  </a:lnTo>
                  <a:lnTo>
                    <a:pt x="3080" y="494"/>
                  </a:lnTo>
                  <a:lnTo>
                    <a:pt x="3092" y="491"/>
                  </a:lnTo>
                  <a:lnTo>
                    <a:pt x="3104" y="487"/>
                  </a:lnTo>
                  <a:lnTo>
                    <a:pt x="3115" y="482"/>
                  </a:lnTo>
                  <a:lnTo>
                    <a:pt x="3126" y="477"/>
                  </a:lnTo>
                  <a:lnTo>
                    <a:pt x="3137" y="472"/>
                  </a:lnTo>
                  <a:lnTo>
                    <a:pt x="3148" y="466"/>
                  </a:lnTo>
                  <a:lnTo>
                    <a:pt x="3158" y="459"/>
                  </a:lnTo>
                  <a:lnTo>
                    <a:pt x="3168" y="452"/>
                  </a:lnTo>
                  <a:lnTo>
                    <a:pt x="3177" y="445"/>
                  </a:lnTo>
                  <a:lnTo>
                    <a:pt x="3186" y="437"/>
                  </a:lnTo>
                  <a:lnTo>
                    <a:pt x="3196" y="429"/>
                  </a:lnTo>
                  <a:lnTo>
                    <a:pt x="3204" y="420"/>
                  </a:lnTo>
                  <a:lnTo>
                    <a:pt x="3212" y="411"/>
                  </a:lnTo>
                  <a:lnTo>
                    <a:pt x="3219" y="402"/>
                  </a:lnTo>
                  <a:lnTo>
                    <a:pt x="3226" y="391"/>
                  </a:lnTo>
                  <a:lnTo>
                    <a:pt x="3233" y="381"/>
                  </a:lnTo>
                  <a:lnTo>
                    <a:pt x="3239" y="370"/>
                  </a:lnTo>
                  <a:lnTo>
                    <a:pt x="3244" y="359"/>
                  </a:lnTo>
                  <a:lnTo>
                    <a:pt x="3249" y="348"/>
                  </a:lnTo>
                  <a:lnTo>
                    <a:pt x="3254" y="337"/>
                  </a:lnTo>
                  <a:lnTo>
                    <a:pt x="3258" y="325"/>
                  </a:lnTo>
                  <a:lnTo>
                    <a:pt x="3261" y="314"/>
                  </a:lnTo>
                  <a:lnTo>
                    <a:pt x="3264" y="301"/>
                  </a:lnTo>
                  <a:lnTo>
                    <a:pt x="3266" y="289"/>
                  </a:lnTo>
                  <a:lnTo>
                    <a:pt x="3268" y="277"/>
                  </a:lnTo>
                  <a:lnTo>
                    <a:pt x="3269" y="264"/>
                  </a:lnTo>
                  <a:lnTo>
                    <a:pt x="3269" y="251"/>
                  </a:lnTo>
                  <a:lnTo>
                    <a:pt x="3269" y="238"/>
                  </a:lnTo>
                  <a:lnTo>
                    <a:pt x="3268" y="226"/>
                  </a:lnTo>
                  <a:lnTo>
                    <a:pt x="3266" y="213"/>
                  </a:lnTo>
                  <a:lnTo>
                    <a:pt x="3264" y="201"/>
                  </a:lnTo>
                  <a:lnTo>
                    <a:pt x="3261" y="189"/>
                  </a:lnTo>
                  <a:lnTo>
                    <a:pt x="3258" y="177"/>
                  </a:lnTo>
                  <a:lnTo>
                    <a:pt x="3254" y="165"/>
                  </a:lnTo>
                  <a:lnTo>
                    <a:pt x="3249" y="154"/>
                  </a:lnTo>
                  <a:lnTo>
                    <a:pt x="3244" y="143"/>
                  </a:lnTo>
                  <a:lnTo>
                    <a:pt x="3239" y="132"/>
                  </a:lnTo>
                  <a:lnTo>
                    <a:pt x="3233" y="120"/>
                  </a:lnTo>
                  <a:lnTo>
                    <a:pt x="3226" y="110"/>
                  </a:lnTo>
                  <a:lnTo>
                    <a:pt x="3219" y="100"/>
                  </a:lnTo>
                  <a:lnTo>
                    <a:pt x="3212" y="91"/>
                  </a:lnTo>
                  <a:lnTo>
                    <a:pt x="3204" y="82"/>
                  </a:lnTo>
                  <a:lnTo>
                    <a:pt x="3196" y="73"/>
                  </a:lnTo>
                  <a:lnTo>
                    <a:pt x="3186" y="65"/>
                  </a:lnTo>
                  <a:lnTo>
                    <a:pt x="3177" y="57"/>
                  </a:lnTo>
                  <a:lnTo>
                    <a:pt x="3168" y="50"/>
                  </a:lnTo>
                  <a:lnTo>
                    <a:pt x="3158" y="43"/>
                  </a:lnTo>
                  <a:lnTo>
                    <a:pt x="3148" y="36"/>
                  </a:lnTo>
                  <a:lnTo>
                    <a:pt x="3137" y="30"/>
                  </a:lnTo>
                  <a:lnTo>
                    <a:pt x="3126" y="25"/>
                  </a:lnTo>
                  <a:lnTo>
                    <a:pt x="3115" y="20"/>
                  </a:lnTo>
                  <a:lnTo>
                    <a:pt x="3104" y="15"/>
                  </a:lnTo>
                  <a:lnTo>
                    <a:pt x="3092" y="11"/>
                  </a:lnTo>
                  <a:lnTo>
                    <a:pt x="3080" y="8"/>
                  </a:lnTo>
                  <a:lnTo>
                    <a:pt x="3068" y="5"/>
                  </a:lnTo>
                  <a:lnTo>
                    <a:pt x="3056" y="3"/>
                  </a:lnTo>
                  <a:lnTo>
                    <a:pt x="3044" y="1"/>
                  </a:lnTo>
                  <a:lnTo>
                    <a:pt x="3031" y="0"/>
                  </a:lnTo>
                  <a:lnTo>
                    <a:pt x="3018" y="0"/>
                  </a:lnTo>
                  <a:close/>
                </a:path>
              </a:pathLst>
            </a:custGeom>
            <a:solidFill>
              <a:srgbClr val="69A35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微软雅黑" panose="020B0503020204020204" pitchFamily="34" charset="-122"/>
                <a:ea typeface="微软雅黑" panose="020B0503020204020204" pitchFamily="34" charset="-122"/>
              </a:endParaRPr>
            </a:p>
          </p:txBody>
        </p:sp>
      </p:grpSp>
      <p:grpSp>
        <p:nvGrpSpPr>
          <p:cNvPr id="79" name="组合 78"/>
          <p:cNvGrpSpPr/>
          <p:nvPr/>
        </p:nvGrpSpPr>
        <p:grpSpPr>
          <a:xfrm>
            <a:off x="7945755" y="2906395"/>
            <a:ext cx="3376930" cy="2756535"/>
            <a:chOff x="12513" y="4577"/>
            <a:chExt cx="5318" cy="4341"/>
          </a:xfrm>
        </p:grpSpPr>
        <p:sp>
          <p:nvSpPr>
            <p:cNvPr id="20" name="Parallelogram 7"/>
            <p:cNvSpPr/>
            <p:nvPr>
              <p:custDataLst>
                <p:tags r:id="rId27"/>
              </p:custDataLst>
            </p:nvPr>
          </p:nvSpPr>
          <p:spPr>
            <a:xfrm>
              <a:off x="12513" y="5241"/>
              <a:ext cx="2800" cy="540"/>
            </a:xfrm>
            <a:prstGeom prst="parallelogram">
              <a:avLst>
                <a:gd name="adj" fmla="val 50926"/>
              </a:avLst>
            </a:prstGeom>
            <a:solidFill>
              <a:srgbClr val="9BBB59"/>
            </a:solidFill>
            <a:ln>
              <a:noFill/>
            </a:ln>
          </p:spPr>
          <p:style>
            <a:lnRef idx="2">
              <a:srgbClr val="1F74AD">
                <a:shade val="50000"/>
              </a:srgbClr>
            </a:lnRef>
            <a:fillRef idx="1">
              <a:srgbClr val="1F74AD"/>
            </a:fillRef>
            <a:effectRef idx="0">
              <a:srgbClr val="1F74AD"/>
            </a:effectRef>
            <a:fontRef idx="minor">
              <a:sysClr val="window" lastClr="FFFFFF"/>
            </a:fontRef>
          </p:style>
          <p:txBody>
            <a:bodyPr rtlCol="0" anchor="ctr"/>
            <a:lstStyle/>
            <a:p>
              <a:pPr algn="ctr"/>
              <a:r>
                <a:rPr lang="zh-CN" altLang="id-ID" sz="1400" dirty="0" smtClean="0">
                  <a:solidFill>
                    <a:sysClr val="window" lastClr="FFFFFF"/>
                  </a:solidFill>
                  <a:latin typeface="微软雅黑" panose="020B0503020204020204" pitchFamily="34" charset="-122"/>
                  <a:ea typeface="微软雅黑" panose="020B0503020204020204" pitchFamily="34" charset="-122"/>
                </a:rPr>
                <a:t>后续</a:t>
              </a:r>
              <a:r>
                <a:rPr lang="en-US" altLang="zh-CN" sz="1400" dirty="0" smtClean="0">
                  <a:solidFill>
                    <a:sysClr val="window" lastClr="FFFFFF"/>
                  </a:solidFill>
                  <a:latin typeface="微软雅黑" panose="020B0503020204020204" pitchFamily="34" charset="-122"/>
                  <a:ea typeface="微软雅黑" panose="020B0503020204020204" pitchFamily="34" charset="-122"/>
                </a:rPr>
                <a:t>……</a:t>
              </a:r>
              <a:endParaRPr lang="en-US" altLang="zh-CN" sz="1400" dirty="0" smtClean="0">
                <a:solidFill>
                  <a:sysClr val="window" lastClr="FFFFFF"/>
                </a:solidFill>
                <a:latin typeface="微软雅黑" panose="020B0503020204020204" pitchFamily="34" charset="-122"/>
                <a:ea typeface="微软雅黑" panose="020B0503020204020204" pitchFamily="34" charset="-122"/>
              </a:endParaRPr>
            </a:p>
          </p:txBody>
        </p:sp>
        <p:cxnSp>
          <p:nvCxnSpPr>
            <p:cNvPr id="35" name="Straight Connector 17"/>
            <p:cNvCxnSpPr/>
            <p:nvPr>
              <p:custDataLst>
                <p:tags r:id="rId28"/>
              </p:custDataLst>
            </p:nvPr>
          </p:nvCxnSpPr>
          <p:spPr>
            <a:xfrm flipH="1">
              <a:off x="13917" y="5781"/>
              <a:ext cx="14" cy="2280"/>
            </a:xfrm>
            <a:prstGeom prst="line">
              <a:avLst/>
            </a:prstGeom>
            <a:ln w="12700">
              <a:solidFill>
                <a:sysClr val="window" lastClr="FFFFFF">
                  <a:lumMod val="65000"/>
                </a:sysClr>
              </a:solidFill>
              <a:headEnd type="none"/>
              <a:tailEnd type="oval"/>
            </a:ln>
          </p:spPr>
          <p:style>
            <a:lnRef idx="1">
              <a:srgbClr val="1F74AD"/>
            </a:lnRef>
            <a:fillRef idx="0">
              <a:srgbClr val="1F74AD"/>
            </a:fillRef>
            <a:effectRef idx="0">
              <a:srgbClr val="1F74AD"/>
            </a:effectRef>
            <a:fontRef idx="minor">
              <a:srgbClr val="000000"/>
            </a:fontRef>
          </p:style>
        </p:cxnSp>
        <p:sp>
          <p:nvSpPr>
            <p:cNvPr id="46" name="Freeform 55"/>
            <p:cNvSpPr>
              <a:spLocks noEditPoints="1"/>
            </p:cNvSpPr>
            <p:nvPr>
              <p:custDataLst>
                <p:tags r:id="rId29"/>
              </p:custDataLst>
            </p:nvPr>
          </p:nvSpPr>
          <p:spPr bwMode="auto">
            <a:xfrm>
              <a:off x="13554" y="4577"/>
              <a:ext cx="754" cy="542"/>
            </a:xfrm>
            <a:custGeom>
              <a:avLst/>
              <a:gdLst>
                <a:gd name="T0" fmla="*/ 2486 w 16058"/>
                <a:gd name="T1" fmla="*/ 10403 h 11544"/>
                <a:gd name="T2" fmla="*/ 1591 w 16058"/>
                <a:gd name="T3" fmla="*/ 9798 h 11544"/>
                <a:gd name="T4" fmla="*/ 1075 w 16058"/>
                <a:gd name="T5" fmla="*/ 8845 h 11544"/>
                <a:gd name="T6" fmla="*/ 1034 w 16058"/>
                <a:gd name="T7" fmla="*/ 7911 h 11544"/>
                <a:gd name="T8" fmla="*/ 1269 w 16058"/>
                <a:gd name="T9" fmla="*/ 7227 h 11544"/>
                <a:gd name="T10" fmla="*/ 1712 w 16058"/>
                <a:gd name="T11" fmla="*/ 6654 h 11544"/>
                <a:gd name="T12" fmla="*/ 2311 w 16058"/>
                <a:gd name="T13" fmla="*/ 6236 h 11544"/>
                <a:gd name="T14" fmla="*/ 2677 w 16058"/>
                <a:gd name="T15" fmla="*/ 5951 h 11544"/>
                <a:gd name="T16" fmla="*/ 2739 w 16058"/>
                <a:gd name="T17" fmla="*/ 5626 h 11544"/>
                <a:gd name="T18" fmla="*/ 2564 w 16058"/>
                <a:gd name="T19" fmla="*/ 5102 h 11544"/>
                <a:gd name="T20" fmla="*/ 2509 w 16058"/>
                <a:gd name="T21" fmla="*/ 4790 h 11544"/>
                <a:gd name="T22" fmla="*/ 2634 w 16058"/>
                <a:gd name="T23" fmla="*/ 4225 h 11544"/>
                <a:gd name="T24" fmla="*/ 3014 w 16058"/>
                <a:gd name="T25" fmla="*/ 3763 h 11544"/>
                <a:gd name="T26" fmla="*/ 3573 w 16058"/>
                <a:gd name="T27" fmla="*/ 3528 h 11544"/>
                <a:gd name="T28" fmla="*/ 4022 w 16058"/>
                <a:gd name="T29" fmla="*/ 3524 h 11544"/>
                <a:gd name="T30" fmla="*/ 4410 w 16058"/>
                <a:gd name="T31" fmla="*/ 3616 h 11544"/>
                <a:gd name="T32" fmla="*/ 4822 w 16058"/>
                <a:gd name="T33" fmla="*/ 3718 h 11544"/>
                <a:gd name="T34" fmla="*/ 5077 w 16058"/>
                <a:gd name="T35" fmla="*/ 3578 h 11544"/>
                <a:gd name="T36" fmla="*/ 5304 w 16058"/>
                <a:gd name="T37" fmla="*/ 3154 h 11544"/>
                <a:gd name="T38" fmla="*/ 5986 w 16058"/>
                <a:gd name="T39" fmla="*/ 2112 h 11544"/>
                <a:gd name="T40" fmla="*/ 6970 w 16058"/>
                <a:gd name="T41" fmla="*/ 1377 h 11544"/>
                <a:gd name="T42" fmla="*/ 8153 w 16058"/>
                <a:gd name="T43" fmla="*/ 1025 h 11544"/>
                <a:gd name="T44" fmla="*/ 9661 w 16058"/>
                <a:gd name="T45" fmla="*/ 1190 h 11544"/>
                <a:gd name="T46" fmla="*/ 10994 w 16058"/>
                <a:gd name="T47" fmla="*/ 2023 h 11544"/>
                <a:gd name="T48" fmla="*/ 11831 w 16058"/>
                <a:gd name="T49" fmla="*/ 3370 h 11544"/>
                <a:gd name="T50" fmla="*/ 12046 w 16058"/>
                <a:gd name="T51" fmla="*/ 4561 h 11544"/>
                <a:gd name="T52" fmla="*/ 12173 w 16058"/>
                <a:gd name="T53" fmla="*/ 4853 h 11544"/>
                <a:gd name="T54" fmla="*/ 12517 w 16058"/>
                <a:gd name="T55" fmla="*/ 5002 h 11544"/>
                <a:gd name="T56" fmla="*/ 13610 w 16058"/>
                <a:gd name="T57" fmla="*/ 5356 h 11544"/>
                <a:gd name="T58" fmla="*/ 14494 w 16058"/>
                <a:gd name="T59" fmla="*/ 6116 h 11544"/>
                <a:gd name="T60" fmla="*/ 14988 w 16058"/>
                <a:gd name="T61" fmla="*/ 7177 h 11544"/>
                <a:gd name="T62" fmla="*/ 14968 w 16058"/>
                <a:gd name="T63" fmla="*/ 8469 h 11544"/>
                <a:gd name="T64" fmla="*/ 14337 w 16058"/>
                <a:gd name="T65" fmla="*/ 9634 h 11544"/>
                <a:gd name="T66" fmla="*/ 13243 w 16058"/>
                <a:gd name="T67" fmla="*/ 10372 h 11544"/>
                <a:gd name="T68" fmla="*/ 12944 w 16058"/>
                <a:gd name="T69" fmla="*/ 3664 h 11544"/>
                <a:gd name="T70" fmla="*/ 12111 w 16058"/>
                <a:gd name="T71" fmla="*/ 1788 h 11544"/>
                <a:gd name="T72" fmla="*/ 10564 w 16058"/>
                <a:gd name="T73" fmla="*/ 487 h 11544"/>
                <a:gd name="T74" fmla="*/ 8531 w 16058"/>
                <a:gd name="T75" fmla="*/ 0 h 11544"/>
                <a:gd name="T76" fmla="*/ 6922 w 16058"/>
                <a:gd name="T77" fmla="*/ 297 h 11544"/>
                <a:gd name="T78" fmla="*/ 5572 w 16058"/>
                <a:gd name="T79" fmla="*/ 1115 h 11544"/>
                <a:gd name="T80" fmla="*/ 4587 w 16058"/>
                <a:gd name="T81" fmla="*/ 2341 h 11544"/>
                <a:gd name="T82" fmla="*/ 4112 w 16058"/>
                <a:gd name="T83" fmla="*/ 2541 h 11544"/>
                <a:gd name="T84" fmla="*/ 3533 w 16058"/>
                <a:gd name="T85" fmla="*/ 2521 h 11544"/>
                <a:gd name="T86" fmla="*/ 2501 w 16058"/>
                <a:gd name="T87" fmla="*/ 2896 h 11544"/>
                <a:gd name="T88" fmla="*/ 1778 w 16058"/>
                <a:gd name="T89" fmla="*/ 3692 h 11544"/>
                <a:gd name="T90" fmla="*/ 1505 w 16058"/>
                <a:gd name="T91" fmla="*/ 4768 h 11544"/>
                <a:gd name="T92" fmla="*/ 1558 w 16058"/>
                <a:gd name="T93" fmla="*/ 5217 h 11544"/>
                <a:gd name="T94" fmla="*/ 1281 w 16058"/>
                <a:gd name="T95" fmla="*/ 5706 h 11544"/>
                <a:gd name="T96" fmla="*/ 564 w 16058"/>
                <a:gd name="T97" fmla="*/ 6461 h 11544"/>
                <a:gd name="T98" fmla="*/ 118 w 16058"/>
                <a:gd name="T99" fmla="*/ 7414 h 11544"/>
                <a:gd name="T100" fmla="*/ 17 w 16058"/>
                <a:gd name="T101" fmla="*/ 8615 h 11544"/>
                <a:gd name="T102" fmla="*/ 557 w 16058"/>
                <a:gd name="T103" fmla="*/ 10106 h 11544"/>
                <a:gd name="T104" fmla="*/ 1707 w 16058"/>
                <a:gd name="T105" fmla="*/ 11150 h 11544"/>
                <a:gd name="T106" fmla="*/ 3262 w 16058"/>
                <a:gd name="T107" fmla="*/ 11543 h 11544"/>
                <a:gd name="T108" fmla="*/ 13589 w 16058"/>
                <a:gd name="T109" fmla="*/ 11315 h 11544"/>
                <a:gd name="T110" fmla="*/ 15080 w 16058"/>
                <a:gd name="T111" fmla="*/ 10310 h 11544"/>
                <a:gd name="T112" fmla="*/ 15940 w 16058"/>
                <a:gd name="T113" fmla="*/ 8720 h 11544"/>
                <a:gd name="T114" fmla="*/ 15965 w 16058"/>
                <a:gd name="T115" fmla="*/ 6945 h 11544"/>
                <a:gd name="T116" fmla="*/ 15283 w 16058"/>
                <a:gd name="T117" fmla="*/ 5493 h 11544"/>
                <a:gd name="T118" fmla="*/ 14075 w 16058"/>
                <a:gd name="T119" fmla="*/ 4467 h 115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058" h="11544">
                  <a:moveTo>
                    <a:pt x="12294" y="10539"/>
                  </a:moveTo>
                  <a:lnTo>
                    <a:pt x="12294" y="10540"/>
                  </a:lnTo>
                  <a:lnTo>
                    <a:pt x="3262" y="10540"/>
                  </a:lnTo>
                  <a:lnTo>
                    <a:pt x="3145" y="10537"/>
                  </a:lnTo>
                  <a:lnTo>
                    <a:pt x="3031" y="10528"/>
                  </a:lnTo>
                  <a:lnTo>
                    <a:pt x="2919" y="10514"/>
                  </a:lnTo>
                  <a:lnTo>
                    <a:pt x="2807" y="10494"/>
                  </a:lnTo>
                  <a:lnTo>
                    <a:pt x="2698" y="10469"/>
                  </a:lnTo>
                  <a:lnTo>
                    <a:pt x="2591" y="10438"/>
                  </a:lnTo>
                  <a:lnTo>
                    <a:pt x="2486" y="10403"/>
                  </a:lnTo>
                  <a:lnTo>
                    <a:pt x="2384" y="10363"/>
                  </a:lnTo>
                  <a:lnTo>
                    <a:pt x="2284" y="10316"/>
                  </a:lnTo>
                  <a:lnTo>
                    <a:pt x="2187" y="10267"/>
                  </a:lnTo>
                  <a:lnTo>
                    <a:pt x="2092" y="10212"/>
                  </a:lnTo>
                  <a:lnTo>
                    <a:pt x="2000" y="10154"/>
                  </a:lnTo>
                  <a:lnTo>
                    <a:pt x="1912" y="10091"/>
                  </a:lnTo>
                  <a:lnTo>
                    <a:pt x="1827" y="10023"/>
                  </a:lnTo>
                  <a:lnTo>
                    <a:pt x="1744" y="9952"/>
                  </a:lnTo>
                  <a:lnTo>
                    <a:pt x="1666" y="9878"/>
                  </a:lnTo>
                  <a:lnTo>
                    <a:pt x="1591" y="9798"/>
                  </a:lnTo>
                  <a:lnTo>
                    <a:pt x="1520" y="9717"/>
                  </a:lnTo>
                  <a:lnTo>
                    <a:pt x="1453" y="9632"/>
                  </a:lnTo>
                  <a:lnTo>
                    <a:pt x="1390" y="9543"/>
                  </a:lnTo>
                  <a:lnTo>
                    <a:pt x="1331" y="9451"/>
                  </a:lnTo>
                  <a:lnTo>
                    <a:pt x="1277" y="9357"/>
                  </a:lnTo>
                  <a:lnTo>
                    <a:pt x="1226" y="9259"/>
                  </a:lnTo>
                  <a:lnTo>
                    <a:pt x="1181" y="9159"/>
                  </a:lnTo>
                  <a:lnTo>
                    <a:pt x="1141" y="9057"/>
                  </a:lnTo>
                  <a:lnTo>
                    <a:pt x="1105" y="8952"/>
                  </a:lnTo>
                  <a:lnTo>
                    <a:pt x="1075" y="8845"/>
                  </a:lnTo>
                  <a:lnTo>
                    <a:pt x="1050" y="8736"/>
                  </a:lnTo>
                  <a:lnTo>
                    <a:pt x="1030" y="8624"/>
                  </a:lnTo>
                  <a:lnTo>
                    <a:pt x="1016" y="8512"/>
                  </a:lnTo>
                  <a:lnTo>
                    <a:pt x="1007" y="8397"/>
                  </a:lnTo>
                  <a:lnTo>
                    <a:pt x="1004" y="8281"/>
                  </a:lnTo>
                  <a:lnTo>
                    <a:pt x="1005" y="8207"/>
                  </a:lnTo>
                  <a:lnTo>
                    <a:pt x="1009" y="8131"/>
                  </a:lnTo>
                  <a:lnTo>
                    <a:pt x="1015" y="8057"/>
                  </a:lnTo>
                  <a:lnTo>
                    <a:pt x="1024" y="7984"/>
                  </a:lnTo>
                  <a:lnTo>
                    <a:pt x="1034" y="7911"/>
                  </a:lnTo>
                  <a:lnTo>
                    <a:pt x="1048" y="7839"/>
                  </a:lnTo>
                  <a:lnTo>
                    <a:pt x="1063" y="7768"/>
                  </a:lnTo>
                  <a:lnTo>
                    <a:pt x="1081" y="7697"/>
                  </a:lnTo>
                  <a:lnTo>
                    <a:pt x="1101" y="7627"/>
                  </a:lnTo>
                  <a:lnTo>
                    <a:pt x="1123" y="7558"/>
                  </a:lnTo>
                  <a:lnTo>
                    <a:pt x="1148" y="7490"/>
                  </a:lnTo>
                  <a:lnTo>
                    <a:pt x="1175" y="7423"/>
                  </a:lnTo>
                  <a:lnTo>
                    <a:pt x="1203" y="7356"/>
                  </a:lnTo>
                  <a:lnTo>
                    <a:pt x="1235" y="7291"/>
                  </a:lnTo>
                  <a:lnTo>
                    <a:pt x="1269" y="7227"/>
                  </a:lnTo>
                  <a:lnTo>
                    <a:pt x="1304" y="7165"/>
                  </a:lnTo>
                  <a:lnTo>
                    <a:pt x="1341" y="7102"/>
                  </a:lnTo>
                  <a:lnTo>
                    <a:pt x="1381" y="7041"/>
                  </a:lnTo>
                  <a:lnTo>
                    <a:pt x="1422" y="6982"/>
                  </a:lnTo>
                  <a:lnTo>
                    <a:pt x="1465" y="6924"/>
                  </a:lnTo>
                  <a:lnTo>
                    <a:pt x="1511" y="6867"/>
                  </a:lnTo>
                  <a:lnTo>
                    <a:pt x="1559" y="6811"/>
                  </a:lnTo>
                  <a:lnTo>
                    <a:pt x="1608" y="6757"/>
                  </a:lnTo>
                  <a:lnTo>
                    <a:pt x="1659" y="6705"/>
                  </a:lnTo>
                  <a:lnTo>
                    <a:pt x="1712" y="6654"/>
                  </a:lnTo>
                  <a:lnTo>
                    <a:pt x="1767" y="6604"/>
                  </a:lnTo>
                  <a:lnTo>
                    <a:pt x="1825" y="6555"/>
                  </a:lnTo>
                  <a:lnTo>
                    <a:pt x="1883" y="6509"/>
                  </a:lnTo>
                  <a:lnTo>
                    <a:pt x="1943" y="6464"/>
                  </a:lnTo>
                  <a:lnTo>
                    <a:pt x="2005" y="6421"/>
                  </a:lnTo>
                  <a:lnTo>
                    <a:pt x="2069" y="6380"/>
                  </a:lnTo>
                  <a:lnTo>
                    <a:pt x="2135" y="6341"/>
                  </a:lnTo>
                  <a:lnTo>
                    <a:pt x="2198" y="6304"/>
                  </a:lnTo>
                  <a:lnTo>
                    <a:pt x="2256" y="6269"/>
                  </a:lnTo>
                  <a:lnTo>
                    <a:pt x="2311" y="6236"/>
                  </a:lnTo>
                  <a:lnTo>
                    <a:pt x="2364" y="6205"/>
                  </a:lnTo>
                  <a:lnTo>
                    <a:pt x="2412" y="6174"/>
                  </a:lnTo>
                  <a:lnTo>
                    <a:pt x="2456" y="6145"/>
                  </a:lnTo>
                  <a:lnTo>
                    <a:pt x="2498" y="6116"/>
                  </a:lnTo>
                  <a:lnTo>
                    <a:pt x="2535" y="6088"/>
                  </a:lnTo>
                  <a:lnTo>
                    <a:pt x="2570" y="6061"/>
                  </a:lnTo>
                  <a:lnTo>
                    <a:pt x="2601" y="6033"/>
                  </a:lnTo>
                  <a:lnTo>
                    <a:pt x="2629" y="6006"/>
                  </a:lnTo>
                  <a:lnTo>
                    <a:pt x="2655" y="5979"/>
                  </a:lnTo>
                  <a:lnTo>
                    <a:pt x="2677" y="5951"/>
                  </a:lnTo>
                  <a:lnTo>
                    <a:pt x="2696" y="5923"/>
                  </a:lnTo>
                  <a:lnTo>
                    <a:pt x="2712" y="5895"/>
                  </a:lnTo>
                  <a:lnTo>
                    <a:pt x="2725" y="5866"/>
                  </a:lnTo>
                  <a:lnTo>
                    <a:pt x="2735" y="5836"/>
                  </a:lnTo>
                  <a:lnTo>
                    <a:pt x="2742" y="5805"/>
                  </a:lnTo>
                  <a:lnTo>
                    <a:pt x="2747" y="5773"/>
                  </a:lnTo>
                  <a:lnTo>
                    <a:pt x="2748" y="5738"/>
                  </a:lnTo>
                  <a:lnTo>
                    <a:pt x="2748" y="5703"/>
                  </a:lnTo>
                  <a:lnTo>
                    <a:pt x="2744" y="5665"/>
                  </a:lnTo>
                  <a:lnTo>
                    <a:pt x="2739" y="5626"/>
                  </a:lnTo>
                  <a:lnTo>
                    <a:pt x="2730" y="5585"/>
                  </a:lnTo>
                  <a:lnTo>
                    <a:pt x="2720" y="5542"/>
                  </a:lnTo>
                  <a:lnTo>
                    <a:pt x="2707" y="5495"/>
                  </a:lnTo>
                  <a:lnTo>
                    <a:pt x="2691" y="5446"/>
                  </a:lnTo>
                  <a:lnTo>
                    <a:pt x="2674" y="5395"/>
                  </a:lnTo>
                  <a:lnTo>
                    <a:pt x="2654" y="5340"/>
                  </a:lnTo>
                  <a:lnTo>
                    <a:pt x="2632" y="5282"/>
                  </a:lnTo>
                  <a:lnTo>
                    <a:pt x="2607" y="5220"/>
                  </a:lnTo>
                  <a:lnTo>
                    <a:pt x="2581" y="5156"/>
                  </a:lnTo>
                  <a:lnTo>
                    <a:pt x="2564" y="5102"/>
                  </a:lnTo>
                  <a:lnTo>
                    <a:pt x="2549" y="5050"/>
                  </a:lnTo>
                  <a:lnTo>
                    <a:pt x="2537" y="5000"/>
                  </a:lnTo>
                  <a:lnTo>
                    <a:pt x="2527" y="4950"/>
                  </a:lnTo>
                  <a:lnTo>
                    <a:pt x="2523" y="4926"/>
                  </a:lnTo>
                  <a:lnTo>
                    <a:pt x="2519" y="4903"/>
                  </a:lnTo>
                  <a:lnTo>
                    <a:pt x="2516" y="4880"/>
                  </a:lnTo>
                  <a:lnTo>
                    <a:pt x="2514" y="4857"/>
                  </a:lnTo>
                  <a:lnTo>
                    <a:pt x="2512" y="4834"/>
                  </a:lnTo>
                  <a:lnTo>
                    <a:pt x="2510" y="4812"/>
                  </a:lnTo>
                  <a:lnTo>
                    <a:pt x="2509" y="4790"/>
                  </a:lnTo>
                  <a:lnTo>
                    <a:pt x="2509" y="4768"/>
                  </a:lnTo>
                  <a:lnTo>
                    <a:pt x="2511" y="4704"/>
                  </a:lnTo>
                  <a:lnTo>
                    <a:pt x="2516" y="4640"/>
                  </a:lnTo>
                  <a:lnTo>
                    <a:pt x="2524" y="4577"/>
                  </a:lnTo>
                  <a:lnTo>
                    <a:pt x="2535" y="4516"/>
                  </a:lnTo>
                  <a:lnTo>
                    <a:pt x="2549" y="4455"/>
                  </a:lnTo>
                  <a:lnTo>
                    <a:pt x="2565" y="4395"/>
                  </a:lnTo>
                  <a:lnTo>
                    <a:pt x="2585" y="4337"/>
                  </a:lnTo>
                  <a:lnTo>
                    <a:pt x="2608" y="4280"/>
                  </a:lnTo>
                  <a:lnTo>
                    <a:pt x="2634" y="4225"/>
                  </a:lnTo>
                  <a:lnTo>
                    <a:pt x="2661" y="4171"/>
                  </a:lnTo>
                  <a:lnTo>
                    <a:pt x="2691" y="4118"/>
                  </a:lnTo>
                  <a:lnTo>
                    <a:pt x="2724" y="4067"/>
                  </a:lnTo>
                  <a:lnTo>
                    <a:pt x="2759" y="4018"/>
                  </a:lnTo>
                  <a:lnTo>
                    <a:pt x="2796" y="3971"/>
                  </a:lnTo>
                  <a:lnTo>
                    <a:pt x="2835" y="3925"/>
                  </a:lnTo>
                  <a:lnTo>
                    <a:pt x="2877" y="3881"/>
                  </a:lnTo>
                  <a:lnTo>
                    <a:pt x="2921" y="3839"/>
                  </a:lnTo>
                  <a:lnTo>
                    <a:pt x="2966" y="3800"/>
                  </a:lnTo>
                  <a:lnTo>
                    <a:pt x="3014" y="3763"/>
                  </a:lnTo>
                  <a:lnTo>
                    <a:pt x="3063" y="3728"/>
                  </a:lnTo>
                  <a:lnTo>
                    <a:pt x="3113" y="3696"/>
                  </a:lnTo>
                  <a:lnTo>
                    <a:pt x="3166" y="3665"/>
                  </a:lnTo>
                  <a:lnTo>
                    <a:pt x="3221" y="3638"/>
                  </a:lnTo>
                  <a:lnTo>
                    <a:pt x="3276" y="3612"/>
                  </a:lnTo>
                  <a:lnTo>
                    <a:pt x="3333" y="3589"/>
                  </a:lnTo>
                  <a:lnTo>
                    <a:pt x="3391" y="3570"/>
                  </a:lnTo>
                  <a:lnTo>
                    <a:pt x="3450" y="3553"/>
                  </a:lnTo>
                  <a:lnTo>
                    <a:pt x="3512" y="3539"/>
                  </a:lnTo>
                  <a:lnTo>
                    <a:pt x="3573" y="3528"/>
                  </a:lnTo>
                  <a:lnTo>
                    <a:pt x="3636" y="3520"/>
                  </a:lnTo>
                  <a:lnTo>
                    <a:pt x="3699" y="3515"/>
                  </a:lnTo>
                  <a:lnTo>
                    <a:pt x="3764" y="3513"/>
                  </a:lnTo>
                  <a:lnTo>
                    <a:pt x="3779" y="3513"/>
                  </a:lnTo>
                  <a:lnTo>
                    <a:pt x="3821" y="3512"/>
                  </a:lnTo>
                  <a:lnTo>
                    <a:pt x="3851" y="3512"/>
                  </a:lnTo>
                  <a:lnTo>
                    <a:pt x="3886" y="3513"/>
                  </a:lnTo>
                  <a:lnTo>
                    <a:pt x="3927" y="3515"/>
                  </a:lnTo>
                  <a:lnTo>
                    <a:pt x="3972" y="3519"/>
                  </a:lnTo>
                  <a:lnTo>
                    <a:pt x="4022" y="3524"/>
                  </a:lnTo>
                  <a:lnTo>
                    <a:pt x="4074" y="3531"/>
                  </a:lnTo>
                  <a:lnTo>
                    <a:pt x="4130" y="3540"/>
                  </a:lnTo>
                  <a:lnTo>
                    <a:pt x="4189" y="3552"/>
                  </a:lnTo>
                  <a:lnTo>
                    <a:pt x="4219" y="3559"/>
                  </a:lnTo>
                  <a:lnTo>
                    <a:pt x="4250" y="3566"/>
                  </a:lnTo>
                  <a:lnTo>
                    <a:pt x="4281" y="3575"/>
                  </a:lnTo>
                  <a:lnTo>
                    <a:pt x="4314" y="3584"/>
                  </a:lnTo>
                  <a:lnTo>
                    <a:pt x="4345" y="3594"/>
                  </a:lnTo>
                  <a:lnTo>
                    <a:pt x="4378" y="3604"/>
                  </a:lnTo>
                  <a:lnTo>
                    <a:pt x="4410" y="3616"/>
                  </a:lnTo>
                  <a:lnTo>
                    <a:pt x="4443" y="3629"/>
                  </a:lnTo>
                  <a:lnTo>
                    <a:pt x="4495" y="3649"/>
                  </a:lnTo>
                  <a:lnTo>
                    <a:pt x="4544" y="3667"/>
                  </a:lnTo>
                  <a:lnTo>
                    <a:pt x="4592" y="3682"/>
                  </a:lnTo>
                  <a:lnTo>
                    <a:pt x="4636" y="3694"/>
                  </a:lnTo>
                  <a:lnTo>
                    <a:pt x="4678" y="3704"/>
                  </a:lnTo>
                  <a:lnTo>
                    <a:pt x="4717" y="3711"/>
                  </a:lnTo>
                  <a:lnTo>
                    <a:pt x="4754" y="3716"/>
                  </a:lnTo>
                  <a:lnTo>
                    <a:pt x="4789" y="3718"/>
                  </a:lnTo>
                  <a:lnTo>
                    <a:pt x="4822" y="3718"/>
                  </a:lnTo>
                  <a:lnTo>
                    <a:pt x="4855" y="3715"/>
                  </a:lnTo>
                  <a:lnTo>
                    <a:pt x="4884" y="3710"/>
                  </a:lnTo>
                  <a:lnTo>
                    <a:pt x="4912" y="3702"/>
                  </a:lnTo>
                  <a:lnTo>
                    <a:pt x="4939" y="3692"/>
                  </a:lnTo>
                  <a:lnTo>
                    <a:pt x="4964" y="3679"/>
                  </a:lnTo>
                  <a:lnTo>
                    <a:pt x="4989" y="3664"/>
                  </a:lnTo>
                  <a:lnTo>
                    <a:pt x="5012" y="3646"/>
                  </a:lnTo>
                  <a:lnTo>
                    <a:pt x="5034" y="3626"/>
                  </a:lnTo>
                  <a:lnTo>
                    <a:pt x="5056" y="3603"/>
                  </a:lnTo>
                  <a:lnTo>
                    <a:pt x="5077" y="3578"/>
                  </a:lnTo>
                  <a:lnTo>
                    <a:pt x="5097" y="3551"/>
                  </a:lnTo>
                  <a:lnTo>
                    <a:pt x="5117" y="3522"/>
                  </a:lnTo>
                  <a:lnTo>
                    <a:pt x="5138" y="3490"/>
                  </a:lnTo>
                  <a:lnTo>
                    <a:pt x="5158" y="3456"/>
                  </a:lnTo>
                  <a:lnTo>
                    <a:pt x="5177" y="3420"/>
                  </a:lnTo>
                  <a:lnTo>
                    <a:pt x="5197" y="3382"/>
                  </a:lnTo>
                  <a:lnTo>
                    <a:pt x="5218" y="3340"/>
                  </a:lnTo>
                  <a:lnTo>
                    <a:pt x="5238" y="3297"/>
                  </a:lnTo>
                  <a:lnTo>
                    <a:pt x="5260" y="3251"/>
                  </a:lnTo>
                  <a:lnTo>
                    <a:pt x="5304" y="3154"/>
                  </a:lnTo>
                  <a:lnTo>
                    <a:pt x="5353" y="3047"/>
                  </a:lnTo>
                  <a:lnTo>
                    <a:pt x="5409" y="2932"/>
                  </a:lnTo>
                  <a:lnTo>
                    <a:pt x="5469" y="2820"/>
                  </a:lnTo>
                  <a:lnTo>
                    <a:pt x="5532" y="2710"/>
                  </a:lnTo>
                  <a:lnTo>
                    <a:pt x="5599" y="2603"/>
                  </a:lnTo>
                  <a:lnTo>
                    <a:pt x="5669" y="2499"/>
                  </a:lnTo>
                  <a:lnTo>
                    <a:pt x="5744" y="2398"/>
                  </a:lnTo>
                  <a:lnTo>
                    <a:pt x="5821" y="2300"/>
                  </a:lnTo>
                  <a:lnTo>
                    <a:pt x="5902" y="2204"/>
                  </a:lnTo>
                  <a:lnTo>
                    <a:pt x="5986" y="2112"/>
                  </a:lnTo>
                  <a:lnTo>
                    <a:pt x="6072" y="2024"/>
                  </a:lnTo>
                  <a:lnTo>
                    <a:pt x="6161" y="1938"/>
                  </a:lnTo>
                  <a:lnTo>
                    <a:pt x="6255" y="1856"/>
                  </a:lnTo>
                  <a:lnTo>
                    <a:pt x="6349" y="1777"/>
                  </a:lnTo>
                  <a:lnTo>
                    <a:pt x="6447" y="1701"/>
                  </a:lnTo>
                  <a:lnTo>
                    <a:pt x="6547" y="1629"/>
                  </a:lnTo>
                  <a:lnTo>
                    <a:pt x="6650" y="1560"/>
                  </a:lnTo>
                  <a:lnTo>
                    <a:pt x="6754" y="1496"/>
                  </a:lnTo>
                  <a:lnTo>
                    <a:pt x="6862" y="1434"/>
                  </a:lnTo>
                  <a:lnTo>
                    <a:pt x="6970" y="1377"/>
                  </a:lnTo>
                  <a:lnTo>
                    <a:pt x="7082" y="1323"/>
                  </a:lnTo>
                  <a:lnTo>
                    <a:pt x="7195" y="1274"/>
                  </a:lnTo>
                  <a:lnTo>
                    <a:pt x="7309" y="1228"/>
                  </a:lnTo>
                  <a:lnTo>
                    <a:pt x="7426" y="1186"/>
                  </a:lnTo>
                  <a:lnTo>
                    <a:pt x="7543" y="1148"/>
                  </a:lnTo>
                  <a:lnTo>
                    <a:pt x="7663" y="1115"/>
                  </a:lnTo>
                  <a:lnTo>
                    <a:pt x="7784" y="1086"/>
                  </a:lnTo>
                  <a:lnTo>
                    <a:pt x="7906" y="1061"/>
                  </a:lnTo>
                  <a:lnTo>
                    <a:pt x="8029" y="1041"/>
                  </a:lnTo>
                  <a:lnTo>
                    <a:pt x="8153" y="1025"/>
                  </a:lnTo>
                  <a:lnTo>
                    <a:pt x="8278" y="1013"/>
                  </a:lnTo>
                  <a:lnTo>
                    <a:pt x="8404" y="1007"/>
                  </a:lnTo>
                  <a:lnTo>
                    <a:pt x="8531" y="1004"/>
                  </a:lnTo>
                  <a:lnTo>
                    <a:pt x="8699" y="1008"/>
                  </a:lnTo>
                  <a:lnTo>
                    <a:pt x="8866" y="1020"/>
                  </a:lnTo>
                  <a:lnTo>
                    <a:pt x="9030" y="1039"/>
                  </a:lnTo>
                  <a:lnTo>
                    <a:pt x="9192" y="1066"/>
                  </a:lnTo>
                  <a:lnTo>
                    <a:pt x="9351" y="1100"/>
                  </a:lnTo>
                  <a:lnTo>
                    <a:pt x="9507" y="1142"/>
                  </a:lnTo>
                  <a:lnTo>
                    <a:pt x="9661" y="1190"/>
                  </a:lnTo>
                  <a:lnTo>
                    <a:pt x="9811" y="1246"/>
                  </a:lnTo>
                  <a:lnTo>
                    <a:pt x="9959" y="1308"/>
                  </a:lnTo>
                  <a:lnTo>
                    <a:pt x="10102" y="1376"/>
                  </a:lnTo>
                  <a:lnTo>
                    <a:pt x="10242" y="1451"/>
                  </a:lnTo>
                  <a:lnTo>
                    <a:pt x="10378" y="1532"/>
                  </a:lnTo>
                  <a:lnTo>
                    <a:pt x="10510" y="1619"/>
                  </a:lnTo>
                  <a:lnTo>
                    <a:pt x="10638" y="1711"/>
                  </a:lnTo>
                  <a:lnTo>
                    <a:pt x="10761" y="1810"/>
                  </a:lnTo>
                  <a:lnTo>
                    <a:pt x="10880" y="1914"/>
                  </a:lnTo>
                  <a:lnTo>
                    <a:pt x="10994" y="2023"/>
                  </a:lnTo>
                  <a:lnTo>
                    <a:pt x="11103" y="2137"/>
                  </a:lnTo>
                  <a:lnTo>
                    <a:pt x="11207" y="2256"/>
                  </a:lnTo>
                  <a:lnTo>
                    <a:pt x="11306" y="2381"/>
                  </a:lnTo>
                  <a:lnTo>
                    <a:pt x="11398" y="2509"/>
                  </a:lnTo>
                  <a:lnTo>
                    <a:pt x="11486" y="2643"/>
                  </a:lnTo>
                  <a:lnTo>
                    <a:pt x="11568" y="2780"/>
                  </a:lnTo>
                  <a:lnTo>
                    <a:pt x="11643" y="2922"/>
                  </a:lnTo>
                  <a:lnTo>
                    <a:pt x="11712" y="3067"/>
                  </a:lnTo>
                  <a:lnTo>
                    <a:pt x="11775" y="3217"/>
                  </a:lnTo>
                  <a:lnTo>
                    <a:pt x="11831" y="3370"/>
                  </a:lnTo>
                  <a:lnTo>
                    <a:pt x="11880" y="3526"/>
                  </a:lnTo>
                  <a:lnTo>
                    <a:pt x="11922" y="3686"/>
                  </a:lnTo>
                  <a:lnTo>
                    <a:pt x="11957" y="3848"/>
                  </a:lnTo>
                  <a:lnTo>
                    <a:pt x="11985" y="4014"/>
                  </a:lnTo>
                  <a:lnTo>
                    <a:pt x="12005" y="4183"/>
                  </a:lnTo>
                  <a:lnTo>
                    <a:pt x="12016" y="4309"/>
                  </a:lnTo>
                  <a:lnTo>
                    <a:pt x="12027" y="4420"/>
                  </a:lnTo>
                  <a:lnTo>
                    <a:pt x="12032" y="4471"/>
                  </a:lnTo>
                  <a:lnTo>
                    <a:pt x="12038" y="4517"/>
                  </a:lnTo>
                  <a:lnTo>
                    <a:pt x="12046" y="4561"/>
                  </a:lnTo>
                  <a:lnTo>
                    <a:pt x="12053" y="4601"/>
                  </a:lnTo>
                  <a:lnTo>
                    <a:pt x="12061" y="4638"/>
                  </a:lnTo>
                  <a:lnTo>
                    <a:pt x="12070" y="4673"/>
                  </a:lnTo>
                  <a:lnTo>
                    <a:pt x="12081" y="4706"/>
                  </a:lnTo>
                  <a:lnTo>
                    <a:pt x="12092" y="4736"/>
                  </a:lnTo>
                  <a:lnTo>
                    <a:pt x="12105" y="4763"/>
                  </a:lnTo>
                  <a:lnTo>
                    <a:pt x="12119" y="4788"/>
                  </a:lnTo>
                  <a:lnTo>
                    <a:pt x="12135" y="4812"/>
                  </a:lnTo>
                  <a:lnTo>
                    <a:pt x="12153" y="4833"/>
                  </a:lnTo>
                  <a:lnTo>
                    <a:pt x="12173" y="4853"/>
                  </a:lnTo>
                  <a:lnTo>
                    <a:pt x="12195" y="4872"/>
                  </a:lnTo>
                  <a:lnTo>
                    <a:pt x="12220" y="4889"/>
                  </a:lnTo>
                  <a:lnTo>
                    <a:pt x="12247" y="4905"/>
                  </a:lnTo>
                  <a:lnTo>
                    <a:pt x="12276" y="4920"/>
                  </a:lnTo>
                  <a:lnTo>
                    <a:pt x="12308" y="4935"/>
                  </a:lnTo>
                  <a:lnTo>
                    <a:pt x="12344" y="4949"/>
                  </a:lnTo>
                  <a:lnTo>
                    <a:pt x="12383" y="4962"/>
                  </a:lnTo>
                  <a:lnTo>
                    <a:pt x="12424" y="4976"/>
                  </a:lnTo>
                  <a:lnTo>
                    <a:pt x="12468" y="4989"/>
                  </a:lnTo>
                  <a:lnTo>
                    <a:pt x="12517" y="5002"/>
                  </a:lnTo>
                  <a:lnTo>
                    <a:pt x="12568" y="5015"/>
                  </a:lnTo>
                  <a:lnTo>
                    <a:pt x="12684" y="5043"/>
                  </a:lnTo>
                  <a:lnTo>
                    <a:pt x="12816" y="5073"/>
                  </a:lnTo>
                  <a:lnTo>
                    <a:pt x="12937" y="5099"/>
                  </a:lnTo>
                  <a:lnTo>
                    <a:pt x="13055" y="5129"/>
                  </a:lnTo>
                  <a:lnTo>
                    <a:pt x="13171" y="5165"/>
                  </a:lnTo>
                  <a:lnTo>
                    <a:pt x="13285" y="5206"/>
                  </a:lnTo>
                  <a:lnTo>
                    <a:pt x="13395" y="5252"/>
                  </a:lnTo>
                  <a:lnTo>
                    <a:pt x="13505" y="5302"/>
                  </a:lnTo>
                  <a:lnTo>
                    <a:pt x="13610" y="5356"/>
                  </a:lnTo>
                  <a:lnTo>
                    <a:pt x="13714" y="5415"/>
                  </a:lnTo>
                  <a:lnTo>
                    <a:pt x="13813" y="5477"/>
                  </a:lnTo>
                  <a:lnTo>
                    <a:pt x="13910" y="5545"/>
                  </a:lnTo>
                  <a:lnTo>
                    <a:pt x="14004" y="5615"/>
                  </a:lnTo>
                  <a:lnTo>
                    <a:pt x="14095" y="5690"/>
                  </a:lnTo>
                  <a:lnTo>
                    <a:pt x="14181" y="5768"/>
                  </a:lnTo>
                  <a:lnTo>
                    <a:pt x="14266" y="5850"/>
                  </a:lnTo>
                  <a:lnTo>
                    <a:pt x="14346" y="5935"/>
                  </a:lnTo>
                  <a:lnTo>
                    <a:pt x="14422" y="6024"/>
                  </a:lnTo>
                  <a:lnTo>
                    <a:pt x="14494" y="6116"/>
                  </a:lnTo>
                  <a:lnTo>
                    <a:pt x="14564" y="6210"/>
                  </a:lnTo>
                  <a:lnTo>
                    <a:pt x="14628" y="6307"/>
                  </a:lnTo>
                  <a:lnTo>
                    <a:pt x="14689" y="6408"/>
                  </a:lnTo>
                  <a:lnTo>
                    <a:pt x="14745" y="6511"/>
                  </a:lnTo>
                  <a:lnTo>
                    <a:pt x="14796" y="6617"/>
                  </a:lnTo>
                  <a:lnTo>
                    <a:pt x="14845" y="6724"/>
                  </a:lnTo>
                  <a:lnTo>
                    <a:pt x="14888" y="6834"/>
                  </a:lnTo>
                  <a:lnTo>
                    <a:pt x="14926" y="6947"/>
                  </a:lnTo>
                  <a:lnTo>
                    <a:pt x="14959" y="7060"/>
                  </a:lnTo>
                  <a:lnTo>
                    <a:pt x="14988" y="7177"/>
                  </a:lnTo>
                  <a:lnTo>
                    <a:pt x="15012" y="7294"/>
                  </a:lnTo>
                  <a:lnTo>
                    <a:pt x="15030" y="7414"/>
                  </a:lnTo>
                  <a:lnTo>
                    <a:pt x="15044" y="7534"/>
                  </a:lnTo>
                  <a:lnTo>
                    <a:pt x="15052" y="7656"/>
                  </a:lnTo>
                  <a:lnTo>
                    <a:pt x="15055" y="7779"/>
                  </a:lnTo>
                  <a:lnTo>
                    <a:pt x="15051" y="7922"/>
                  </a:lnTo>
                  <a:lnTo>
                    <a:pt x="15040" y="8061"/>
                  </a:lnTo>
                  <a:lnTo>
                    <a:pt x="15023" y="8199"/>
                  </a:lnTo>
                  <a:lnTo>
                    <a:pt x="14999" y="8335"/>
                  </a:lnTo>
                  <a:lnTo>
                    <a:pt x="14968" y="8469"/>
                  </a:lnTo>
                  <a:lnTo>
                    <a:pt x="14931" y="8599"/>
                  </a:lnTo>
                  <a:lnTo>
                    <a:pt x="14887" y="8728"/>
                  </a:lnTo>
                  <a:lnTo>
                    <a:pt x="14838" y="8853"/>
                  </a:lnTo>
                  <a:lnTo>
                    <a:pt x="14782" y="8975"/>
                  </a:lnTo>
                  <a:lnTo>
                    <a:pt x="14721" y="9094"/>
                  </a:lnTo>
                  <a:lnTo>
                    <a:pt x="14655" y="9209"/>
                  </a:lnTo>
                  <a:lnTo>
                    <a:pt x="14583" y="9322"/>
                  </a:lnTo>
                  <a:lnTo>
                    <a:pt x="14505" y="9430"/>
                  </a:lnTo>
                  <a:lnTo>
                    <a:pt x="14424" y="9535"/>
                  </a:lnTo>
                  <a:lnTo>
                    <a:pt x="14337" y="9634"/>
                  </a:lnTo>
                  <a:lnTo>
                    <a:pt x="14245" y="9730"/>
                  </a:lnTo>
                  <a:lnTo>
                    <a:pt x="14150" y="9822"/>
                  </a:lnTo>
                  <a:lnTo>
                    <a:pt x="14050" y="9909"/>
                  </a:lnTo>
                  <a:lnTo>
                    <a:pt x="13945" y="9990"/>
                  </a:lnTo>
                  <a:lnTo>
                    <a:pt x="13837" y="10068"/>
                  </a:lnTo>
                  <a:lnTo>
                    <a:pt x="13725" y="10140"/>
                  </a:lnTo>
                  <a:lnTo>
                    <a:pt x="13609" y="10206"/>
                  </a:lnTo>
                  <a:lnTo>
                    <a:pt x="13491" y="10267"/>
                  </a:lnTo>
                  <a:lnTo>
                    <a:pt x="13368" y="10322"/>
                  </a:lnTo>
                  <a:lnTo>
                    <a:pt x="13243" y="10372"/>
                  </a:lnTo>
                  <a:lnTo>
                    <a:pt x="13114" y="10416"/>
                  </a:lnTo>
                  <a:lnTo>
                    <a:pt x="12984" y="10453"/>
                  </a:lnTo>
                  <a:lnTo>
                    <a:pt x="12850" y="10484"/>
                  </a:lnTo>
                  <a:lnTo>
                    <a:pt x="12715" y="10508"/>
                  </a:lnTo>
                  <a:lnTo>
                    <a:pt x="12576" y="10525"/>
                  </a:lnTo>
                  <a:lnTo>
                    <a:pt x="12437" y="10536"/>
                  </a:lnTo>
                  <a:lnTo>
                    <a:pt x="12294" y="10539"/>
                  </a:lnTo>
                  <a:close/>
                  <a:moveTo>
                    <a:pt x="13004" y="4087"/>
                  </a:moveTo>
                  <a:lnTo>
                    <a:pt x="12979" y="3874"/>
                  </a:lnTo>
                  <a:lnTo>
                    <a:pt x="12944" y="3664"/>
                  </a:lnTo>
                  <a:lnTo>
                    <a:pt x="12899" y="3457"/>
                  </a:lnTo>
                  <a:lnTo>
                    <a:pt x="12845" y="3254"/>
                  </a:lnTo>
                  <a:lnTo>
                    <a:pt x="12782" y="3054"/>
                  </a:lnTo>
                  <a:lnTo>
                    <a:pt x="12711" y="2860"/>
                  </a:lnTo>
                  <a:lnTo>
                    <a:pt x="12631" y="2669"/>
                  </a:lnTo>
                  <a:lnTo>
                    <a:pt x="12542" y="2482"/>
                  </a:lnTo>
                  <a:lnTo>
                    <a:pt x="12446" y="2301"/>
                  </a:lnTo>
                  <a:lnTo>
                    <a:pt x="12343" y="2124"/>
                  </a:lnTo>
                  <a:lnTo>
                    <a:pt x="12230" y="1953"/>
                  </a:lnTo>
                  <a:lnTo>
                    <a:pt x="12111" y="1788"/>
                  </a:lnTo>
                  <a:lnTo>
                    <a:pt x="11985" y="1628"/>
                  </a:lnTo>
                  <a:lnTo>
                    <a:pt x="11852" y="1473"/>
                  </a:lnTo>
                  <a:lnTo>
                    <a:pt x="11711" y="1326"/>
                  </a:lnTo>
                  <a:lnTo>
                    <a:pt x="11566" y="1184"/>
                  </a:lnTo>
                  <a:lnTo>
                    <a:pt x="11413" y="1050"/>
                  </a:lnTo>
                  <a:lnTo>
                    <a:pt x="11254" y="922"/>
                  </a:lnTo>
                  <a:lnTo>
                    <a:pt x="11090" y="802"/>
                  </a:lnTo>
                  <a:lnTo>
                    <a:pt x="10919" y="690"/>
                  </a:lnTo>
                  <a:lnTo>
                    <a:pt x="10745" y="584"/>
                  </a:lnTo>
                  <a:lnTo>
                    <a:pt x="10564" y="487"/>
                  </a:lnTo>
                  <a:lnTo>
                    <a:pt x="10378" y="397"/>
                  </a:lnTo>
                  <a:lnTo>
                    <a:pt x="10189" y="316"/>
                  </a:lnTo>
                  <a:lnTo>
                    <a:pt x="9995" y="244"/>
                  </a:lnTo>
                  <a:lnTo>
                    <a:pt x="9796" y="181"/>
                  </a:lnTo>
                  <a:lnTo>
                    <a:pt x="9594" y="126"/>
                  </a:lnTo>
                  <a:lnTo>
                    <a:pt x="9388" y="81"/>
                  </a:lnTo>
                  <a:lnTo>
                    <a:pt x="9178" y="46"/>
                  </a:lnTo>
                  <a:lnTo>
                    <a:pt x="8965" y="21"/>
                  </a:lnTo>
                  <a:lnTo>
                    <a:pt x="8750" y="5"/>
                  </a:lnTo>
                  <a:lnTo>
                    <a:pt x="8531" y="0"/>
                  </a:lnTo>
                  <a:lnTo>
                    <a:pt x="8361" y="3"/>
                  </a:lnTo>
                  <a:lnTo>
                    <a:pt x="8194" y="12"/>
                  </a:lnTo>
                  <a:lnTo>
                    <a:pt x="8027" y="28"/>
                  </a:lnTo>
                  <a:lnTo>
                    <a:pt x="7863" y="49"/>
                  </a:lnTo>
                  <a:lnTo>
                    <a:pt x="7701" y="76"/>
                  </a:lnTo>
                  <a:lnTo>
                    <a:pt x="7540" y="109"/>
                  </a:lnTo>
                  <a:lnTo>
                    <a:pt x="7383" y="149"/>
                  </a:lnTo>
                  <a:lnTo>
                    <a:pt x="7227" y="193"/>
                  </a:lnTo>
                  <a:lnTo>
                    <a:pt x="7074" y="242"/>
                  </a:lnTo>
                  <a:lnTo>
                    <a:pt x="6922" y="297"/>
                  </a:lnTo>
                  <a:lnTo>
                    <a:pt x="6773" y="357"/>
                  </a:lnTo>
                  <a:lnTo>
                    <a:pt x="6628" y="423"/>
                  </a:lnTo>
                  <a:lnTo>
                    <a:pt x="6485" y="493"/>
                  </a:lnTo>
                  <a:lnTo>
                    <a:pt x="6345" y="568"/>
                  </a:lnTo>
                  <a:lnTo>
                    <a:pt x="6208" y="648"/>
                  </a:lnTo>
                  <a:lnTo>
                    <a:pt x="6075" y="733"/>
                  </a:lnTo>
                  <a:lnTo>
                    <a:pt x="5943" y="821"/>
                  </a:lnTo>
                  <a:lnTo>
                    <a:pt x="5817" y="915"/>
                  </a:lnTo>
                  <a:lnTo>
                    <a:pt x="5693" y="1013"/>
                  </a:lnTo>
                  <a:lnTo>
                    <a:pt x="5572" y="1115"/>
                  </a:lnTo>
                  <a:lnTo>
                    <a:pt x="5456" y="1221"/>
                  </a:lnTo>
                  <a:lnTo>
                    <a:pt x="5342" y="1331"/>
                  </a:lnTo>
                  <a:lnTo>
                    <a:pt x="5234" y="1444"/>
                  </a:lnTo>
                  <a:lnTo>
                    <a:pt x="5129" y="1562"/>
                  </a:lnTo>
                  <a:lnTo>
                    <a:pt x="5027" y="1683"/>
                  </a:lnTo>
                  <a:lnTo>
                    <a:pt x="4931" y="1809"/>
                  </a:lnTo>
                  <a:lnTo>
                    <a:pt x="4837" y="1936"/>
                  </a:lnTo>
                  <a:lnTo>
                    <a:pt x="4750" y="2068"/>
                  </a:lnTo>
                  <a:lnTo>
                    <a:pt x="4666" y="2203"/>
                  </a:lnTo>
                  <a:lnTo>
                    <a:pt x="4587" y="2341"/>
                  </a:lnTo>
                  <a:lnTo>
                    <a:pt x="4512" y="2481"/>
                  </a:lnTo>
                  <a:lnTo>
                    <a:pt x="4443" y="2625"/>
                  </a:lnTo>
                  <a:lnTo>
                    <a:pt x="4402" y="2613"/>
                  </a:lnTo>
                  <a:lnTo>
                    <a:pt x="4362" y="2601"/>
                  </a:lnTo>
                  <a:lnTo>
                    <a:pt x="4321" y="2589"/>
                  </a:lnTo>
                  <a:lnTo>
                    <a:pt x="4279" y="2579"/>
                  </a:lnTo>
                  <a:lnTo>
                    <a:pt x="4237" y="2568"/>
                  </a:lnTo>
                  <a:lnTo>
                    <a:pt x="4196" y="2559"/>
                  </a:lnTo>
                  <a:lnTo>
                    <a:pt x="4154" y="2549"/>
                  </a:lnTo>
                  <a:lnTo>
                    <a:pt x="4112" y="2541"/>
                  </a:lnTo>
                  <a:lnTo>
                    <a:pt x="4070" y="2534"/>
                  </a:lnTo>
                  <a:lnTo>
                    <a:pt x="4027" y="2528"/>
                  </a:lnTo>
                  <a:lnTo>
                    <a:pt x="3983" y="2522"/>
                  </a:lnTo>
                  <a:lnTo>
                    <a:pt x="3940" y="2518"/>
                  </a:lnTo>
                  <a:lnTo>
                    <a:pt x="3896" y="2514"/>
                  </a:lnTo>
                  <a:lnTo>
                    <a:pt x="3853" y="2511"/>
                  </a:lnTo>
                  <a:lnTo>
                    <a:pt x="3809" y="2510"/>
                  </a:lnTo>
                  <a:lnTo>
                    <a:pt x="3764" y="2509"/>
                  </a:lnTo>
                  <a:lnTo>
                    <a:pt x="3647" y="2512"/>
                  </a:lnTo>
                  <a:lnTo>
                    <a:pt x="3533" y="2521"/>
                  </a:lnTo>
                  <a:lnTo>
                    <a:pt x="3420" y="2535"/>
                  </a:lnTo>
                  <a:lnTo>
                    <a:pt x="3309" y="2556"/>
                  </a:lnTo>
                  <a:lnTo>
                    <a:pt x="3200" y="2581"/>
                  </a:lnTo>
                  <a:lnTo>
                    <a:pt x="3092" y="2611"/>
                  </a:lnTo>
                  <a:lnTo>
                    <a:pt x="2988" y="2647"/>
                  </a:lnTo>
                  <a:lnTo>
                    <a:pt x="2884" y="2687"/>
                  </a:lnTo>
                  <a:lnTo>
                    <a:pt x="2785" y="2732"/>
                  </a:lnTo>
                  <a:lnTo>
                    <a:pt x="2688" y="2782"/>
                  </a:lnTo>
                  <a:lnTo>
                    <a:pt x="2593" y="2837"/>
                  </a:lnTo>
                  <a:lnTo>
                    <a:pt x="2501" y="2896"/>
                  </a:lnTo>
                  <a:lnTo>
                    <a:pt x="2413" y="2958"/>
                  </a:lnTo>
                  <a:lnTo>
                    <a:pt x="2327" y="3025"/>
                  </a:lnTo>
                  <a:lnTo>
                    <a:pt x="2245" y="3097"/>
                  </a:lnTo>
                  <a:lnTo>
                    <a:pt x="2167" y="3172"/>
                  </a:lnTo>
                  <a:lnTo>
                    <a:pt x="2093" y="3250"/>
                  </a:lnTo>
                  <a:lnTo>
                    <a:pt x="2021" y="3331"/>
                  </a:lnTo>
                  <a:lnTo>
                    <a:pt x="1954" y="3417"/>
                  </a:lnTo>
                  <a:lnTo>
                    <a:pt x="1891" y="3506"/>
                  </a:lnTo>
                  <a:lnTo>
                    <a:pt x="1833" y="3597"/>
                  </a:lnTo>
                  <a:lnTo>
                    <a:pt x="1778" y="3692"/>
                  </a:lnTo>
                  <a:lnTo>
                    <a:pt x="1728" y="3789"/>
                  </a:lnTo>
                  <a:lnTo>
                    <a:pt x="1683" y="3889"/>
                  </a:lnTo>
                  <a:lnTo>
                    <a:pt x="1643" y="3992"/>
                  </a:lnTo>
                  <a:lnTo>
                    <a:pt x="1607" y="4097"/>
                  </a:lnTo>
                  <a:lnTo>
                    <a:pt x="1577" y="4204"/>
                  </a:lnTo>
                  <a:lnTo>
                    <a:pt x="1552" y="4313"/>
                  </a:lnTo>
                  <a:lnTo>
                    <a:pt x="1532" y="4424"/>
                  </a:lnTo>
                  <a:lnTo>
                    <a:pt x="1517" y="4537"/>
                  </a:lnTo>
                  <a:lnTo>
                    <a:pt x="1508" y="4652"/>
                  </a:lnTo>
                  <a:lnTo>
                    <a:pt x="1505" y="4768"/>
                  </a:lnTo>
                  <a:lnTo>
                    <a:pt x="1506" y="4815"/>
                  </a:lnTo>
                  <a:lnTo>
                    <a:pt x="1507" y="4860"/>
                  </a:lnTo>
                  <a:lnTo>
                    <a:pt x="1510" y="4906"/>
                  </a:lnTo>
                  <a:lnTo>
                    <a:pt x="1514" y="4951"/>
                  </a:lnTo>
                  <a:lnTo>
                    <a:pt x="1519" y="4997"/>
                  </a:lnTo>
                  <a:lnTo>
                    <a:pt x="1526" y="5042"/>
                  </a:lnTo>
                  <a:lnTo>
                    <a:pt x="1532" y="5086"/>
                  </a:lnTo>
                  <a:lnTo>
                    <a:pt x="1540" y="5130"/>
                  </a:lnTo>
                  <a:lnTo>
                    <a:pt x="1548" y="5174"/>
                  </a:lnTo>
                  <a:lnTo>
                    <a:pt x="1558" y="5217"/>
                  </a:lnTo>
                  <a:lnTo>
                    <a:pt x="1568" y="5261"/>
                  </a:lnTo>
                  <a:lnTo>
                    <a:pt x="1579" y="5304"/>
                  </a:lnTo>
                  <a:lnTo>
                    <a:pt x="1590" y="5347"/>
                  </a:lnTo>
                  <a:lnTo>
                    <a:pt x="1603" y="5389"/>
                  </a:lnTo>
                  <a:lnTo>
                    <a:pt x="1616" y="5431"/>
                  </a:lnTo>
                  <a:lnTo>
                    <a:pt x="1629" y="5473"/>
                  </a:lnTo>
                  <a:lnTo>
                    <a:pt x="1539" y="5528"/>
                  </a:lnTo>
                  <a:lnTo>
                    <a:pt x="1451" y="5585"/>
                  </a:lnTo>
                  <a:lnTo>
                    <a:pt x="1365" y="5644"/>
                  </a:lnTo>
                  <a:lnTo>
                    <a:pt x="1281" y="5706"/>
                  </a:lnTo>
                  <a:lnTo>
                    <a:pt x="1198" y="5771"/>
                  </a:lnTo>
                  <a:lnTo>
                    <a:pt x="1118" y="5839"/>
                  </a:lnTo>
                  <a:lnTo>
                    <a:pt x="1041" y="5909"/>
                  </a:lnTo>
                  <a:lnTo>
                    <a:pt x="965" y="5981"/>
                  </a:lnTo>
                  <a:lnTo>
                    <a:pt x="892" y="6056"/>
                  </a:lnTo>
                  <a:lnTo>
                    <a:pt x="821" y="6133"/>
                  </a:lnTo>
                  <a:lnTo>
                    <a:pt x="753" y="6211"/>
                  </a:lnTo>
                  <a:lnTo>
                    <a:pt x="687" y="6292"/>
                  </a:lnTo>
                  <a:lnTo>
                    <a:pt x="624" y="6376"/>
                  </a:lnTo>
                  <a:lnTo>
                    <a:pt x="564" y="6461"/>
                  </a:lnTo>
                  <a:lnTo>
                    <a:pt x="506" y="6548"/>
                  </a:lnTo>
                  <a:lnTo>
                    <a:pt x="451" y="6638"/>
                  </a:lnTo>
                  <a:lnTo>
                    <a:pt x="398" y="6729"/>
                  </a:lnTo>
                  <a:lnTo>
                    <a:pt x="349" y="6821"/>
                  </a:lnTo>
                  <a:lnTo>
                    <a:pt x="303" y="6917"/>
                  </a:lnTo>
                  <a:lnTo>
                    <a:pt x="260" y="7013"/>
                  </a:lnTo>
                  <a:lnTo>
                    <a:pt x="220" y="7110"/>
                  </a:lnTo>
                  <a:lnTo>
                    <a:pt x="183" y="7210"/>
                  </a:lnTo>
                  <a:lnTo>
                    <a:pt x="149" y="7311"/>
                  </a:lnTo>
                  <a:lnTo>
                    <a:pt x="118" y="7414"/>
                  </a:lnTo>
                  <a:lnTo>
                    <a:pt x="91" y="7518"/>
                  </a:lnTo>
                  <a:lnTo>
                    <a:pt x="67" y="7623"/>
                  </a:lnTo>
                  <a:lnTo>
                    <a:pt x="47" y="7730"/>
                  </a:lnTo>
                  <a:lnTo>
                    <a:pt x="30" y="7838"/>
                  </a:lnTo>
                  <a:lnTo>
                    <a:pt x="17" y="7948"/>
                  </a:lnTo>
                  <a:lnTo>
                    <a:pt x="8" y="8057"/>
                  </a:lnTo>
                  <a:lnTo>
                    <a:pt x="2" y="8168"/>
                  </a:lnTo>
                  <a:lnTo>
                    <a:pt x="0" y="8281"/>
                  </a:lnTo>
                  <a:lnTo>
                    <a:pt x="4" y="8449"/>
                  </a:lnTo>
                  <a:lnTo>
                    <a:pt x="17" y="8615"/>
                  </a:lnTo>
                  <a:lnTo>
                    <a:pt x="37" y="8778"/>
                  </a:lnTo>
                  <a:lnTo>
                    <a:pt x="66" y="8938"/>
                  </a:lnTo>
                  <a:lnTo>
                    <a:pt x="102" y="9097"/>
                  </a:lnTo>
                  <a:lnTo>
                    <a:pt x="147" y="9251"/>
                  </a:lnTo>
                  <a:lnTo>
                    <a:pt x="198" y="9403"/>
                  </a:lnTo>
                  <a:lnTo>
                    <a:pt x="256" y="9551"/>
                  </a:lnTo>
                  <a:lnTo>
                    <a:pt x="322" y="9695"/>
                  </a:lnTo>
                  <a:lnTo>
                    <a:pt x="393" y="9837"/>
                  </a:lnTo>
                  <a:lnTo>
                    <a:pt x="473" y="9973"/>
                  </a:lnTo>
                  <a:lnTo>
                    <a:pt x="557" y="10106"/>
                  </a:lnTo>
                  <a:lnTo>
                    <a:pt x="648" y="10233"/>
                  </a:lnTo>
                  <a:lnTo>
                    <a:pt x="745" y="10357"/>
                  </a:lnTo>
                  <a:lnTo>
                    <a:pt x="847" y="10475"/>
                  </a:lnTo>
                  <a:lnTo>
                    <a:pt x="955" y="10588"/>
                  </a:lnTo>
                  <a:lnTo>
                    <a:pt x="1069" y="10696"/>
                  </a:lnTo>
                  <a:lnTo>
                    <a:pt x="1187" y="10798"/>
                  </a:lnTo>
                  <a:lnTo>
                    <a:pt x="1310" y="10896"/>
                  </a:lnTo>
                  <a:lnTo>
                    <a:pt x="1438" y="10986"/>
                  </a:lnTo>
                  <a:lnTo>
                    <a:pt x="1571" y="11071"/>
                  </a:lnTo>
                  <a:lnTo>
                    <a:pt x="1707" y="11150"/>
                  </a:lnTo>
                  <a:lnTo>
                    <a:pt x="1848" y="11222"/>
                  </a:lnTo>
                  <a:lnTo>
                    <a:pt x="1992" y="11287"/>
                  </a:lnTo>
                  <a:lnTo>
                    <a:pt x="2141" y="11345"/>
                  </a:lnTo>
                  <a:lnTo>
                    <a:pt x="2292" y="11396"/>
                  </a:lnTo>
                  <a:lnTo>
                    <a:pt x="2447" y="11441"/>
                  </a:lnTo>
                  <a:lnTo>
                    <a:pt x="2604" y="11478"/>
                  </a:lnTo>
                  <a:lnTo>
                    <a:pt x="2765" y="11506"/>
                  </a:lnTo>
                  <a:lnTo>
                    <a:pt x="2929" y="11527"/>
                  </a:lnTo>
                  <a:lnTo>
                    <a:pt x="3094" y="11539"/>
                  </a:lnTo>
                  <a:lnTo>
                    <a:pt x="3262" y="11543"/>
                  </a:lnTo>
                  <a:lnTo>
                    <a:pt x="3262" y="11544"/>
                  </a:lnTo>
                  <a:lnTo>
                    <a:pt x="12294" y="11544"/>
                  </a:lnTo>
                  <a:lnTo>
                    <a:pt x="12294" y="11543"/>
                  </a:lnTo>
                  <a:lnTo>
                    <a:pt x="12488" y="11539"/>
                  </a:lnTo>
                  <a:lnTo>
                    <a:pt x="12680" y="11524"/>
                  </a:lnTo>
                  <a:lnTo>
                    <a:pt x="12867" y="11500"/>
                  </a:lnTo>
                  <a:lnTo>
                    <a:pt x="13053" y="11467"/>
                  </a:lnTo>
                  <a:lnTo>
                    <a:pt x="13236" y="11425"/>
                  </a:lnTo>
                  <a:lnTo>
                    <a:pt x="13414" y="11374"/>
                  </a:lnTo>
                  <a:lnTo>
                    <a:pt x="13589" y="11315"/>
                  </a:lnTo>
                  <a:lnTo>
                    <a:pt x="13760" y="11248"/>
                  </a:lnTo>
                  <a:lnTo>
                    <a:pt x="13926" y="11173"/>
                  </a:lnTo>
                  <a:lnTo>
                    <a:pt x="14089" y="11089"/>
                  </a:lnTo>
                  <a:lnTo>
                    <a:pt x="14246" y="10999"/>
                  </a:lnTo>
                  <a:lnTo>
                    <a:pt x="14399" y="10901"/>
                  </a:lnTo>
                  <a:lnTo>
                    <a:pt x="14547" y="10796"/>
                  </a:lnTo>
                  <a:lnTo>
                    <a:pt x="14689" y="10684"/>
                  </a:lnTo>
                  <a:lnTo>
                    <a:pt x="14826" y="10565"/>
                  </a:lnTo>
                  <a:lnTo>
                    <a:pt x="14956" y="10441"/>
                  </a:lnTo>
                  <a:lnTo>
                    <a:pt x="15080" y="10310"/>
                  </a:lnTo>
                  <a:lnTo>
                    <a:pt x="15199" y="10174"/>
                  </a:lnTo>
                  <a:lnTo>
                    <a:pt x="15310" y="10031"/>
                  </a:lnTo>
                  <a:lnTo>
                    <a:pt x="15416" y="9884"/>
                  </a:lnTo>
                  <a:lnTo>
                    <a:pt x="15513" y="9731"/>
                  </a:lnTo>
                  <a:lnTo>
                    <a:pt x="15604" y="9574"/>
                  </a:lnTo>
                  <a:lnTo>
                    <a:pt x="15687" y="9411"/>
                  </a:lnTo>
                  <a:lnTo>
                    <a:pt x="15762" y="9244"/>
                  </a:lnTo>
                  <a:lnTo>
                    <a:pt x="15830" y="9074"/>
                  </a:lnTo>
                  <a:lnTo>
                    <a:pt x="15888" y="8899"/>
                  </a:lnTo>
                  <a:lnTo>
                    <a:pt x="15940" y="8720"/>
                  </a:lnTo>
                  <a:lnTo>
                    <a:pt x="15982" y="8538"/>
                  </a:lnTo>
                  <a:lnTo>
                    <a:pt x="16015" y="8352"/>
                  </a:lnTo>
                  <a:lnTo>
                    <a:pt x="16039" y="8164"/>
                  </a:lnTo>
                  <a:lnTo>
                    <a:pt x="16053" y="7973"/>
                  </a:lnTo>
                  <a:lnTo>
                    <a:pt x="16058" y="7779"/>
                  </a:lnTo>
                  <a:lnTo>
                    <a:pt x="16054" y="7608"/>
                  </a:lnTo>
                  <a:lnTo>
                    <a:pt x="16043" y="7439"/>
                  </a:lnTo>
                  <a:lnTo>
                    <a:pt x="16024" y="7272"/>
                  </a:lnTo>
                  <a:lnTo>
                    <a:pt x="15998" y="7107"/>
                  </a:lnTo>
                  <a:lnTo>
                    <a:pt x="15965" y="6945"/>
                  </a:lnTo>
                  <a:lnTo>
                    <a:pt x="15926" y="6785"/>
                  </a:lnTo>
                  <a:lnTo>
                    <a:pt x="15878" y="6629"/>
                  </a:lnTo>
                  <a:lnTo>
                    <a:pt x="15825" y="6475"/>
                  </a:lnTo>
                  <a:lnTo>
                    <a:pt x="15766" y="6324"/>
                  </a:lnTo>
                  <a:lnTo>
                    <a:pt x="15700" y="6176"/>
                  </a:lnTo>
                  <a:lnTo>
                    <a:pt x="15628" y="6032"/>
                  </a:lnTo>
                  <a:lnTo>
                    <a:pt x="15550" y="5892"/>
                  </a:lnTo>
                  <a:lnTo>
                    <a:pt x="15467" y="5755"/>
                  </a:lnTo>
                  <a:lnTo>
                    <a:pt x="15378" y="5623"/>
                  </a:lnTo>
                  <a:lnTo>
                    <a:pt x="15283" y="5493"/>
                  </a:lnTo>
                  <a:lnTo>
                    <a:pt x="15183" y="5369"/>
                  </a:lnTo>
                  <a:lnTo>
                    <a:pt x="15078" y="5250"/>
                  </a:lnTo>
                  <a:lnTo>
                    <a:pt x="14968" y="5134"/>
                  </a:lnTo>
                  <a:lnTo>
                    <a:pt x="14854" y="5023"/>
                  </a:lnTo>
                  <a:lnTo>
                    <a:pt x="14734" y="4917"/>
                  </a:lnTo>
                  <a:lnTo>
                    <a:pt x="14611" y="4817"/>
                  </a:lnTo>
                  <a:lnTo>
                    <a:pt x="14483" y="4721"/>
                  </a:lnTo>
                  <a:lnTo>
                    <a:pt x="14351" y="4630"/>
                  </a:lnTo>
                  <a:lnTo>
                    <a:pt x="14215" y="4546"/>
                  </a:lnTo>
                  <a:lnTo>
                    <a:pt x="14075" y="4467"/>
                  </a:lnTo>
                  <a:lnTo>
                    <a:pt x="13931" y="4394"/>
                  </a:lnTo>
                  <a:lnTo>
                    <a:pt x="13785" y="4327"/>
                  </a:lnTo>
                  <a:lnTo>
                    <a:pt x="13634" y="4266"/>
                  </a:lnTo>
                  <a:lnTo>
                    <a:pt x="13482" y="4212"/>
                  </a:lnTo>
                  <a:lnTo>
                    <a:pt x="13325" y="4164"/>
                  </a:lnTo>
                  <a:lnTo>
                    <a:pt x="13166" y="4121"/>
                  </a:lnTo>
                  <a:lnTo>
                    <a:pt x="13004" y="4087"/>
                  </a:lnTo>
                  <a:close/>
                </a:path>
              </a:pathLst>
            </a:custGeom>
            <a:solidFill>
              <a:srgbClr val="9BBB59"/>
            </a:solidFill>
            <a:ln>
              <a:noFill/>
            </a:ln>
          </p:spPr>
          <p:txBody>
            <a:bodyPr vert="horz" wrap="square" lIns="91440" tIns="45720" rIns="91440" bIns="45720" numCol="1" anchor="t" anchorCtr="0" compatLnSpc="1"/>
            <a:lstStyle/>
            <a:p>
              <a:endParaRPr lang="id-ID">
                <a:latin typeface="微软雅黑" panose="020B0503020204020204" pitchFamily="34" charset="-122"/>
                <a:ea typeface="微软雅黑" panose="020B0503020204020204" pitchFamily="34" charset="-122"/>
              </a:endParaRPr>
            </a:p>
          </p:txBody>
        </p:sp>
        <p:sp>
          <p:nvSpPr>
            <p:cNvPr id="69" name="TextBox 29"/>
            <p:cNvSpPr txBox="1"/>
            <p:nvPr>
              <p:custDataLst>
                <p:tags r:id="rId30"/>
              </p:custDataLst>
            </p:nvPr>
          </p:nvSpPr>
          <p:spPr>
            <a:xfrm>
              <a:off x="14003" y="7900"/>
              <a:ext cx="3829" cy="1018"/>
            </a:xfrm>
            <a:prstGeom prst="rect">
              <a:avLst/>
            </a:prstGeom>
            <a:noFill/>
          </p:spPr>
          <p:txBody>
            <a:bodyPr wrap="square" tIns="0" rtlCol="0"/>
            <a:lstStyle/>
            <a:p>
              <a:pPr>
                <a:lnSpc>
                  <a:spcPct val="120000"/>
                </a:lnSpc>
              </a:pPr>
              <a:r>
                <a:rPr lang="zh-CN" altLang="en-US" sz="1400" spc="150" smtClean="0">
                  <a:solidFill>
                    <a:schemeClr val="tx1"/>
                  </a:solidFill>
                  <a:latin typeface="微软雅黑" panose="020B0503020204020204" pitchFamily="34" charset="-122"/>
                  <a:ea typeface="微软雅黑" panose="020B0503020204020204" pitchFamily="34" charset="-122"/>
                </a:rPr>
                <a:t>新规正式稿下发后，将根据要求进一步完善数据治理工作</a:t>
              </a:r>
              <a:endParaRPr lang="zh-CN" altLang="en-US" sz="1400" spc="150" smtClean="0">
                <a:solidFill>
                  <a:schemeClr val="tx1"/>
                </a:solidFill>
                <a:latin typeface="微软雅黑" panose="020B0503020204020204" pitchFamily="34" charset="-122"/>
                <a:ea typeface="微软雅黑" panose="020B0503020204020204" pitchFamily="34" charset="-122"/>
              </a:endParaRPr>
            </a:p>
          </p:txBody>
        </p:sp>
        <p:sp>
          <p:nvSpPr>
            <p:cNvPr id="70" name="TextBox 30"/>
            <p:cNvSpPr txBox="1"/>
            <p:nvPr>
              <p:custDataLst>
                <p:tags r:id="rId31"/>
              </p:custDataLst>
            </p:nvPr>
          </p:nvSpPr>
          <p:spPr>
            <a:xfrm>
              <a:off x="14003" y="7268"/>
              <a:ext cx="3829" cy="632"/>
            </a:xfrm>
            <a:prstGeom prst="rect">
              <a:avLst/>
            </a:prstGeom>
            <a:noFill/>
          </p:spPr>
          <p:txBody>
            <a:bodyPr wrap="square" bIns="0" rtlCol="0">
              <a:normAutofit/>
            </a:bodyPr>
            <a:lstStyle/>
            <a:p>
              <a:pPr>
                <a:lnSpc>
                  <a:spcPct val="120000"/>
                </a:lnSpc>
              </a:pPr>
              <a:r>
                <a:rPr lang="zh-CN" altLang="en-US" b="1" spc="300" smtClean="0">
                  <a:solidFill>
                    <a:schemeClr val="tx1"/>
                  </a:solidFill>
                  <a:latin typeface="微软雅黑" panose="020B0503020204020204" pitchFamily="34" charset="-122"/>
                  <a:ea typeface="微软雅黑" panose="020B0503020204020204" pitchFamily="34" charset="-122"/>
                </a:rPr>
                <a:t>后续工作</a:t>
              </a:r>
              <a:endParaRPr lang="zh-CN" altLang="en-US" b="1" spc="300" smtClean="0">
                <a:solidFill>
                  <a:schemeClr val="tx1"/>
                </a:solidFill>
                <a:latin typeface="微软雅黑" panose="020B0503020204020204" pitchFamily="34" charset="-122"/>
                <a:ea typeface="微软雅黑" panose="020B0503020204020204" pitchFamily="34" charset="-122"/>
              </a:endParaRPr>
            </a:p>
          </p:txBody>
        </p:sp>
      </p:grpSp>
    </p:spTree>
    <p:custDataLst>
      <p:tags r:id="rId3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nodeType="clickEffect">
                                  <p:stCondLst>
                                    <p:cond delay="0"/>
                                  </p:stCondLst>
                                  <p:childTnLst>
                                    <p:set>
                                      <p:cBhvr>
                                        <p:cTn id="6" dur="1" fill="hold">
                                          <p:stCondLst>
                                            <p:cond delay="0"/>
                                          </p:stCondLst>
                                        </p:cTn>
                                        <p:tgtEl>
                                          <p:spTgt spid="73"/>
                                        </p:tgtEl>
                                        <p:attrNameLst>
                                          <p:attrName>style.visibility</p:attrName>
                                        </p:attrNameLst>
                                      </p:cBhvr>
                                      <p:to>
                                        <p:strVal val="visible"/>
                                      </p:to>
                                    </p:set>
                                    <p:animEffect transition="in" filter="fade">
                                      <p:cBhvr>
                                        <p:cTn id="7" dur="500"/>
                                        <p:tgtEl>
                                          <p:spTgt spid="73"/>
                                        </p:tgtEl>
                                      </p:cBhvr>
                                    </p:animEffect>
                                    <p:anim calcmode="lin" valueType="num">
                                      <p:cBhvr>
                                        <p:cTn id="8" dur="500" fill="hold"/>
                                        <p:tgtEl>
                                          <p:spTgt spid="73"/>
                                        </p:tgtEl>
                                        <p:attrNameLst>
                                          <p:attrName>ppt_x</p:attrName>
                                        </p:attrNameLst>
                                      </p:cBhvr>
                                      <p:tavLst>
                                        <p:tav tm="0">
                                          <p:val>
                                            <p:strVal val="#ppt_x"/>
                                          </p:val>
                                        </p:tav>
                                        <p:tav tm="100000">
                                          <p:val>
                                            <p:fltVal val="0.49855"/>
                                          </p:val>
                                        </p:tav>
                                      </p:tavLst>
                                    </p:anim>
                                    <p:anim calcmode="lin" valueType="num">
                                      <p:cBhvr>
                                        <p:cTn id="9" dur="450" decel="100000" fill="hold"/>
                                        <p:tgtEl>
                                          <p:spTgt spid="73"/>
                                        </p:tgtEl>
                                        <p:attrNameLst>
                                          <p:attrName>ppt_y</p:attrName>
                                        </p:attrNameLst>
                                      </p:cBhvr>
                                      <p:tavLst>
                                        <p:tav tm="0">
                                          <p:val>
                                            <p:strVal val="#ppt_y+1"/>
                                          </p:val>
                                        </p:tav>
                                        <p:tav tm="100000">
                                          <p:val>
                                            <p:fltVal val="0.53738"/>
                                          </p:val>
                                        </p:tav>
                                      </p:tavLst>
                                    </p:anim>
                                    <p:anim calcmode="lin" valueType="num">
                                      <p:cBhvr>
                                        <p:cTn id="10" dur="50" accel="100000" fill="hold">
                                          <p:stCondLst>
                                            <p:cond delay="450"/>
                                          </p:stCondLst>
                                        </p:cTn>
                                        <p:tgtEl>
                                          <p:spTgt spid="73"/>
                                        </p:tgtEl>
                                        <p:attrNameLst>
                                          <p:attrName>ppt_y</p:attrName>
                                        </p:attrNameLst>
                                      </p:cBhvr>
                                      <p:tavLst>
                                        <p:tav tm="0">
                                          <p:val>
                                            <p:strVal val="#ppt_y-.03"/>
                                          </p:val>
                                        </p:tav>
                                        <p:tav tm="100000">
                                          <p:val>
                                            <p:fltVal val="0.53738"/>
                                          </p:val>
                                        </p:tav>
                                      </p:tavLst>
                                    </p:anim>
                                  </p:childTnLst>
                                </p:cTn>
                              </p:par>
                            </p:childTnLst>
                          </p:cTn>
                        </p:par>
                      </p:childTnLst>
                    </p:cTn>
                  </p:par>
                  <p:par>
                    <p:cTn id="11" fill="hold">
                      <p:stCondLst>
                        <p:cond delay="indefinite"/>
                      </p:stCondLst>
                      <p:childTnLst>
                        <p:par>
                          <p:cTn id="12" fill="hold">
                            <p:stCondLst>
                              <p:cond delay="0"/>
                            </p:stCondLst>
                            <p:childTnLst>
                              <p:par>
                                <p:cTn id="13" presetID="37" presetClass="entr" presetSubtype="0" fill="hold" nodeType="clickEffect">
                                  <p:stCondLst>
                                    <p:cond delay="0"/>
                                  </p:stCondLst>
                                  <p:childTnLst>
                                    <p:set>
                                      <p:cBhvr>
                                        <p:cTn id="14" dur="1" fill="hold">
                                          <p:stCondLst>
                                            <p:cond delay="0"/>
                                          </p:stCondLst>
                                        </p:cTn>
                                        <p:tgtEl>
                                          <p:spTgt spid="74"/>
                                        </p:tgtEl>
                                        <p:attrNameLst>
                                          <p:attrName>style.visibility</p:attrName>
                                        </p:attrNameLst>
                                      </p:cBhvr>
                                      <p:to>
                                        <p:strVal val="visible"/>
                                      </p:to>
                                    </p:set>
                                    <p:animEffect transition="in" filter="fade">
                                      <p:cBhvr>
                                        <p:cTn id="15" dur="500"/>
                                        <p:tgtEl>
                                          <p:spTgt spid="74"/>
                                        </p:tgtEl>
                                      </p:cBhvr>
                                    </p:animEffect>
                                    <p:anim calcmode="lin" valueType="num">
                                      <p:cBhvr>
                                        <p:cTn id="16" dur="500" fill="hold"/>
                                        <p:tgtEl>
                                          <p:spTgt spid="74"/>
                                        </p:tgtEl>
                                        <p:attrNameLst>
                                          <p:attrName>ppt_x</p:attrName>
                                        </p:attrNameLst>
                                      </p:cBhvr>
                                      <p:tavLst>
                                        <p:tav tm="0">
                                          <p:val>
                                            <p:strVal val="#ppt_x"/>
                                          </p:val>
                                        </p:tav>
                                        <p:tav tm="100000">
                                          <p:val>
                                            <p:fltVal val="0.57147"/>
                                          </p:val>
                                        </p:tav>
                                      </p:tavLst>
                                    </p:anim>
                                    <p:anim calcmode="lin" valueType="num">
                                      <p:cBhvr>
                                        <p:cTn id="17" dur="450" decel="100000" fill="hold"/>
                                        <p:tgtEl>
                                          <p:spTgt spid="74"/>
                                        </p:tgtEl>
                                        <p:attrNameLst>
                                          <p:attrName>ppt_y</p:attrName>
                                        </p:attrNameLst>
                                      </p:cBhvr>
                                      <p:tavLst>
                                        <p:tav tm="0">
                                          <p:val>
                                            <p:strVal val="#ppt_y+1"/>
                                          </p:val>
                                        </p:tav>
                                        <p:tav tm="100000">
                                          <p:val>
                                            <p:fltVal val="0.43457"/>
                                          </p:val>
                                        </p:tav>
                                      </p:tavLst>
                                    </p:anim>
                                    <p:anim calcmode="lin" valueType="num">
                                      <p:cBhvr>
                                        <p:cTn id="18" dur="50" accel="100000" fill="hold">
                                          <p:stCondLst>
                                            <p:cond delay="450"/>
                                          </p:stCondLst>
                                        </p:cTn>
                                        <p:tgtEl>
                                          <p:spTgt spid="74"/>
                                        </p:tgtEl>
                                        <p:attrNameLst>
                                          <p:attrName>ppt_y</p:attrName>
                                        </p:attrNameLst>
                                      </p:cBhvr>
                                      <p:tavLst>
                                        <p:tav tm="0">
                                          <p:val>
                                            <p:strVal val="#ppt_y-.03"/>
                                          </p:val>
                                        </p:tav>
                                        <p:tav tm="100000">
                                          <p:val>
                                            <p:fltVal val="0.43457"/>
                                          </p:val>
                                        </p:tav>
                                      </p:tavLst>
                                    </p:anim>
                                  </p:childTnLst>
                                </p:cTn>
                              </p:par>
                              <p:par>
                                <p:cTn id="19" presetID="35" presetClass="path" presetSubtype="0" accel="50000" decel="50000" fill="hold" nodeType="withEffect">
                                  <p:stCondLst>
                                    <p:cond delay="0"/>
                                  </p:stCondLst>
                                  <p:childTnLst>
                                    <p:anim calcmode="lin" valueType="num">
                                      <p:cBhvr additive="base">
                                        <p:cTn id="20" dur="500" fill="hold">
                                          <p:stCondLst>
                                            <p:cond delay="0"/>
                                          </p:stCondLst>
                                        </p:cTn>
                                        <p:tgtEl>
                                          <p:spTgt spid="73"/>
                                        </p:tgtEl>
                                        <p:attrNameLst>
                                          <p:attrName>ppt_x</p:attrName>
                                        </p:attrNameLst>
                                      </p:cBhvr>
                                      <p:tavLst>
                                        <p:tav tm="0">
                                          <p:val>
                                            <p:strVal val="ppt_x"/>
                                          </p:val>
                                        </p:tav>
                                        <p:tav tm="100000">
                                          <p:val>
                                            <p:fltVal val="0.42559"/>
                                          </p:val>
                                        </p:tav>
                                      </p:tavLst>
                                    </p:anim>
                                    <p:anim calcmode="lin" valueType="num">
                                      <p:cBhvr additive="base">
                                        <p:cTn id="21" dur="500" fill="hold">
                                          <p:stCondLst>
                                            <p:cond delay="0"/>
                                          </p:stCondLst>
                                        </p:cTn>
                                        <p:tgtEl>
                                          <p:spTgt spid="73"/>
                                        </p:tgtEl>
                                        <p:attrNameLst>
                                          <p:attrName>ppt_y</p:attrName>
                                        </p:attrNameLst>
                                      </p:cBhvr>
                                      <p:tavLst>
                                        <p:tav tm="0">
                                          <p:val>
                                            <p:strVal val="ppt_y"/>
                                          </p:val>
                                        </p:tav>
                                        <p:tav tm="100000">
                                          <p:val>
                                            <p:fltVal val="0.61448"/>
                                          </p:val>
                                        </p:tav>
                                      </p:tavLst>
                                    </p:anim>
                                    <p:anim calcmode="lin" valueType="num">
                                      <p:cBhvr additive="base">
                                        <p:cTn id="22" dur="500" fill="hold">
                                          <p:stCondLst>
                                            <p:cond delay="0"/>
                                          </p:stCondLst>
                                        </p:cTn>
                                        <p:tgtEl>
                                          <p:spTgt spid="73"/>
                                        </p:tgtEl>
                                        <p:attrNameLst>
                                          <p:attrName>ppt_w</p:attrName>
                                        </p:attrNameLst>
                                      </p:cBhvr>
                                      <p:tavLst>
                                        <p:tav tm="0">
                                          <p:val>
                                            <p:strVal val="ppt_w"/>
                                          </p:val>
                                        </p:tav>
                                        <p:tav tm="100000">
                                          <p:val>
                                            <p:strVal val="#ppt_w"/>
                                          </p:val>
                                        </p:tav>
                                      </p:tavLst>
                                    </p:anim>
                                    <p:anim calcmode="lin" valueType="num">
                                      <p:cBhvr additive="base">
                                        <p:cTn id="23" dur="500" fill="hold">
                                          <p:stCondLst>
                                            <p:cond delay="0"/>
                                          </p:stCondLst>
                                        </p:cTn>
                                        <p:tgtEl>
                                          <p:spTgt spid="73"/>
                                        </p:tgtEl>
                                        <p:attrNameLst>
                                          <p:attrName>ppt_h</p:attrName>
                                        </p:attrNameLst>
                                      </p:cBhvr>
                                      <p:tavLst>
                                        <p:tav tm="0">
                                          <p:val>
                                            <p:strVal val="ppt_h"/>
                                          </p:val>
                                        </p:tav>
                                        <p:tav tm="100000">
                                          <p:val>
                                            <p:strVal val="#ppt_h"/>
                                          </p:val>
                                        </p:tav>
                                      </p:tavLst>
                                    </p:anim>
                                  </p:childTnLst>
                                </p:cTn>
                              </p:par>
                            </p:childTnLst>
                          </p:cTn>
                        </p:par>
                      </p:childTnLst>
                    </p:cTn>
                  </p:par>
                  <p:par>
                    <p:cTn id="24" fill="hold">
                      <p:stCondLst>
                        <p:cond delay="indefinite"/>
                      </p:stCondLst>
                      <p:childTnLst>
                        <p:par>
                          <p:cTn id="25" fill="hold">
                            <p:stCondLst>
                              <p:cond delay="0"/>
                            </p:stCondLst>
                            <p:childTnLst>
                              <p:par>
                                <p:cTn id="26" presetID="37" presetClass="entr" presetSubtype="0" fill="hold" nodeType="clickEffect">
                                  <p:stCondLst>
                                    <p:cond delay="0"/>
                                  </p:stCondLst>
                                  <p:childTnLst>
                                    <p:set>
                                      <p:cBhvr>
                                        <p:cTn id="27" dur="1" fill="hold">
                                          <p:stCondLst>
                                            <p:cond delay="0"/>
                                          </p:stCondLst>
                                        </p:cTn>
                                        <p:tgtEl>
                                          <p:spTgt spid="75"/>
                                        </p:tgtEl>
                                        <p:attrNameLst>
                                          <p:attrName>style.visibility</p:attrName>
                                        </p:attrNameLst>
                                      </p:cBhvr>
                                      <p:to>
                                        <p:strVal val="visible"/>
                                      </p:to>
                                    </p:set>
                                    <p:animEffect transition="in" filter="fade">
                                      <p:cBhvr>
                                        <p:cTn id="28" dur="500"/>
                                        <p:tgtEl>
                                          <p:spTgt spid="75"/>
                                        </p:tgtEl>
                                      </p:cBhvr>
                                    </p:animEffect>
                                    <p:anim calcmode="lin" valueType="num">
                                      <p:cBhvr>
                                        <p:cTn id="29" dur="500" fill="hold"/>
                                        <p:tgtEl>
                                          <p:spTgt spid="75"/>
                                        </p:tgtEl>
                                        <p:attrNameLst>
                                          <p:attrName>ppt_x</p:attrName>
                                        </p:attrNameLst>
                                      </p:cBhvr>
                                      <p:tavLst>
                                        <p:tav tm="0">
                                          <p:val>
                                            <p:strVal val="#ppt_x"/>
                                          </p:val>
                                        </p:tav>
                                        <p:tav tm="100000">
                                          <p:val>
                                            <p:fltVal val="0.64439"/>
                                          </p:val>
                                        </p:tav>
                                      </p:tavLst>
                                    </p:anim>
                                    <p:anim calcmode="lin" valueType="num">
                                      <p:cBhvr>
                                        <p:cTn id="30" dur="450" decel="100000" fill="hold"/>
                                        <p:tgtEl>
                                          <p:spTgt spid="75"/>
                                        </p:tgtEl>
                                        <p:attrNameLst>
                                          <p:attrName>ppt_y</p:attrName>
                                        </p:attrNameLst>
                                      </p:cBhvr>
                                      <p:tavLst>
                                        <p:tav tm="0">
                                          <p:val>
                                            <p:strVal val="#ppt_y+1"/>
                                          </p:val>
                                        </p:tav>
                                        <p:tav tm="100000">
                                          <p:val>
                                            <p:fltVal val="0.61985"/>
                                          </p:val>
                                        </p:tav>
                                      </p:tavLst>
                                    </p:anim>
                                    <p:anim calcmode="lin" valueType="num">
                                      <p:cBhvr>
                                        <p:cTn id="31" dur="50" accel="100000" fill="hold">
                                          <p:stCondLst>
                                            <p:cond delay="450"/>
                                          </p:stCondLst>
                                        </p:cTn>
                                        <p:tgtEl>
                                          <p:spTgt spid="75"/>
                                        </p:tgtEl>
                                        <p:attrNameLst>
                                          <p:attrName>ppt_y</p:attrName>
                                        </p:attrNameLst>
                                      </p:cBhvr>
                                      <p:tavLst>
                                        <p:tav tm="0">
                                          <p:val>
                                            <p:strVal val="#ppt_y-.03"/>
                                          </p:val>
                                        </p:tav>
                                        <p:tav tm="100000">
                                          <p:val>
                                            <p:fltVal val="0.61985"/>
                                          </p:val>
                                        </p:tav>
                                      </p:tavLst>
                                    </p:anim>
                                  </p:childTnLst>
                                </p:cTn>
                              </p:par>
                              <p:par>
                                <p:cTn id="32" presetID="35" presetClass="path" presetSubtype="0" accel="50000" decel="50000" fill="hold" nodeType="withEffect">
                                  <p:stCondLst>
                                    <p:cond delay="0"/>
                                  </p:stCondLst>
                                  <p:childTnLst>
                                    <p:anim calcmode="lin" valueType="num">
                                      <p:cBhvr additive="base">
                                        <p:cTn id="33" dur="500" fill="hold">
                                          <p:stCondLst>
                                            <p:cond delay="0"/>
                                          </p:stCondLst>
                                        </p:cTn>
                                        <p:tgtEl>
                                          <p:spTgt spid="73"/>
                                        </p:tgtEl>
                                        <p:attrNameLst>
                                          <p:attrName>ppt_x</p:attrName>
                                        </p:attrNameLst>
                                      </p:cBhvr>
                                      <p:tavLst>
                                        <p:tav tm="0">
                                          <p:val>
                                            <p:strVal val="ppt_x"/>
                                          </p:val>
                                        </p:tav>
                                        <p:tav tm="100000">
                                          <p:val>
                                            <p:fltVal val="0.35459"/>
                                          </p:val>
                                        </p:tav>
                                      </p:tavLst>
                                    </p:anim>
                                    <p:anim calcmode="lin" valueType="num">
                                      <p:cBhvr additive="base">
                                        <p:cTn id="34" dur="500" fill="hold">
                                          <p:stCondLst>
                                            <p:cond delay="0"/>
                                          </p:stCondLst>
                                        </p:cTn>
                                        <p:tgtEl>
                                          <p:spTgt spid="73"/>
                                        </p:tgtEl>
                                        <p:attrNameLst>
                                          <p:attrName>ppt_y</p:attrName>
                                        </p:attrNameLst>
                                      </p:cBhvr>
                                      <p:tavLst>
                                        <p:tav tm="0">
                                          <p:val>
                                            <p:strVal val="ppt_y"/>
                                          </p:val>
                                        </p:tav>
                                        <p:tav tm="100000">
                                          <p:val>
                                            <p:fltVal val="0.61448"/>
                                          </p:val>
                                        </p:tav>
                                      </p:tavLst>
                                    </p:anim>
                                    <p:anim calcmode="lin" valueType="num">
                                      <p:cBhvr additive="base">
                                        <p:cTn id="35" dur="500" fill="hold">
                                          <p:stCondLst>
                                            <p:cond delay="0"/>
                                          </p:stCondLst>
                                        </p:cTn>
                                        <p:tgtEl>
                                          <p:spTgt spid="73"/>
                                        </p:tgtEl>
                                        <p:attrNameLst>
                                          <p:attrName>ppt_w</p:attrName>
                                        </p:attrNameLst>
                                      </p:cBhvr>
                                      <p:tavLst>
                                        <p:tav tm="0">
                                          <p:val>
                                            <p:strVal val="ppt_w"/>
                                          </p:val>
                                        </p:tav>
                                        <p:tav tm="100000">
                                          <p:val>
                                            <p:strVal val="#ppt_w"/>
                                          </p:val>
                                        </p:tav>
                                      </p:tavLst>
                                    </p:anim>
                                    <p:anim calcmode="lin" valueType="num">
                                      <p:cBhvr additive="base">
                                        <p:cTn id="36" dur="500" fill="hold">
                                          <p:stCondLst>
                                            <p:cond delay="0"/>
                                          </p:stCondLst>
                                        </p:cTn>
                                        <p:tgtEl>
                                          <p:spTgt spid="73"/>
                                        </p:tgtEl>
                                        <p:attrNameLst>
                                          <p:attrName>ppt_h</p:attrName>
                                        </p:attrNameLst>
                                      </p:cBhvr>
                                      <p:tavLst>
                                        <p:tav tm="0">
                                          <p:val>
                                            <p:strVal val="ppt_h"/>
                                          </p:val>
                                        </p:tav>
                                        <p:tav tm="100000">
                                          <p:val>
                                            <p:strVal val="#ppt_h"/>
                                          </p:val>
                                        </p:tav>
                                      </p:tavLst>
                                    </p:anim>
                                  </p:childTnLst>
                                </p:cTn>
                              </p:par>
                              <p:par>
                                <p:cTn id="37" presetID="35" presetClass="path" presetSubtype="0" accel="50000" decel="50000" fill="hold" nodeType="withEffect">
                                  <p:stCondLst>
                                    <p:cond delay="0"/>
                                  </p:stCondLst>
                                  <p:childTnLst>
                                    <p:anim calcmode="lin" valueType="num">
                                      <p:cBhvr additive="base">
                                        <p:cTn id="38" dur="500" fill="hold">
                                          <p:stCondLst>
                                            <p:cond delay="0"/>
                                          </p:stCondLst>
                                        </p:cTn>
                                        <p:tgtEl>
                                          <p:spTgt spid="74"/>
                                        </p:tgtEl>
                                        <p:attrNameLst>
                                          <p:attrName>ppt_x</p:attrName>
                                        </p:attrNameLst>
                                      </p:cBhvr>
                                      <p:tavLst>
                                        <p:tav tm="0">
                                          <p:val>
                                            <p:strVal val="ppt_x"/>
                                          </p:val>
                                        </p:tav>
                                        <p:tav tm="100000">
                                          <p:val>
                                            <p:fltVal val="0.50047"/>
                                          </p:val>
                                        </p:tav>
                                      </p:tavLst>
                                    </p:anim>
                                    <p:anim calcmode="lin" valueType="num">
                                      <p:cBhvr additive="base">
                                        <p:cTn id="39" dur="500" fill="hold">
                                          <p:stCondLst>
                                            <p:cond delay="0"/>
                                          </p:stCondLst>
                                        </p:cTn>
                                        <p:tgtEl>
                                          <p:spTgt spid="74"/>
                                        </p:tgtEl>
                                        <p:attrNameLst>
                                          <p:attrName>ppt_y</p:attrName>
                                        </p:attrNameLst>
                                      </p:cBhvr>
                                      <p:tavLst>
                                        <p:tav tm="0">
                                          <p:val>
                                            <p:strVal val="ppt_y"/>
                                          </p:val>
                                        </p:tav>
                                        <p:tav tm="100000">
                                          <p:val>
                                            <p:fltVal val="0.43457"/>
                                          </p:val>
                                        </p:tav>
                                      </p:tavLst>
                                    </p:anim>
                                    <p:anim calcmode="lin" valueType="num">
                                      <p:cBhvr additive="base">
                                        <p:cTn id="40" dur="500" fill="hold">
                                          <p:stCondLst>
                                            <p:cond delay="0"/>
                                          </p:stCondLst>
                                        </p:cTn>
                                        <p:tgtEl>
                                          <p:spTgt spid="74"/>
                                        </p:tgtEl>
                                        <p:attrNameLst>
                                          <p:attrName>ppt_w</p:attrName>
                                        </p:attrNameLst>
                                      </p:cBhvr>
                                      <p:tavLst>
                                        <p:tav tm="0">
                                          <p:val>
                                            <p:strVal val="ppt_w"/>
                                          </p:val>
                                        </p:tav>
                                        <p:tav tm="100000">
                                          <p:val>
                                            <p:strVal val="#ppt_w"/>
                                          </p:val>
                                        </p:tav>
                                      </p:tavLst>
                                    </p:anim>
                                    <p:anim calcmode="lin" valueType="num">
                                      <p:cBhvr additive="base">
                                        <p:cTn id="41" dur="500" fill="hold">
                                          <p:stCondLst>
                                            <p:cond delay="0"/>
                                          </p:stCondLst>
                                        </p:cTn>
                                        <p:tgtEl>
                                          <p:spTgt spid="74"/>
                                        </p:tgtEl>
                                        <p:attrNameLst>
                                          <p:attrName>ppt_h</p:attrName>
                                        </p:attrNameLst>
                                      </p:cBhvr>
                                      <p:tavLst>
                                        <p:tav tm="0">
                                          <p:val>
                                            <p:strVal val="ppt_h"/>
                                          </p:val>
                                        </p:tav>
                                        <p:tav tm="100000">
                                          <p:val>
                                            <p:strVal val="#ppt_h"/>
                                          </p:val>
                                        </p:tav>
                                      </p:tavLst>
                                    </p:anim>
                                  </p:childTnLst>
                                </p:cTn>
                              </p:par>
                            </p:childTnLst>
                          </p:cTn>
                        </p:par>
                      </p:childTnLst>
                    </p:cTn>
                  </p:par>
                  <p:par>
                    <p:cTn id="42" fill="hold">
                      <p:stCondLst>
                        <p:cond delay="indefinite"/>
                      </p:stCondLst>
                      <p:childTnLst>
                        <p:par>
                          <p:cTn id="43" fill="hold">
                            <p:stCondLst>
                              <p:cond delay="0"/>
                            </p:stCondLst>
                            <p:childTnLst>
                              <p:par>
                                <p:cTn id="44" presetID="37" presetClass="entr" presetSubtype="0" fill="hold" nodeType="clickEffect">
                                  <p:stCondLst>
                                    <p:cond delay="0"/>
                                  </p:stCondLst>
                                  <p:childTnLst>
                                    <p:set>
                                      <p:cBhvr>
                                        <p:cTn id="45" dur="1" fill="hold">
                                          <p:stCondLst>
                                            <p:cond delay="0"/>
                                          </p:stCondLst>
                                        </p:cTn>
                                        <p:tgtEl>
                                          <p:spTgt spid="76"/>
                                        </p:tgtEl>
                                        <p:attrNameLst>
                                          <p:attrName>style.visibility</p:attrName>
                                        </p:attrNameLst>
                                      </p:cBhvr>
                                      <p:to>
                                        <p:strVal val="visible"/>
                                      </p:to>
                                    </p:set>
                                    <p:animEffect transition="in" filter="fade">
                                      <p:cBhvr>
                                        <p:cTn id="46" dur="500"/>
                                        <p:tgtEl>
                                          <p:spTgt spid="76"/>
                                        </p:tgtEl>
                                      </p:cBhvr>
                                    </p:animEffect>
                                    <p:anim calcmode="lin" valueType="num">
                                      <p:cBhvr>
                                        <p:cTn id="47" dur="500" fill="hold"/>
                                        <p:tgtEl>
                                          <p:spTgt spid="76"/>
                                        </p:tgtEl>
                                        <p:attrNameLst>
                                          <p:attrName>ppt_x</p:attrName>
                                        </p:attrNameLst>
                                      </p:cBhvr>
                                      <p:tavLst>
                                        <p:tav tm="0">
                                          <p:val>
                                            <p:strVal val="#ppt_x"/>
                                          </p:val>
                                        </p:tav>
                                        <p:tav tm="100000">
                                          <p:val>
                                            <p:fltVal val="0.7173"/>
                                          </p:val>
                                        </p:tav>
                                      </p:tavLst>
                                    </p:anim>
                                    <p:anim calcmode="lin" valueType="num">
                                      <p:cBhvr>
                                        <p:cTn id="48" dur="450" decel="100000" fill="hold"/>
                                        <p:tgtEl>
                                          <p:spTgt spid="76"/>
                                        </p:tgtEl>
                                        <p:attrNameLst>
                                          <p:attrName>ppt_y</p:attrName>
                                        </p:attrNameLst>
                                      </p:cBhvr>
                                      <p:tavLst>
                                        <p:tav tm="0">
                                          <p:val>
                                            <p:strVal val="#ppt_y+1"/>
                                          </p:val>
                                        </p:tav>
                                        <p:tav tm="100000">
                                          <p:val>
                                            <p:fltVal val="0.43097"/>
                                          </p:val>
                                        </p:tav>
                                      </p:tavLst>
                                    </p:anim>
                                    <p:anim calcmode="lin" valueType="num">
                                      <p:cBhvr>
                                        <p:cTn id="49" dur="50" accel="100000" fill="hold">
                                          <p:stCondLst>
                                            <p:cond delay="450"/>
                                          </p:stCondLst>
                                        </p:cTn>
                                        <p:tgtEl>
                                          <p:spTgt spid="76"/>
                                        </p:tgtEl>
                                        <p:attrNameLst>
                                          <p:attrName>ppt_y</p:attrName>
                                        </p:attrNameLst>
                                      </p:cBhvr>
                                      <p:tavLst>
                                        <p:tav tm="0">
                                          <p:val>
                                            <p:strVal val="#ppt_y-.03"/>
                                          </p:val>
                                        </p:tav>
                                        <p:tav tm="100000">
                                          <p:val>
                                            <p:fltVal val="0.43097"/>
                                          </p:val>
                                        </p:tav>
                                      </p:tavLst>
                                    </p:anim>
                                  </p:childTnLst>
                                </p:cTn>
                              </p:par>
                              <p:par>
                                <p:cTn id="50" presetID="35" presetClass="path" presetSubtype="0" accel="50000" decel="50000" fill="hold" nodeType="withEffect">
                                  <p:stCondLst>
                                    <p:cond delay="0"/>
                                  </p:stCondLst>
                                  <p:childTnLst>
                                    <p:anim calcmode="lin" valueType="num">
                                      <p:cBhvr additive="base">
                                        <p:cTn id="51" dur="500" fill="hold">
                                          <p:stCondLst>
                                            <p:cond delay="0"/>
                                          </p:stCondLst>
                                        </p:cTn>
                                        <p:tgtEl>
                                          <p:spTgt spid="73"/>
                                        </p:tgtEl>
                                        <p:attrNameLst>
                                          <p:attrName>ppt_x</p:attrName>
                                        </p:attrNameLst>
                                      </p:cBhvr>
                                      <p:tavLst>
                                        <p:tav tm="0">
                                          <p:val>
                                            <p:strVal val="ppt_x"/>
                                          </p:val>
                                        </p:tav>
                                        <p:tav tm="100000">
                                          <p:val>
                                            <p:fltVal val="0.27983"/>
                                          </p:val>
                                        </p:tav>
                                      </p:tavLst>
                                    </p:anim>
                                    <p:anim calcmode="lin" valueType="num">
                                      <p:cBhvr additive="base">
                                        <p:cTn id="52" dur="500" fill="hold">
                                          <p:stCondLst>
                                            <p:cond delay="0"/>
                                          </p:stCondLst>
                                        </p:cTn>
                                        <p:tgtEl>
                                          <p:spTgt spid="73"/>
                                        </p:tgtEl>
                                        <p:attrNameLst>
                                          <p:attrName>ppt_y</p:attrName>
                                        </p:attrNameLst>
                                      </p:cBhvr>
                                      <p:tavLst>
                                        <p:tav tm="0">
                                          <p:val>
                                            <p:strVal val="ppt_y"/>
                                          </p:val>
                                        </p:tav>
                                        <p:tav tm="100000">
                                          <p:val>
                                            <p:fltVal val="0.61448"/>
                                          </p:val>
                                        </p:tav>
                                      </p:tavLst>
                                    </p:anim>
                                    <p:anim calcmode="lin" valueType="num">
                                      <p:cBhvr additive="base">
                                        <p:cTn id="53" dur="500" fill="hold">
                                          <p:stCondLst>
                                            <p:cond delay="0"/>
                                          </p:stCondLst>
                                        </p:cTn>
                                        <p:tgtEl>
                                          <p:spTgt spid="73"/>
                                        </p:tgtEl>
                                        <p:attrNameLst>
                                          <p:attrName>ppt_w</p:attrName>
                                        </p:attrNameLst>
                                      </p:cBhvr>
                                      <p:tavLst>
                                        <p:tav tm="0">
                                          <p:val>
                                            <p:strVal val="ppt_w"/>
                                          </p:val>
                                        </p:tav>
                                        <p:tav tm="100000">
                                          <p:val>
                                            <p:strVal val="#ppt_w"/>
                                          </p:val>
                                        </p:tav>
                                      </p:tavLst>
                                    </p:anim>
                                    <p:anim calcmode="lin" valueType="num">
                                      <p:cBhvr additive="base">
                                        <p:cTn id="54" dur="500" fill="hold">
                                          <p:stCondLst>
                                            <p:cond delay="0"/>
                                          </p:stCondLst>
                                        </p:cTn>
                                        <p:tgtEl>
                                          <p:spTgt spid="73"/>
                                        </p:tgtEl>
                                        <p:attrNameLst>
                                          <p:attrName>ppt_h</p:attrName>
                                        </p:attrNameLst>
                                      </p:cBhvr>
                                      <p:tavLst>
                                        <p:tav tm="0">
                                          <p:val>
                                            <p:strVal val="ppt_h"/>
                                          </p:val>
                                        </p:tav>
                                        <p:tav tm="100000">
                                          <p:val>
                                            <p:strVal val="#ppt_h"/>
                                          </p:val>
                                        </p:tav>
                                      </p:tavLst>
                                    </p:anim>
                                  </p:childTnLst>
                                </p:cTn>
                              </p:par>
                              <p:par>
                                <p:cTn id="55" presetID="35" presetClass="path" presetSubtype="0" accel="50000" decel="50000" fill="hold" nodeType="withEffect">
                                  <p:stCondLst>
                                    <p:cond delay="0"/>
                                  </p:stCondLst>
                                  <p:childTnLst>
                                    <p:anim calcmode="lin" valueType="num">
                                      <p:cBhvr additive="base">
                                        <p:cTn id="56" dur="500" fill="hold">
                                          <p:stCondLst>
                                            <p:cond delay="0"/>
                                          </p:stCondLst>
                                        </p:cTn>
                                        <p:tgtEl>
                                          <p:spTgt spid="74"/>
                                        </p:tgtEl>
                                        <p:attrNameLst>
                                          <p:attrName>ppt_x</p:attrName>
                                        </p:attrNameLst>
                                      </p:cBhvr>
                                      <p:tavLst>
                                        <p:tav tm="0">
                                          <p:val>
                                            <p:strVal val="ppt_x"/>
                                          </p:val>
                                        </p:tav>
                                        <p:tav tm="100000">
                                          <p:val>
                                            <p:fltVal val="0.42572"/>
                                          </p:val>
                                        </p:tav>
                                      </p:tavLst>
                                    </p:anim>
                                    <p:anim calcmode="lin" valueType="num">
                                      <p:cBhvr additive="base">
                                        <p:cTn id="57" dur="500" fill="hold">
                                          <p:stCondLst>
                                            <p:cond delay="0"/>
                                          </p:stCondLst>
                                        </p:cTn>
                                        <p:tgtEl>
                                          <p:spTgt spid="74"/>
                                        </p:tgtEl>
                                        <p:attrNameLst>
                                          <p:attrName>ppt_y</p:attrName>
                                        </p:attrNameLst>
                                      </p:cBhvr>
                                      <p:tavLst>
                                        <p:tav tm="0">
                                          <p:val>
                                            <p:strVal val="ppt_y"/>
                                          </p:val>
                                        </p:tav>
                                        <p:tav tm="100000">
                                          <p:val>
                                            <p:fltVal val="0.43457"/>
                                          </p:val>
                                        </p:tav>
                                      </p:tavLst>
                                    </p:anim>
                                    <p:anim calcmode="lin" valueType="num">
                                      <p:cBhvr additive="base">
                                        <p:cTn id="58" dur="500" fill="hold">
                                          <p:stCondLst>
                                            <p:cond delay="0"/>
                                          </p:stCondLst>
                                        </p:cTn>
                                        <p:tgtEl>
                                          <p:spTgt spid="74"/>
                                        </p:tgtEl>
                                        <p:attrNameLst>
                                          <p:attrName>ppt_w</p:attrName>
                                        </p:attrNameLst>
                                      </p:cBhvr>
                                      <p:tavLst>
                                        <p:tav tm="0">
                                          <p:val>
                                            <p:strVal val="ppt_w"/>
                                          </p:val>
                                        </p:tav>
                                        <p:tav tm="100000">
                                          <p:val>
                                            <p:strVal val="#ppt_w"/>
                                          </p:val>
                                        </p:tav>
                                      </p:tavLst>
                                    </p:anim>
                                    <p:anim calcmode="lin" valueType="num">
                                      <p:cBhvr additive="base">
                                        <p:cTn id="59" dur="500" fill="hold">
                                          <p:stCondLst>
                                            <p:cond delay="0"/>
                                          </p:stCondLst>
                                        </p:cTn>
                                        <p:tgtEl>
                                          <p:spTgt spid="74"/>
                                        </p:tgtEl>
                                        <p:attrNameLst>
                                          <p:attrName>ppt_h</p:attrName>
                                        </p:attrNameLst>
                                      </p:cBhvr>
                                      <p:tavLst>
                                        <p:tav tm="0">
                                          <p:val>
                                            <p:strVal val="ppt_h"/>
                                          </p:val>
                                        </p:tav>
                                        <p:tav tm="100000">
                                          <p:val>
                                            <p:strVal val="#ppt_h"/>
                                          </p:val>
                                        </p:tav>
                                      </p:tavLst>
                                    </p:anim>
                                  </p:childTnLst>
                                </p:cTn>
                              </p:par>
                              <p:par>
                                <p:cTn id="60" presetID="35" presetClass="path" presetSubtype="0" accel="50000" decel="50000" fill="hold" nodeType="withEffect">
                                  <p:stCondLst>
                                    <p:cond delay="0"/>
                                  </p:stCondLst>
                                  <p:childTnLst>
                                    <p:anim calcmode="lin" valueType="num">
                                      <p:cBhvr additive="base">
                                        <p:cTn id="61" dur="500" fill="hold">
                                          <p:stCondLst>
                                            <p:cond delay="0"/>
                                          </p:stCondLst>
                                        </p:cTn>
                                        <p:tgtEl>
                                          <p:spTgt spid="75"/>
                                        </p:tgtEl>
                                        <p:attrNameLst>
                                          <p:attrName>ppt_x</p:attrName>
                                        </p:attrNameLst>
                                      </p:cBhvr>
                                      <p:tavLst>
                                        <p:tav tm="0">
                                          <p:val>
                                            <p:strVal val="ppt_x"/>
                                          </p:val>
                                        </p:tav>
                                        <p:tav tm="100000">
                                          <p:val>
                                            <p:fltVal val="0.56963"/>
                                          </p:val>
                                        </p:tav>
                                      </p:tavLst>
                                    </p:anim>
                                    <p:anim calcmode="lin" valueType="num">
                                      <p:cBhvr additive="base">
                                        <p:cTn id="62" dur="500" fill="hold">
                                          <p:stCondLst>
                                            <p:cond delay="0"/>
                                          </p:stCondLst>
                                        </p:cTn>
                                        <p:tgtEl>
                                          <p:spTgt spid="75"/>
                                        </p:tgtEl>
                                        <p:attrNameLst>
                                          <p:attrName>ppt_y</p:attrName>
                                        </p:attrNameLst>
                                      </p:cBhvr>
                                      <p:tavLst>
                                        <p:tav tm="0">
                                          <p:val>
                                            <p:strVal val="ppt_y"/>
                                          </p:val>
                                        </p:tav>
                                        <p:tav tm="100000">
                                          <p:val>
                                            <p:fltVal val="0.61985"/>
                                          </p:val>
                                        </p:tav>
                                      </p:tavLst>
                                    </p:anim>
                                    <p:anim calcmode="lin" valueType="num">
                                      <p:cBhvr additive="base">
                                        <p:cTn id="63" dur="500" fill="hold">
                                          <p:stCondLst>
                                            <p:cond delay="0"/>
                                          </p:stCondLst>
                                        </p:cTn>
                                        <p:tgtEl>
                                          <p:spTgt spid="75"/>
                                        </p:tgtEl>
                                        <p:attrNameLst>
                                          <p:attrName>ppt_w</p:attrName>
                                        </p:attrNameLst>
                                      </p:cBhvr>
                                      <p:tavLst>
                                        <p:tav tm="0">
                                          <p:val>
                                            <p:strVal val="ppt_w"/>
                                          </p:val>
                                        </p:tav>
                                        <p:tav tm="100000">
                                          <p:val>
                                            <p:strVal val="#ppt_w"/>
                                          </p:val>
                                        </p:tav>
                                      </p:tavLst>
                                    </p:anim>
                                    <p:anim calcmode="lin" valueType="num">
                                      <p:cBhvr additive="base">
                                        <p:cTn id="64" dur="500" fill="hold">
                                          <p:stCondLst>
                                            <p:cond delay="0"/>
                                          </p:stCondLst>
                                        </p:cTn>
                                        <p:tgtEl>
                                          <p:spTgt spid="75"/>
                                        </p:tgtEl>
                                        <p:attrNameLst>
                                          <p:attrName>ppt_h</p:attrName>
                                        </p:attrNameLst>
                                      </p:cBhvr>
                                      <p:tavLst>
                                        <p:tav tm="0">
                                          <p:val>
                                            <p:strVal val="ppt_h"/>
                                          </p:val>
                                        </p:tav>
                                        <p:tav tm="100000">
                                          <p:val>
                                            <p:strVal val="#ppt_h"/>
                                          </p:val>
                                        </p:tav>
                                      </p:tavLst>
                                    </p:anim>
                                  </p:childTnLst>
                                </p:cTn>
                              </p:par>
                            </p:childTnLst>
                          </p:cTn>
                        </p:par>
                      </p:childTnLst>
                    </p:cTn>
                  </p:par>
                  <p:par>
                    <p:cTn id="65" fill="hold">
                      <p:stCondLst>
                        <p:cond delay="indefinite"/>
                      </p:stCondLst>
                      <p:childTnLst>
                        <p:par>
                          <p:cTn id="66" fill="hold">
                            <p:stCondLst>
                              <p:cond delay="0"/>
                            </p:stCondLst>
                            <p:childTnLst>
                              <p:par>
                                <p:cTn id="67" presetID="37" presetClass="entr" presetSubtype="0" fill="hold" nodeType="clickEffect">
                                  <p:stCondLst>
                                    <p:cond delay="0"/>
                                  </p:stCondLst>
                                  <p:childTnLst>
                                    <p:set>
                                      <p:cBhvr>
                                        <p:cTn id="68" dur="1" fill="hold">
                                          <p:stCondLst>
                                            <p:cond delay="0"/>
                                          </p:stCondLst>
                                        </p:cTn>
                                        <p:tgtEl>
                                          <p:spTgt spid="79"/>
                                        </p:tgtEl>
                                        <p:attrNameLst>
                                          <p:attrName>style.visibility</p:attrName>
                                        </p:attrNameLst>
                                      </p:cBhvr>
                                      <p:to>
                                        <p:strVal val="visible"/>
                                      </p:to>
                                    </p:set>
                                    <p:animEffect transition="in" filter="fade">
                                      <p:cBhvr>
                                        <p:cTn id="69" dur="500"/>
                                        <p:tgtEl>
                                          <p:spTgt spid="79"/>
                                        </p:tgtEl>
                                      </p:cBhvr>
                                    </p:animEffect>
                                    <p:anim calcmode="lin" valueType="num">
                                      <p:cBhvr>
                                        <p:cTn id="70" dur="500" fill="hold"/>
                                        <p:tgtEl>
                                          <p:spTgt spid="79"/>
                                        </p:tgtEl>
                                        <p:attrNameLst>
                                          <p:attrName>ppt_x</p:attrName>
                                        </p:attrNameLst>
                                      </p:cBhvr>
                                      <p:tavLst>
                                        <p:tav tm="0">
                                          <p:val>
                                            <p:strVal val="#ppt_x"/>
                                          </p:val>
                                        </p:tav>
                                        <p:tav tm="100000">
                                          <p:val>
                                            <p:fltVal val="0.79022"/>
                                          </p:val>
                                        </p:tav>
                                      </p:tavLst>
                                    </p:anim>
                                    <p:anim calcmode="lin" valueType="num">
                                      <p:cBhvr>
                                        <p:cTn id="71" dur="450" decel="100000" fill="hold"/>
                                        <p:tgtEl>
                                          <p:spTgt spid="79"/>
                                        </p:tgtEl>
                                        <p:attrNameLst>
                                          <p:attrName>ppt_y</p:attrName>
                                        </p:attrNameLst>
                                      </p:cBhvr>
                                      <p:tavLst>
                                        <p:tav tm="0">
                                          <p:val>
                                            <p:strVal val="#ppt_y+1"/>
                                          </p:val>
                                        </p:tav>
                                        <p:tav tm="100000">
                                          <p:val>
                                            <p:fltVal val="0.62475"/>
                                          </p:val>
                                        </p:tav>
                                      </p:tavLst>
                                    </p:anim>
                                    <p:anim calcmode="lin" valueType="num">
                                      <p:cBhvr>
                                        <p:cTn id="72" dur="50" accel="100000" fill="hold">
                                          <p:stCondLst>
                                            <p:cond delay="450"/>
                                          </p:stCondLst>
                                        </p:cTn>
                                        <p:tgtEl>
                                          <p:spTgt spid="79"/>
                                        </p:tgtEl>
                                        <p:attrNameLst>
                                          <p:attrName>ppt_y</p:attrName>
                                        </p:attrNameLst>
                                      </p:cBhvr>
                                      <p:tavLst>
                                        <p:tav tm="0">
                                          <p:val>
                                            <p:strVal val="#ppt_y-.03"/>
                                          </p:val>
                                        </p:tav>
                                        <p:tav tm="100000">
                                          <p:val>
                                            <p:fltVal val="0.62475"/>
                                          </p:val>
                                        </p:tav>
                                      </p:tavLst>
                                    </p:anim>
                                  </p:childTnLst>
                                </p:cTn>
                              </p:par>
                              <p:par>
                                <p:cTn id="73" presetID="35" presetClass="path" presetSubtype="0" accel="50000" decel="50000" fill="hold" nodeType="withEffect">
                                  <p:stCondLst>
                                    <p:cond delay="0"/>
                                  </p:stCondLst>
                                  <p:childTnLst>
                                    <p:anim calcmode="lin" valueType="num">
                                      <p:cBhvr additive="base">
                                        <p:cTn id="74" dur="500" fill="hold">
                                          <p:stCondLst>
                                            <p:cond delay="0"/>
                                          </p:stCondLst>
                                        </p:cTn>
                                        <p:tgtEl>
                                          <p:spTgt spid="73"/>
                                        </p:tgtEl>
                                        <p:attrNameLst>
                                          <p:attrName>ppt_x</p:attrName>
                                        </p:attrNameLst>
                                      </p:cBhvr>
                                      <p:tavLst>
                                        <p:tav tm="0">
                                          <p:val>
                                            <p:strVal val="ppt_x"/>
                                          </p:val>
                                        </p:tav>
                                        <p:tav tm="100000">
                                          <p:val>
                                            <p:fltVal val="0.20746"/>
                                          </p:val>
                                        </p:tav>
                                      </p:tavLst>
                                    </p:anim>
                                    <p:anim calcmode="lin" valueType="num">
                                      <p:cBhvr additive="base">
                                        <p:cTn id="75" dur="500" fill="hold">
                                          <p:stCondLst>
                                            <p:cond delay="0"/>
                                          </p:stCondLst>
                                        </p:cTn>
                                        <p:tgtEl>
                                          <p:spTgt spid="73"/>
                                        </p:tgtEl>
                                        <p:attrNameLst>
                                          <p:attrName>ppt_y</p:attrName>
                                        </p:attrNameLst>
                                      </p:cBhvr>
                                      <p:tavLst>
                                        <p:tav tm="0">
                                          <p:val>
                                            <p:strVal val="ppt_y"/>
                                          </p:val>
                                        </p:tav>
                                        <p:tav tm="100000">
                                          <p:val>
                                            <p:fltVal val="0.61448"/>
                                          </p:val>
                                        </p:tav>
                                      </p:tavLst>
                                    </p:anim>
                                    <p:anim calcmode="lin" valueType="num">
                                      <p:cBhvr additive="base">
                                        <p:cTn id="76" dur="500" fill="hold">
                                          <p:stCondLst>
                                            <p:cond delay="0"/>
                                          </p:stCondLst>
                                        </p:cTn>
                                        <p:tgtEl>
                                          <p:spTgt spid="73"/>
                                        </p:tgtEl>
                                        <p:attrNameLst>
                                          <p:attrName>ppt_w</p:attrName>
                                        </p:attrNameLst>
                                      </p:cBhvr>
                                      <p:tavLst>
                                        <p:tav tm="0">
                                          <p:val>
                                            <p:strVal val="ppt_w"/>
                                          </p:val>
                                        </p:tav>
                                        <p:tav tm="100000">
                                          <p:val>
                                            <p:strVal val="#ppt_w"/>
                                          </p:val>
                                        </p:tav>
                                      </p:tavLst>
                                    </p:anim>
                                    <p:anim calcmode="lin" valueType="num">
                                      <p:cBhvr additive="base">
                                        <p:cTn id="77" dur="500" fill="hold">
                                          <p:stCondLst>
                                            <p:cond delay="0"/>
                                          </p:stCondLst>
                                        </p:cTn>
                                        <p:tgtEl>
                                          <p:spTgt spid="73"/>
                                        </p:tgtEl>
                                        <p:attrNameLst>
                                          <p:attrName>ppt_h</p:attrName>
                                        </p:attrNameLst>
                                      </p:cBhvr>
                                      <p:tavLst>
                                        <p:tav tm="0">
                                          <p:val>
                                            <p:strVal val="ppt_h"/>
                                          </p:val>
                                        </p:tav>
                                        <p:tav tm="100000">
                                          <p:val>
                                            <p:strVal val="#ppt_h"/>
                                          </p:val>
                                        </p:tav>
                                      </p:tavLst>
                                    </p:anim>
                                  </p:childTnLst>
                                </p:cTn>
                              </p:par>
                              <p:par>
                                <p:cTn id="78" presetID="35" presetClass="path" presetSubtype="0" accel="50000" decel="50000" fill="hold" nodeType="withEffect">
                                  <p:stCondLst>
                                    <p:cond delay="0"/>
                                  </p:stCondLst>
                                  <p:childTnLst>
                                    <p:anim calcmode="lin" valueType="num">
                                      <p:cBhvr additive="base">
                                        <p:cTn id="79" dur="500" fill="hold">
                                          <p:stCondLst>
                                            <p:cond delay="0"/>
                                          </p:stCondLst>
                                        </p:cTn>
                                        <p:tgtEl>
                                          <p:spTgt spid="74"/>
                                        </p:tgtEl>
                                        <p:attrNameLst>
                                          <p:attrName>ppt_x</p:attrName>
                                        </p:attrNameLst>
                                      </p:cBhvr>
                                      <p:tavLst>
                                        <p:tav tm="0">
                                          <p:val>
                                            <p:strVal val="ppt_x"/>
                                          </p:val>
                                        </p:tav>
                                        <p:tav tm="100000">
                                          <p:val>
                                            <p:fltVal val="0.35335"/>
                                          </p:val>
                                        </p:tav>
                                      </p:tavLst>
                                    </p:anim>
                                    <p:anim calcmode="lin" valueType="num">
                                      <p:cBhvr additive="base">
                                        <p:cTn id="80" dur="500" fill="hold">
                                          <p:stCondLst>
                                            <p:cond delay="0"/>
                                          </p:stCondLst>
                                        </p:cTn>
                                        <p:tgtEl>
                                          <p:spTgt spid="74"/>
                                        </p:tgtEl>
                                        <p:attrNameLst>
                                          <p:attrName>ppt_y</p:attrName>
                                        </p:attrNameLst>
                                      </p:cBhvr>
                                      <p:tavLst>
                                        <p:tav tm="0">
                                          <p:val>
                                            <p:strVal val="ppt_y"/>
                                          </p:val>
                                        </p:tav>
                                        <p:tav tm="100000">
                                          <p:val>
                                            <p:fltVal val="0.43457"/>
                                          </p:val>
                                        </p:tav>
                                      </p:tavLst>
                                    </p:anim>
                                    <p:anim calcmode="lin" valueType="num">
                                      <p:cBhvr additive="base">
                                        <p:cTn id="81" dur="500" fill="hold">
                                          <p:stCondLst>
                                            <p:cond delay="0"/>
                                          </p:stCondLst>
                                        </p:cTn>
                                        <p:tgtEl>
                                          <p:spTgt spid="74"/>
                                        </p:tgtEl>
                                        <p:attrNameLst>
                                          <p:attrName>ppt_w</p:attrName>
                                        </p:attrNameLst>
                                      </p:cBhvr>
                                      <p:tavLst>
                                        <p:tav tm="0">
                                          <p:val>
                                            <p:strVal val="ppt_w"/>
                                          </p:val>
                                        </p:tav>
                                        <p:tav tm="100000">
                                          <p:val>
                                            <p:strVal val="#ppt_w"/>
                                          </p:val>
                                        </p:tav>
                                      </p:tavLst>
                                    </p:anim>
                                    <p:anim calcmode="lin" valueType="num">
                                      <p:cBhvr additive="base">
                                        <p:cTn id="82" dur="500" fill="hold">
                                          <p:stCondLst>
                                            <p:cond delay="0"/>
                                          </p:stCondLst>
                                        </p:cTn>
                                        <p:tgtEl>
                                          <p:spTgt spid="74"/>
                                        </p:tgtEl>
                                        <p:attrNameLst>
                                          <p:attrName>ppt_h</p:attrName>
                                        </p:attrNameLst>
                                      </p:cBhvr>
                                      <p:tavLst>
                                        <p:tav tm="0">
                                          <p:val>
                                            <p:strVal val="ppt_h"/>
                                          </p:val>
                                        </p:tav>
                                        <p:tav tm="100000">
                                          <p:val>
                                            <p:strVal val="#ppt_h"/>
                                          </p:val>
                                        </p:tav>
                                      </p:tavLst>
                                    </p:anim>
                                  </p:childTnLst>
                                </p:cTn>
                              </p:par>
                              <p:par>
                                <p:cTn id="83" presetID="35" presetClass="path" presetSubtype="0" accel="50000" decel="50000" fill="hold" nodeType="withEffect">
                                  <p:stCondLst>
                                    <p:cond delay="0"/>
                                  </p:stCondLst>
                                  <p:childTnLst>
                                    <p:anim calcmode="lin" valueType="num">
                                      <p:cBhvr additive="base">
                                        <p:cTn id="84" dur="500" fill="hold">
                                          <p:stCondLst>
                                            <p:cond delay="0"/>
                                          </p:stCondLst>
                                        </p:cTn>
                                        <p:tgtEl>
                                          <p:spTgt spid="75"/>
                                        </p:tgtEl>
                                        <p:attrNameLst>
                                          <p:attrName>ppt_x</p:attrName>
                                        </p:attrNameLst>
                                      </p:cBhvr>
                                      <p:tavLst>
                                        <p:tav tm="0">
                                          <p:val>
                                            <p:strVal val="ppt_x"/>
                                          </p:val>
                                        </p:tav>
                                        <p:tav tm="100000">
                                          <p:val>
                                            <p:fltVal val="0.49726"/>
                                          </p:val>
                                        </p:tav>
                                      </p:tavLst>
                                    </p:anim>
                                    <p:anim calcmode="lin" valueType="num">
                                      <p:cBhvr additive="base">
                                        <p:cTn id="85" dur="500" fill="hold">
                                          <p:stCondLst>
                                            <p:cond delay="0"/>
                                          </p:stCondLst>
                                        </p:cTn>
                                        <p:tgtEl>
                                          <p:spTgt spid="75"/>
                                        </p:tgtEl>
                                        <p:attrNameLst>
                                          <p:attrName>ppt_y</p:attrName>
                                        </p:attrNameLst>
                                      </p:cBhvr>
                                      <p:tavLst>
                                        <p:tav tm="0">
                                          <p:val>
                                            <p:strVal val="ppt_y"/>
                                          </p:val>
                                        </p:tav>
                                        <p:tav tm="100000">
                                          <p:val>
                                            <p:fltVal val="0.61985"/>
                                          </p:val>
                                        </p:tav>
                                      </p:tavLst>
                                    </p:anim>
                                    <p:anim calcmode="lin" valueType="num">
                                      <p:cBhvr additive="base">
                                        <p:cTn id="86" dur="500" fill="hold">
                                          <p:stCondLst>
                                            <p:cond delay="0"/>
                                          </p:stCondLst>
                                        </p:cTn>
                                        <p:tgtEl>
                                          <p:spTgt spid="75"/>
                                        </p:tgtEl>
                                        <p:attrNameLst>
                                          <p:attrName>ppt_w</p:attrName>
                                        </p:attrNameLst>
                                      </p:cBhvr>
                                      <p:tavLst>
                                        <p:tav tm="0">
                                          <p:val>
                                            <p:strVal val="ppt_w"/>
                                          </p:val>
                                        </p:tav>
                                        <p:tav tm="100000">
                                          <p:val>
                                            <p:strVal val="#ppt_w"/>
                                          </p:val>
                                        </p:tav>
                                      </p:tavLst>
                                    </p:anim>
                                    <p:anim calcmode="lin" valueType="num">
                                      <p:cBhvr additive="base">
                                        <p:cTn id="87" dur="500" fill="hold">
                                          <p:stCondLst>
                                            <p:cond delay="0"/>
                                          </p:stCondLst>
                                        </p:cTn>
                                        <p:tgtEl>
                                          <p:spTgt spid="75"/>
                                        </p:tgtEl>
                                        <p:attrNameLst>
                                          <p:attrName>ppt_h</p:attrName>
                                        </p:attrNameLst>
                                      </p:cBhvr>
                                      <p:tavLst>
                                        <p:tav tm="0">
                                          <p:val>
                                            <p:strVal val="ppt_h"/>
                                          </p:val>
                                        </p:tav>
                                        <p:tav tm="100000">
                                          <p:val>
                                            <p:strVal val="#ppt_h"/>
                                          </p:val>
                                        </p:tav>
                                      </p:tavLst>
                                    </p:anim>
                                  </p:childTnLst>
                                </p:cTn>
                              </p:par>
                              <p:par>
                                <p:cTn id="88" presetID="35" presetClass="path" presetSubtype="0" accel="50000" decel="50000" fill="hold" nodeType="withEffect">
                                  <p:stCondLst>
                                    <p:cond delay="0"/>
                                  </p:stCondLst>
                                  <p:childTnLst>
                                    <p:anim calcmode="lin" valueType="num">
                                      <p:cBhvr additive="base">
                                        <p:cTn id="89" dur="500" fill="hold">
                                          <p:stCondLst>
                                            <p:cond delay="0"/>
                                          </p:stCondLst>
                                        </p:cTn>
                                        <p:tgtEl>
                                          <p:spTgt spid="76"/>
                                        </p:tgtEl>
                                        <p:attrNameLst>
                                          <p:attrName>ppt_x</p:attrName>
                                        </p:attrNameLst>
                                      </p:cBhvr>
                                      <p:tavLst>
                                        <p:tav tm="0">
                                          <p:val>
                                            <p:strVal val="ppt_x"/>
                                          </p:val>
                                        </p:tav>
                                        <p:tav tm="100000">
                                          <p:val>
                                            <p:fltVal val="0.64493"/>
                                          </p:val>
                                        </p:tav>
                                      </p:tavLst>
                                    </p:anim>
                                    <p:anim calcmode="lin" valueType="num">
                                      <p:cBhvr additive="base">
                                        <p:cTn id="90" dur="500" fill="hold">
                                          <p:stCondLst>
                                            <p:cond delay="0"/>
                                          </p:stCondLst>
                                        </p:cTn>
                                        <p:tgtEl>
                                          <p:spTgt spid="76"/>
                                        </p:tgtEl>
                                        <p:attrNameLst>
                                          <p:attrName>ppt_y</p:attrName>
                                        </p:attrNameLst>
                                      </p:cBhvr>
                                      <p:tavLst>
                                        <p:tav tm="0">
                                          <p:val>
                                            <p:strVal val="ppt_y"/>
                                          </p:val>
                                        </p:tav>
                                        <p:tav tm="100000">
                                          <p:val>
                                            <p:fltVal val="0.43097"/>
                                          </p:val>
                                        </p:tav>
                                      </p:tavLst>
                                    </p:anim>
                                    <p:anim calcmode="lin" valueType="num">
                                      <p:cBhvr additive="base">
                                        <p:cTn id="91" dur="500" fill="hold">
                                          <p:stCondLst>
                                            <p:cond delay="0"/>
                                          </p:stCondLst>
                                        </p:cTn>
                                        <p:tgtEl>
                                          <p:spTgt spid="76"/>
                                        </p:tgtEl>
                                        <p:attrNameLst>
                                          <p:attrName>ppt_w</p:attrName>
                                        </p:attrNameLst>
                                      </p:cBhvr>
                                      <p:tavLst>
                                        <p:tav tm="0">
                                          <p:val>
                                            <p:strVal val="ppt_w"/>
                                          </p:val>
                                        </p:tav>
                                        <p:tav tm="100000">
                                          <p:val>
                                            <p:strVal val="#ppt_w"/>
                                          </p:val>
                                        </p:tav>
                                      </p:tavLst>
                                    </p:anim>
                                    <p:anim calcmode="lin" valueType="num">
                                      <p:cBhvr additive="base">
                                        <p:cTn id="92" dur="500" fill="hold">
                                          <p:stCondLst>
                                            <p:cond delay="0"/>
                                          </p:stCondLst>
                                        </p:cTn>
                                        <p:tgtEl>
                                          <p:spTgt spid="76"/>
                                        </p:tgtEl>
                                        <p:attrNameLst>
                                          <p:attrName>ppt_h</p:attrName>
                                        </p:attrNameLst>
                                      </p:cBhvr>
                                      <p:tavLst>
                                        <p:tav tm="0">
                                          <p:val>
                                            <p:strVal val="ppt_h"/>
                                          </p:val>
                                        </p:tav>
                                        <p:tav tm="100000">
                                          <p:val>
                                            <p:strVal val="#ppt_h"/>
                                          </p:val>
                                        </p:tav>
                                      </p:tavLst>
                                    </p:anim>
                                  </p:childTnLst>
                                </p:cTn>
                              </p:par>
                            </p:childTnLst>
                          </p:cTn>
                        </p:par>
                      </p:childTnLst>
                    </p:cTn>
                  </p:par>
                  <p:par>
                    <p:cTn id="93" fill="hold">
                      <p:stCondLst>
                        <p:cond delay="indefinite"/>
                      </p:stCondLst>
                      <p:childTnLst>
                        <p:par>
                          <p:cTn id="94" fill="hold">
                            <p:stCondLst>
                              <p:cond delay="0"/>
                            </p:stCondLst>
                            <p:childTnLst>
                              <p:par>
                                <p:cTn id="95" presetID="35" presetClass="path" presetSubtype="0" accel="50000" decel="50000" fill="hold" nodeType="clickEffect">
                                  <p:stCondLst>
                                    <p:cond delay="0"/>
                                  </p:stCondLst>
                                  <p:childTnLst>
                                    <p:anim calcmode="lin" valueType="num">
                                      <p:cBhvr additive="base">
                                        <p:cTn id="96" dur="250" fill="hold">
                                          <p:stCondLst>
                                            <p:cond delay="0"/>
                                          </p:stCondLst>
                                        </p:cTn>
                                        <p:tgtEl>
                                          <p:spTgt spid="79"/>
                                        </p:tgtEl>
                                        <p:attrNameLst>
                                          <p:attrName>ppt_x</p:attrName>
                                        </p:attrNameLst>
                                      </p:cBhvr>
                                      <p:tavLst>
                                        <p:tav tm="0">
                                          <p:val>
                                            <p:strVal val="ppt_x"/>
                                          </p:val>
                                        </p:tav>
                                        <p:tav tm="100000">
                                          <p:val>
                                            <p:fltVal val="0.79022"/>
                                          </p:val>
                                        </p:tav>
                                      </p:tavLst>
                                    </p:anim>
                                    <p:anim calcmode="lin" valueType="num">
                                      <p:cBhvr additive="base">
                                        <p:cTn id="97" dur="250" fill="hold">
                                          <p:stCondLst>
                                            <p:cond delay="0"/>
                                          </p:stCondLst>
                                        </p:cTn>
                                        <p:tgtEl>
                                          <p:spTgt spid="79"/>
                                        </p:tgtEl>
                                        <p:attrNameLst>
                                          <p:attrName>ppt_y</p:attrName>
                                        </p:attrNameLst>
                                      </p:cBhvr>
                                      <p:tavLst>
                                        <p:tav tm="0">
                                          <p:val>
                                            <p:strVal val="ppt_y"/>
                                          </p:val>
                                        </p:tav>
                                        <p:tav tm="100000">
                                          <p:val>
                                            <p:fltVal val="0.62475"/>
                                          </p:val>
                                        </p:tav>
                                      </p:tavLst>
                                    </p:anim>
                                    <p:anim calcmode="lin" valueType="num">
                                      <p:cBhvr additive="base">
                                        <p:cTn id="98" dur="250" fill="hold">
                                          <p:stCondLst>
                                            <p:cond delay="0"/>
                                          </p:stCondLst>
                                        </p:cTn>
                                        <p:tgtEl>
                                          <p:spTgt spid="79"/>
                                        </p:tgtEl>
                                        <p:attrNameLst>
                                          <p:attrName>ppt_w</p:attrName>
                                        </p:attrNameLst>
                                      </p:cBhvr>
                                      <p:tavLst>
                                        <p:tav tm="0">
                                          <p:val>
                                            <p:strVal val="ppt_w"/>
                                          </p:val>
                                        </p:tav>
                                        <p:tav tm="100000">
                                          <p:val>
                                            <p:strVal val="#ppt_w"/>
                                          </p:val>
                                        </p:tav>
                                      </p:tavLst>
                                    </p:anim>
                                    <p:anim calcmode="lin" valueType="num">
                                      <p:cBhvr additive="base">
                                        <p:cTn id="99" dur="250" fill="hold">
                                          <p:stCondLst>
                                            <p:cond delay="0"/>
                                          </p:stCondLst>
                                        </p:cTn>
                                        <p:tgtEl>
                                          <p:spTgt spid="79"/>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1"/>
          <a:stretch>
            <a:fillRect/>
          </a:stretch>
        </p:blipFill>
        <p:spPr>
          <a:xfrm>
            <a:off x="425616" y="1574004"/>
            <a:ext cx="11165252" cy="2837129"/>
          </a:xfrm>
          <a:prstGeom prst="rect">
            <a:avLst/>
          </a:prstGeom>
        </p:spPr>
      </p:pic>
      <p:sp>
        <p:nvSpPr>
          <p:cNvPr id="39" name="标题 1"/>
          <p:cNvSpPr>
            <a:spLocks noGrp="1"/>
          </p:cNvSpPr>
          <p:nvPr>
            <p:ph type="title"/>
          </p:nvPr>
        </p:nvSpPr>
        <p:spPr>
          <a:xfrm>
            <a:off x="989013" y="347663"/>
            <a:ext cx="8735558" cy="633412"/>
          </a:xfrm>
        </p:spPr>
        <p:txBody>
          <a:bodyPr>
            <a:normAutofit/>
          </a:bodyPr>
          <a:lstStyle/>
          <a:p>
            <a:pPr fontAlgn="base">
              <a:spcAft>
                <a:spcPct val="0"/>
              </a:spcAft>
              <a:defRPr/>
            </a:pPr>
            <a:r>
              <a:rPr lang="zh-CN" altLang="en-US" sz="3200" spc="-140" dirty="0" smtClean="0">
                <a:sym typeface="+mn-lt"/>
              </a:rPr>
              <a:t>资管产品穿透计量录入模块</a:t>
            </a:r>
            <a:endParaRPr lang="zh-CN" altLang="en-US" sz="3200" spc="-140" dirty="0" smtClean="0">
              <a:sym typeface="+mn-lt"/>
            </a:endParaRPr>
          </a:p>
        </p:txBody>
      </p:sp>
      <p:sp>
        <p:nvSpPr>
          <p:cNvPr id="2" name="灯片编号占位符 1"/>
          <p:cNvSpPr>
            <a:spLocks noGrp="1"/>
          </p:cNvSpPr>
          <p:nvPr>
            <p:ph type="sldNum" sz="quarter" idx="4"/>
          </p:nvPr>
        </p:nvSpPr>
        <p:spPr/>
        <p:txBody>
          <a:bodyPr/>
          <a:lstStyle/>
          <a:p>
            <a:fld id="{64AEF5D2-80F1-4019-89FD-EBB87A44AC75}" type="slidenum">
              <a:rPr lang="zh-CN" altLang="en-US" smtClean="0">
                <a:solidFill>
                  <a:prstClr val="black">
                    <a:tint val="75000"/>
                  </a:prstClr>
                </a:solidFill>
              </a:rPr>
            </a:fld>
            <a:endParaRPr lang="zh-CN" altLang="en-US">
              <a:solidFill>
                <a:prstClr val="black">
                  <a:tint val="75000"/>
                </a:prstClr>
              </a:solidFill>
            </a:endParaRPr>
          </a:p>
        </p:txBody>
      </p:sp>
      <p:sp>
        <p:nvSpPr>
          <p:cNvPr id="4" name="文本框 3"/>
          <p:cNvSpPr txBox="1"/>
          <p:nvPr>
            <p:custDataLst>
              <p:tags r:id="rId2"/>
            </p:custDataLst>
          </p:nvPr>
        </p:nvSpPr>
        <p:spPr>
          <a:xfrm>
            <a:off x="440267" y="1053042"/>
            <a:ext cx="11286066" cy="460375"/>
          </a:xfrm>
          <a:prstGeom prst="rect">
            <a:avLst/>
          </a:prstGeom>
          <a:noFill/>
        </p:spPr>
        <p:txBody>
          <a:bodyPr wrap="square" rtlCol="0">
            <a:spAutoFit/>
          </a:bodyPr>
          <a:lstStyle/>
          <a:p>
            <a:pPr indent="-71755" algn="just" fontAlgn="auto">
              <a:lnSpc>
                <a:spcPct val="150000"/>
              </a:lnSpc>
              <a:spcBef>
                <a:spcPts val="600"/>
              </a:spcBef>
              <a:buClr>
                <a:srgbClr val="C00000"/>
              </a:buClr>
              <a:buFont typeface="Wingdings" panose="05000000000000000000" pitchFamily="2" charset="2"/>
              <a:buChar char="p"/>
            </a:pPr>
            <a:r>
              <a:rPr lang="zh-CN" altLang="en-US" sz="1600" dirty="0">
                <a:solidFill>
                  <a:prstClr val="black"/>
                </a:solidFill>
                <a:latin typeface="微软雅黑" panose="020B0503020204020204" pitchFamily="34" charset="-122"/>
                <a:ea typeface="微软雅黑" panose="020B0503020204020204" pitchFamily="34" charset="-122"/>
              </a:rPr>
              <a:t>资管产品穿透计量模块已嵌入</a:t>
            </a:r>
            <a:r>
              <a:rPr lang="en-US" altLang="zh-CN" sz="1600" dirty="0">
                <a:solidFill>
                  <a:prstClr val="black"/>
                </a:solidFill>
                <a:latin typeface="微软雅黑" panose="020B0503020204020204" pitchFamily="34" charset="-122"/>
                <a:ea typeface="微软雅黑" panose="020B0503020204020204" pitchFamily="34" charset="-122"/>
              </a:rPr>
              <a:t>520</a:t>
            </a:r>
            <a:r>
              <a:rPr lang="zh-CN" altLang="en-US" sz="1600" dirty="0">
                <a:solidFill>
                  <a:prstClr val="black"/>
                </a:solidFill>
                <a:latin typeface="微软雅黑" panose="020B0503020204020204" pitchFamily="34" charset="-122"/>
                <a:ea typeface="微软雅黑" panose="020B0503020204020204" pitchFamily="34" charset="-122"/>
              </a:rPr>
              <a:t>放款合同中，如选择与</a:t>
            </a:r>
            <a:r>
              <a:rPr lang="en-US" altLang="zh-CN" sz="1600" dirty="0">
                <a:solidFill>
                  <a:prstClr val="black"/>
                </a:solidFill>
                <a:latin typeface="微软雅黑" panose="020B0503020204020204" pitchFamily="34" charset="-122"/>
                <a:ea typeface="微软雅黑" panose="020B0503020204020204" pitchFamily="34" charset="-122"/>
              </a:rPr>
              <a:t>15508</a:t>
            </a:r>
            <a:r>
              <a:rPr lang="zh-CN" altLang="en-US" sz="1600" dirty="0">
                <a:solidFill>
                  <a:prstClr val="black"/>
                </a:solidFill>
                <a:latin typeface="微软雅黑" panose="020B0503020204020204" pitchFamily="34" charset="-122"/>
                <a:ea typeface="微软雅黑" panose="020B0503020204020204" pitchFamily="34" charset="-122"/>
              </a:rPr>
              <a:t>、</a:t>
            </a:r>
            <a:r>
              <a:rPr lang="en-US" altLang="zh-CN" sz="1600" dirty="0">
                <a:solidFill>
                  <a:prstClr val="black"/>
                </a:solidFill>
                <a:latin typeface="微软雅黑" panose="020B0503020204020204" pitchFamily="34" charset="-122"/>
                <a:ea typeface="微软雅黑" panose="020B0503020204020204" pitchFamily="34" charset="-122"/>
              </a:rPr>
              <a:t>15509</a:t>
            </a:r>
            <a:r>
              <a:rPr lang="zh-CN" altLang="en-US" sz="1600" dirty="0">
                <a:solidFill>
                  <a:prstClr val="black"/>
                </a:solidFill>
                <a:latin typeface="微软雅黑" panose="020B0503020204020204" pitchFamily="34" charset="-122"/>
                <a:ea typeface="微软雅黑" panose="020B0503020204020204" pitchFamily="34" charset="-122"/>
              </a:rPr>
              <a:t>科目</a:t>
            </a:r>
            <a:r>
              <a:rPr lang="zh-CN" altLang="en-US" sz="1600" dirty="0" smtClean="0">
                <a:solidFill>
                  <a:prstClr val="black"/>
                </a:solidFill>
                <a:latin typeface="微软雅黑" panose="020B0503020204020204" pitchFamily="34" charset="-122"/>
                <a:ea typeface="微软雅黑" panose="020B0503020204020204" pitchFamily="34" charset="-122"/>
              </a:rPr>
              <a:t>关联的核心</a:t>
            </a:r>
            <a:r>
              <a:rPr lang="zh-CN" altLang="en-US" sz="1600" dirty="0">
                <a:solidFill>
                  <a:prstClr val="black"/>
                </a:solidFill>
                <a:latin typeface="微软雅黑" panose="020B0503020204020204" pitchFamily="34" charset="-122"/>
                <a:ea typeface="微软雅黑" panose="020B0503020204020204" pitchFamily="34" charset="-122"/>
              </a:rPr>
              <a:t>产品，系统将自动带出该模块。</a:t>
            </a:r>
            <a:endParaRPr lang="zh-CN" altLang="en-US" sz="1600" dirty="0">
              <a:solidFill>
                <a:prstClr val="black"/>
              </a:solidFill>
              <a:latin typeface="微软雅黑" panose="020B0503020204020204" pitchFamily="34" charset="-122"/>
              <a:ea typeface="微软雅黑" panose="020B0503020204020204" pitchFamily="34" charset="-122"/>
            </a:endParaRPr>
          </a:p>
        </p:txBody>
      </p:sp>
      <p:sp>
        <p:nvSpPr>
          <p:cNvPr id="5" name="圆角矩形 4"/>
          <p:cNvSpPr/>
          <p:nvPr/>
        </p:nvSpPr>
        <p:spPr>
          <a:xfrm>
            <a:off x="3098795" y="4173054"/>
            <a:ext cx="3547538" cy="263479"/>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圆角矩形 6"/>
          <p:cNvSpPr/>
          <p:nvPr/>
        </p:nvSpPr>
        <p:spPr>
          <a:xfrm>
            <a:off x="3048004" y="1610785"/>
            <a:ext cx="1066798" cy="287866"/>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右箭头 7"/>
          <p:cNvSpPr/>
          <p:nvPr/>
        </p:nvSpPr>
        <p:spPr>
          <a:xfrm rot="5400000">
            <a:off x="3394713" y="4600422"/>
            <a:ext cx="373380" cy="279400"/>
          </a:xfrm>
          <a:prstGeom prst="rightArrow">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右箭头 9"/>
          <p:cNvSpPr/>
          <p:nvPr/>
        </p:nvSpPr>
        <p:spPr>
          <a:xfrm rot="14073070">
            <a:off x="3181985" y="2828290"/>
            <a:ext cx="2276475" cy="316230"/>
          </a:xfrm>
          <a:prstGeom prst="rightArrow">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492021" y="4955864"/>
            <a:ext cx="7245562" cy="1183640"/>
          </a:xfrm>
          <a:prstGeom prst="rect">
            <a:avLst/>
          </a:prstGeom>
          <a:noFill/>
        </p:spPr>
        <p:txBody>
          <a:bodyPr wrap="square" rtlCol="0" anchor="t">
            <a:spAutoFit/>
          </a:bodyPr>
          <a:lstStyle/>
          <a:p>
            <a:pPr lvl="0">
              <a:spcBef>
                <a:spcPts val="600"/>
              </a:spcBef>
            </a:pPr>
            <a:r>
              <a:rPr lang="zh-CN" altLang="zh-CN" sz="1400" b="1" dirty="0">
                <a:latin typeface="微软雅黑" panose="020B0503020204020204" pitchFamily="34" charset="-122"/>
                <a:ea typeface="微软雅黑" panose="020B0503020204020204" pitchFamily="34" charset="-122"/>
                <a:sym typeface="+mn-ea"/>
              </a:rPr>
              <a:t>结构化融资业务归属于</a:t>
            </a:r>
            <a:r>
              <a:rPr lang="en-US" altLang="zh-CN" sz="1400" b="1" dirty="0">
                <a:latin typeface="微软雅黑" panose="020B0503020204020204" pitchFamily="34" charset="-122"/>
                <a:ea typeface="微软雅黑" panose="020B0503020204020204" pitchFamily="34" charset="-122"/>
                <a:sym typeface="+mn-ea"/>
              </a:rPr>
              <a:t>15508</a:t>
            </a:r>
            <a:r>
              <a:rPr lang="zh-CN" altLang="zh-CN" sz="1400" b="1" dirty="0">
                <a:latin typeface="微软雅黑" panose="020B0503020204020204" pitchFamily="34" charset="-122"/>
                <a:ea typeface="微软雅黑" panose="020B0503020204020204" pitchFamily="34" charset="-122"/>
                <a:sym typeface="+mn-ea"/>
              </a:rPr>
              <a:t>、</a:t>
            </a:r>
            <a:r>
              <a:rPr lang="en-US" altLang="zh-CN" sz="1400" b="1" dirty="0">
                <a:latin typeface="微软雅黑" panose="020B0503020204020204" pitchFamily="34" charset="-122"/>
                <a:ea typeface="微软雅黑" panose="020B0503020204020204" pitchFamily="34" charset="-122"/>
                <a:sym typeface="+mn-ea"/>
              </a:rPr>
              <a:t>15509</a:t>
            </a:r>
            <a:r>
              <a:rPr lang="zh-CN" altLang="zh-CN" sz="1400" b="1" dirty="0">
                <a:latin typeface="微软雅黑" panose="020B0503020204020204" pitchFamily="34" charset="-122"/>
                <a:ea typeface="微软雅黑" panose="020B0503020204020204" pitchFamily="34" charset="-122"/>
                <a:sym typeface="+mn-ea"/>
              </a:rPr>
              <a:t>科目的核心产品包括：</a:t>
            </a:r>
            <a:endParaRPr lang="zh-CN" altLang="zh-CN" sz="1400" b="1" dirty="0">
              <a:solidFill>
                <a:schemeClr val="tx1"/>
              </a:solidFill>
              <a:latin typeface="微软雅黑" panose="020B0503020204020204" pitchFamily="34" charset="-122"/>
              <a:ea typeface="微软雅黑" panose="020B0503020204020204" pitchFamily="34" charset="-122"/>
            </a:endParaRPr>
          </a:p>
          <a:p>
            <a:pPr>
              <a:spcBef>
                <a:spcPts val="600"/>
              </a:spcBef>
            </a:pPr>
            <a:r>
              <a:rPr lang="zh-CN" altLang="en-US" sz="1400" dirty="0" smtClean="0">
                <a:latin typeface="微软雅黑" panose="020B0503020204020204" pitchFamily="34" charset="-122"/>
                <a:ea typeface="微软雅黑" panose="020B0503020204020204" pitchFamily="34" charset="-122"/>
                <a:sym typeface="+mn-ea"/>
              </a:rPr>
              <a:t>（</a:t>
            </a:r>
            <a:r>
              <a:rPr lang="en-US" altLang="zh-CN" sz="1400" dirty="0" smtClean="0">
                <a:latin typeface="微软雅黑" panose="020B0503020204020204" pitchFamily="34" charset="-122"/>
                <a:ea typeface="微软雅黑" panose="020B0503020204020204" pitchFamily="34" charset="-122"/>
                <a:sym typeface="+mn-ea"/>
              </a:rPr>
              <a:t>1</a:t>
            </a:r>
            <a:r>
              <a:rPr lang="zh-CN" altLang="en-US" sz="1400" dirty="0" smtClean="0">
                <a:latin typeface="微软雅黑" panose="020B0503020204020204" pitchFamily="34" charset="-122"/>
                <a:ea typeface="微软雅黑" panose="020B0503020204020204" pitchFamily="34" charset="-122"/>
                <a:sym typeface="+mn-ea"/>
              </a:rPr>
              <a:t>）</a:t>
            </a:r>
            <a:r>
              <a:rPr lang="zh-CN" altLang="zh-CN" sz="1400" dirty="0" smtClean="0">
                <a:latin typeface="微软雅黑" panose="020B0503020204020204" pitchFamily="34" charset="-122"/>
                <a:ea typeface="微软雅黑" panose="020B0503020204020204" pitchFamily="34" charset="-122"/>
                <a:sym typeface="+mn-ea"/>
              </a:rPr>
              <a:t>结构化</a:t>
            </a:r>
            <a:r>
              <a:rPr lang="zh-CN" altLang="zh-CN" sz="1400" dirty="0">
                <a:latin typeface="微软雅黑" panose="020B0503020204020204" pitchFamily="34" charset="-122"/>
                <a:ea typeface="微软雅黑" panose="020B0503020204020204" pitchFamily="34" charset="-122"/>
                <a:sym typeface="+mn-ea"/>
              </a:rPr>
              <a:t>非存单质押信托受益权投资（免征增值税）</a:t>
            </a:r>
            <a:r>
              <a:rPr lang="en-US" altLang="zh-CN" sz="1400" dirty="0">
                <a:latin typeface="微软雅黑" panose="020B0503020204020204" pitchFamily="34" charset="-122"/>
                <a:ea typeface="微软雅黑" panose="020B0503020204020204" pitchFamily="34" charset="-122"/>
                <a:sym typeface="+mn-ea"/>
              </a:rPr>
              <a:t> C01030000000</a:t>
            </a:r>
            <a:endParaRPr lang="zh-CN" altLang="zh-CN" sz="1400" dirty="0">
              <a:solidFill>
                <a:schemeClr val="tx1"/>
              </a:solidFill>
              <a:latin typeface="微软雅黑" panose="020B0503020204020204" pitchFamily="34" charset="-122"/>
              <a:ea typeface="微软雅黑" panose="020B0503020204020204" pitchFamily="34" charset="-122"/>
            </a:endParaRPr>
          </a:p>
          <a:p>
            <a:pPr>
              <a:spcBef>
                <a:spcPts val="600"/>
              </a:spcBef>
            </a:pPr>
            <a:r>
              <a:rPr lang="zh-CN" altLang="en-US" sz="1400" dirty="0" smtClean="0">
                <a:latin typeface="微软雅黑" panose="020B0503020204020204" pitchFamily="34" charset="-122"/>
                <a:ea typeface="微软雅黑" panose="020B0503020204020204" pitchFamily="34" charset="-122"/>
                <a:sym typeface="+mn-ea"/>
              </a:rPr>
              <a:t>（</a:t>
            </a:r>
            <a:r>
              <a:rPr lang="en-US" altLang="zh-CN" sz="1400" dirty="0" smtClean="0">
                <a:latin typeface="微软雅黑" panose="020B0503020204020204" pitchFamily="34" charset="-122"/>
                <a:ea typeface="微软雅黑" panose="020B0503020204020204" pitchFamily="34" charset="-122"/>
                <a:sym typeface="+mn-ea"/>
              </a:rPr>
              <a:t>2</a:t>
            </a:r>
            <a:r>
              <a:rPr lang="zh-CN" altLang="en-US" sz="1400" dirty="0" smtClean="0">
                <a:latin typeface="微软雅黑" panose="020B0503020204020204" pitchFamily="34" charset="-122"/>
                <a:ea typeface="微软雅黑" panose="020B0503020204020204" pitchFamily="34" charset="-122"/>
                <a:sym typeface="+mn-ea"/>
              </a:rPr>
              <a:t>）</a:t>
            </a:r>
            <a:r>
              <a:rPr lang="zh-CN" altLang="zh-CN" sz="1400" dirty="0" smtClean="0">
                <a:latin typeface="微软雅黑" panose="020B0503020204020204" pitchFamily="34" charset="-122"/>
                <a:ea typeface="微软雅黑" panose="020B0503020204020204" pitchFamily="34" charset="-122"/>
                <a:sym typeface="+mn-ea"/>
              </a:rPr>
              <a:t>结构化</a:t>
            </a:r>
            <a:r>
              <a:rPr lang="zh-CN" altLang="zh-CN" sz="1400" dirty="0">
                <a:latin typeface="微软雅黑" panose="020B0503020204020204" pitchFamily="34" charset="-122"/>
                <a:ea typeface="微软雅黑" panose="020B0503020204020204" pitchFamily="34" charset="-122"/>
                <a:sym typeface="+mn-ea"/>
              </a:rPr>
              <a:t>非基金类定向资产管理计划（免征增值税）</a:t>
            </a:r>
            <a:r>
              <a:rPr lang="en-US" altLang="zh-CN" sz="1400" dirty="0">
                <a:latin typeface="微软雅黑" panose="020B0503020204020204" pitchFamily="34" charset="-122"/>
                <a:ea typeface="微软雅黑" panose="020B0503020204020204" pitchFamily="34" charset="-122"/>
                <a:sym typeface="+mn-ea"/>
              </a:rPr>
              <a:t> C01040000000</a:t>
            </a:r>
            <a:endParaRPr lang="zh-CN" altLang="zh-CN" sz="1400" dirty="0">
              <a:solidFill>
                <a:schemeClr val="tx1"/>
              </a:solidFill>
              <a:latin typeface="微软雅黑" panose="020B0503020204020204" pitchFamily="34" charset="-122"/>
              <a:ea typeface="微软雅黑" panose="020B0503020204020204" pitchFamily="34" charset="-122"/>
            </a:endParaRPr>
          </a:p>
          <a:p>
            <a:pPr>
              <a:spcBef>
                <a:spcPts val="600"/>
              </a:spcBef>
            </a:pPr>
            <a:r>
              <a:rPr lang="zh-CN" altLang="en-US" sz="1400" dirty="0" smtClean="0">
                <a:latin typeface="微软雅黑" panose="020B0503020204020204" pitchFamily="34" charset="-122"/>
                <a:ea typeface="微软雅黑" panose="020B0503020204020204" pitchFamily="34" charset="-122"/>
                <a:sym typeface="+mn-ea"/>
              </a:rPr>
              <a:t>（</a:t>
            </a:r>
            <a:r>
              <a:rPr lang="en-US" altLang="zh-CN" sz="1400" dirty="0" smtClean="0">
                <a:latin typeface="微软雅黑" panose="020B0503020204020204" pitchFamily="34" charset="-122"/>
                <a:ea typeface="微软雅黑" panose="020B0503020204020204" pitchFamily="34" charset="-122"/>
                <a:sym typeface="+mn-ea"/>
              </a:rPr>
              <a:t>3</a:t>
            </a:r>
            <a:r>
              <a:rPr lang="zh-CN" altLang="en-US" sz="1400" dirty="0" smtClean="0">
                <a:latin typeface="微软雅黑" panose="020B0503020204020204" pitchFamily="34" charset="-122"/>
                <a:ea typeface="微软雅黑" panose="020B0503020204020204" pitchFamily="34" charset="-122"/>
                <a:sym typeface="+mn-ea"/>
              </a:rPr>
              <a:t>）</a:t>
            </a:r>
            <a:r>
              <a:rPr lang="zh-CN" altLang="zh-CN" sz="1400" dirty="0" smtClean="0">
                <a:latin typeface="微软雅黑" panose="020B0503020204020204" pitchFamily="34" charset="-122"/>
                <a:ea typeface="微软雅黑" panose="020B0503020204020204" pitchFamily="34" charset="-122"/>
                <a:sym typeface="+mn-ea"/>
              </a:rPr>
              <a:t>结构化</a:t>
            </a:r>
            <a:r>
              <a:rPr lang="zh-CN" altLang="zh-CN" sz="1400" dirty="0">
                <a:latin typeface="微软雅黑" panose="020B0503020204020204" pitchFamily="34" charset="-122"/>
                <a:ea typeface="微软雅黑" panose="020B0503020204020204" pitchFamily="34" charset="-122"/>
                <a:sym typeface="+mn-ea"/>
              </a:rPr>
              <a:t>基金类定向资产管理计划（免征增值税）</a:t>
            </a:r>
            <a:r>
              <a:rPr lang="en-US" altLang="zh-CN" sz="1400" dirty="0">
                <a:latin typeface="微软雅黑" panose="020B0503020204020204" pitchFamily="34" charset="-122"/>
                <a:ea typeface="微软雅黑" panose="020B0503020204020204" pitchFamily="34" charset="-122"/>
                <a:sym typeface="+mn-ea"/>
              </a:rPr>
              <a:t> C01050000000</a:t>
            </a:r>
            <a:endParaRPr lang="en-US" altLang="zh-CN" sz="1400" dirty="0">
              <a:latin typeface="微软雅黑" panose="020B0503020204020204" pitchFamily="34" charset="-122"/>
              <a:ea typeface="微软雅黑" panose="020B0503020204020204" pitchFamily="34" charset="-122"/>
              <a:sym typeface="+mn-ea"/>
            </a:endParaRPr>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1"/>
          <p:cNvSpPr>
            <a:spLocks noGrp="1"/>
          </p:cNvSpPr>
          <p:nvPr>
            <p:ph type="title"/>
          </p:nvPr>
        </p:nvSpPr>
        <p:spPr>
          <a:xfrm>
            <a:off x="989013" y="347663"/>
            <a:ext cx="8735558" cy="633412"/>
          </a:xfrm>
        </p:spPr>
        <p:txBody>
          <a:bodyPr>
            <a:normAutofit/>
          </a:bodyPr>
          <a:lstStyle/>
          <a:p>
            <a:pPr fontAlgn="base">
              <a:spcAft>
                <a:spcPct val="0"/>
              </a:spcAft>
              <a:defRPr/>
            </a:pPr>
            <a:r>
              <a:rPr lang="zh-CN" altLang="en-US" sz="3200" spc="-140" dirty="0" smtClean="0">
                <a:sym typeface="+mn-lt"/>
              </a:rPr>
              <a:t>模块录入规则</a:t>
            </a:r>
            <a:endParaRPr lang="zh-CN" altLang="en-US" sz="3200" spc="-140" dirty="0">
              <a:sym typeface="+mn-lt"/>
            </a:endParaRPr>
          </a:p>
        </p:txBody>
      </p:sp>
      <p:sp>
        <p:nvSpPr>
          <p:cNvPr id="2" name="灯片编号占位符 1"/>
          <p:cNvSpPr>
            <a:spLocks noGrp="1"/>
          </p:cNvSpPr>
          <p:nvPr>
            <p:ph type="sldNum" sz="quarter" idx="4"/>
          </p:nvPr>
        </p:nvSpPr>
        <p:spPr/>
        <p:txBody>
          <a:bodyPr/>
          <a:lstStyle/>
          <a:p>
            <a:fld id="{64AEF5D2-80F1-4019-89FD-EBB87A44AC75}" type="slidenum">
              <a:rPr lang="zh-CN" altLang="en-US" smtClean="0">
                <a:solidFill>
                  <a:prstClr val="black">
                    <a:tint val="75000"/>
                  </a:prstClr>
                </a:solidFill>
              </a:rPr>
            </a:fld>
            <a:endParaRPr lang="zh-CN" altLang="en-US">
              <a:solidFill>
                <a:prstClr val="black">
                  <a:tint val="75000"/>
                </a:prstClr>
              </a:solidFill>
            </a:endParaRPr>
          </a:p>
        </p:txBody>
      </p:sp>
      <p:pic>
        <p:nvPicPr>
          <p:cNvPr id="3" name="图片 2"/>
          <p:cNvPicPr>
            <a:picLocks noChangeAspect="1"/>
          </p:cNvPicPr>
          <p:nvPr/>
        </p:nvPicPr>
        <p:blipFill>
          <a:blip r:embed="rId1"/>
          <a:stretch>
            <a:fillRect/>
          </a:stretch>
        </p:blipFill>
        <p:spPr>
          <a:xfrm>
            <a:off x="488315" y="1075690"/>
            <a:ext cx="11028045" cy="2971800"/>
          </a:xfrm>
          <a:prstGeom prst="rect">
            <a:avLst/>
          </a:prstGeom>
        </p:spPr>
      </p:pic>
      <p:graphicFrame>
        <p:nvGraphicFramePr>
          <p:cNvPr id="4" name="表格 3"/>
          <p:cNvGraphicFramePr/>
          <p:nvPr>
            <p:custDataLst>
              <p:tags r:id="rId2"/>
            </p:custDataLst>
          </p:nvPr>
        </p:nvGraphicFramePr>
        <p:xfrm>
          <a:off x="630555" y="4197985"/>
          <a:ext cx="10887075" cy="2255520"/>
        </p:xfrm>
        <a:graphic>
          <a:graphicData uri="http://schemas.openxmlformats.org/drawingml/2006/table">
            <a:tbl>
              <a:tblPr firstRow="1" bandRow="1">
                <a:tableStyleId>{5C22544A-7EE6-4342-B048-85BDC9FD1C3A}</a:tableStyleId>
              </a:tblPr>
              <a:tblGrid>
                <a:gridCol w="575945"/>
                <a:gridCol w="1265555"/>
                <a:gridCol w="9045575"/>
              </a:tblGrid>
              <a:tr h="304800">
                <a:tc>
                  <a:txBody>
                    <a:bodyPr/>
                    <a:lstStyle/>
                    <a:p>
                      <a:pPr algn="ctr">
                        <a:buNone/>
                      </a:pPr>
                      <a:r>
                        <a:rPr lang="zh-CN" altLang="en-US" sz="1400" dirty="0">
                          <a:latin typeface="微软雅黑" panose="020B0503020204020204" pitchFamily="34" charset="-122"/>
                          <a:ea typeface="微软雅黑" panose="020B0503020204020204" pitchFamily="34" charset="-122"/>
                        </a:rPr>
                        <a:t>序号</a:t>
                      </a:r>
                      <a:endParaRPr lang="zh-CN" altLang="en-US" sz="1400" dirty="0">
                        <a:latin typeface="微软雅黑" panose="020B0503020204020204" pitchFamily="34" charset="-122"/>
                        <a:ea typeface="微软雅黑" panose="020B0503020204020204" pitchFamily="34" charset="-122"/>
                      </a:endParaRPr>
                    </a:p>
                  </a:txBody>
                  <a:tcPr/>
                </a:tc>
                <a:tc>
                  <a:txBody>
                    <a:bodyPr/>
                    <a:lstStyle/>
                    <a:p>
                      <a:pPr algn="ctr">
                        <a:buNone/>
                      </a:pPr>
                      <a:r>
                        <a:rPr lang="zh-CN" altLang="en-US" sz="1400">
                          <a:latin typeface="微软雅黑" panose="020B0503020204020204" pitchFamily="34" charset="-122"/>
                          <a:ea typeface="微软雅黑" panose="020B0503020204020204" pitchFamily="34" charset="-122"/>
                        </a:rPr>
                        <a:t>字段名称</a:t>
                      </a:r>
                      <a:endParaRPr lang="zh-CN" altLang="en-US" sz="1400">
                        <a:latin typeface="微软雅黑" panose="020B0503020204020204" pitchFamily="34" charset="-122"/>
                        <a:ea typeface="微软雅黑" panose="020B0503020204020204" pitchFamily="34" charset="-122"/>
                      </a:endParaRPr>
                    </a:p>
                  </a:txBody>
                  <a:tcPr/>
                </a:tc>
                <a:tc>
                  <a:txBody>
                    <a:bodyPr/>
                    <a:lstStyle/>
                    <a:p>
                      <a:pPr algn="ctr">
                        <a:buNone/>
                      </a:pPr>
                      <a:r>
                        <a:rPr lang="zh-CN" altLang="en-US" sz="1400">
                          <a:latin typeface="微软雅黑" panose="020B0503020204020204" pitchFamily="34" charset="-122"/>
                          <a:ea typeface="微软雅黑" panose="020B0503020204020204" pitchFamily="34" charset="-122"/>
                        </a:rPr>
                        <a:t>释义</a:t>
                      </a:r>
                      <a:endParaRPr lang="zh-CN" altLang="en-US" sz="1400">
                        <a:latin typeface="微软雅黑" panose="020B0503020204020204" pitchFamily="34" charset="-122"/>
                        <a:ea typeface="微软雅黑" panose="020B0503020204020204" pitchFamily="34" charset="-122"/>
                      </a:endParaRPr>
                    </a:p>
                  </a:txBody>
                  <a:tcPr/>
                </a:tc>
              </a:tr>
              <a:tr h="304800">
                <a:tc>
                  <a:txBody>
                    <a:bodyPr/>
                    <a:lstStyle/>
                    <a:p>
                      <a:pPr algn="ctr">
                        <a:buNone/>
                      </a:pPr>
                      <a:r>
                        <a:rPr lang="en-US" altLang="zh-CN" sz="1400">
                          <a:latin typeface="微软雅黑" panose="020B0503020204020204" pitchFamily="34" charset="-122"/>
                          <a:ea typeface="微软雅黑" panose="020B0503020204020204" pitchFamily="34" charset="-122"/>
                        </a:rPr>
                        <a:t>1</a:t>
                      </a:r>
                      <a:endParaRPr lang="en-US" altLang="zh-CN" sz="1400">
                        <a:latin typeface="微软雅黑" panose="020B0503020204020204" pitchFamily="34" charset="-122"/>
                        <a:ea typeface="微软雅黑" panose="020B0503020204020204" pitchFamily="34" charset="-122"/>
                      </a:endParaRPr>
                    </a:p>
                  </a:txBody>
                  <a:tcPr anchor="ctr"/>
                </a:tc>
                <a:tc>
                  <a:txBody>
                    <a:bodyPr/>
                    <a:lstStyle/>
                    <a:p>
                      <a:pPr algn="ctr">
                        <a:buNone/>
                      </a:pPr>
                      <a:r>
                        <a:rPr lang="zh-CN" altLang="en-US" sz="1400">
                          <a:latin typeface="微软雅黑" panose="020B0503020204020204" pitchFamily="34" charset="-122"/>
                          <a:ea typeface="微软雅黑" panose="020B0503020204020204" pitchFamily="34" charset="-122"/>
                        </a:rPr>
                        <a:t>是否资管产品</a:t>
                      </a:r>
                      <a:endParaRPr lang="zh-CN" altLang="en-US" sz="1400">
                        <a:latin typeface="微软雅黑" panose="020B0503020204020204" pitchFamily="34" charset="-122"/>
                        <a:ea typeface="微软雅黑" panose="020B0503020204020204" pitchFamily="34" charset="-122"/>
                      </a:endParaRPr>
                    </a:p>
                  </a:txBody>
                  <a:tcPr anchor="ctr"/>
                </a:tc>
                <a:tc>
                  <a:txBody>
                    <a:bodyPr/>
                    <a:lstStyle/>
                    <a:p>
                      <a:pPr algn="l">
                        <a:buNone/>
                      </a:pPr>
                      <a:r>
                        <a:rPr lang="zh-CN" altLang="en-US" sz="1400">
                          <a:latin typeface="微软雅黑" panose="020B0503020204020204" pitchFamily="34" charset="-122"/>
                          <a:ea typeface="微软雅黑" panose="020B0503020204020204" pitchFamily="34" charset="-122"/>
                        </a:rPr>
                        <a:t>符合前述资管产品定义的业务，均选择</a:t>
                      </a:r>
                      <a:r>
                        <a:rPr lang="en-US" altLang="zh-CN" sz="1400">
                          <a:latin typeface="微软雅黑" panose="020B0503020204020204" pitchFamily="34" charset="-122"/>
                          <a:ea typeface="微软雅黑" panose="020B0503020204020204" pitchFamily="34" charset="-122"/>
                        </a:rPr>
                        <a:t>“</a:t>
                      </a:r>
                      <a:r>
                        <a:rPr lang="zh-CN" altLang="en-US" sz="1400">
                          <a:latin typeface="微软雅黑" panose="020B0503020204020204" pitchFamily="34" charset="-122"/>
                          <a:ea typeface="微软雅黑" panose="020B0503020204020204" pitchFamily="34" charset="-122"/>
                        </a:rPr>
                        <a:t>是</a:t>
                      </a:r>
                      <a:r>
                        <a:rPr lang="en-US" altLang="zh-CN" sz="1400">
                          <a:latin typeface="微软雅黑" panose="020B0503020204020204" pitchFamily="34" charset="-122"/>
                          <a:ea typeface="微软雅黑" panose="020B0503020204020204" pitchFamily="34" charset="-122"/>
                        </a:rPr>
                        <a:t>”</a:t>
                      </a:r>
                      <a:endParaRPr lang="en-US" altLang="zh-CN" sz="1400">
                        <a:latin typeface="微软雅黑" panose="020B0503020204020204" pitchFamily="34" charset="-122"/>
                        <a:ea typeface="微软雅黑" panose="020B0503020204020204" pitchFamily="34" charset="-122"/>
                      </a:endParaRPr>
                    </a:p>
                  </a:txBody>
                  <a:tcPr anchor="ctr"/>
                </a:tc>
              </a:tr>
              <a:tr h="518160">
                <a:tc>
                  <a:txBody>
                    <a:bodyPr/>
                    <a:lstStyle/>
                    <a:p>
                      <a:pPr algn="ctr">
                        <a:buNone/>
                      </a:pPr>
                      <a:r>
                        <a:rPr lang="en-US" altLang="zh-CN" sz="1400">
                          <a:latin typeface="微软雅黑" panose="020B0503020204020204" pitchFamily="34" charset="-122"/>
                          <a:ea typeface="微软雅黑" panose="020B0503020204020204" pitchFamily="34" charset="-122"/>
                        </a:rPr>
                        <a:t>2</a:t>
                      </a:r>
                      <a:endParaRPr lang="en-US" altLang="zh-CN" sz="1400">
                        <a:latin typeface="微软雅黑" panose="020B0503020204020204" pitchFamily="34" charset="-122"/>
                        <a:ea typeface="微软雅黑" panose="020B0503020204020204" pitchFamily="34" charset="-122"/>
                      </a:endParaRPr>
                    </a:p>
                  </a:txBody>
                  <a:tcPr anchor="ctr"/>
                </a:tc>
                <a:tc>
                  <a:txBody>
                    <a:bodyPr/>
                    <a:lstStyle/>
                    <a:p>
                      <a:pPr algn="ctr">
                        <a:buNone/>
                      </a:pPr>
                      <a:r>
                        <a:rPr lang="zh-CN" altLang="en-US" sz="1400">
                          <a:latin typeface="微软雅黑" panose="020B0503020204020204" pitchFamily="34" charset="-122"/>
                          <a:ea typeface="微软雅黑" panose="020B0503020204020204" pitchFamily="34" charset="-122"/>
                        </a:rPr>
                        <a:t>三层及三层以上嵌套占比</a:t>
                      </a:r>
                      <a:endParaRPr lang="zh-CN" altLang="en-US" sz="1400">
                        <a:latin typeface="微软雅黑" panose="020B0503020204020204" pitchFamily="34" charset="-122"/>
                        <a:ea typeface="微软雅黑" panose="020B0503020204020204" pitchFamily="34" charset="-122"/>
                      </a:endParaRPr>
                    </a:p>
                  </a:txBody>
                  <a:tcPr anchor="ctr"/>
                </a:tc>
                <a:tc>
                  <a:txBody>
                    <a:bodyPr/>
                    <a:lstStyle/>
                    <a:p>
                      <a:pPr algn="l">
                        <a:buNone/>
                      </a:pPr>
                      <a:r>
                        <a:rPr lang="zh-CN" altLang="en-US" sz="1400" dirty="0">
                          <a:latin typeface="微软雅黑" panose="020B0503020204020204" pitchFamily="34" charset="-122"/>
                          <a:ea typeface="微软雅黑" panose="020B0503020204020204" pitchFamily="34" charset="-122"/>
                        </a:rPr>
                        <a:t>《新规》要求</a:t>
                      </a:r>
                      <a:r>
                        <a:rPr lang="zh-CN" altLang="en-US" sz="1400" dirty="0" smtClean="0">
                          <a:latin typeface="微软雅黑" panose="020B0503020204020204" pitchFamily="34" charset="-122"/>
                          <a:ea typeface="微软雅黑" panose="020B0503020204020204" pitchFamily="34" charset="-122"/>
                        </a:rPr>
                        <a:t>对于三层及以上嵌套，</a:t>
                      </a:r>
                      <a:r>
                        <a:rPr lang="zh-CN" altLang="en-US" sz="1400" dirty="0">
                          <a:latin typeface="微软雅黑" panose="020B0503020204020204" pitchFamily="34" charset="-122"/>
                          <a:ea typeface="微软雅黑" panose="020B0503020204020204" pitchFamily="34" charset="-122"/>
                        </a:rPr>
                        <a:t>仅可采用1250%的风险权重计量。</a:t>
                      </a:r>
                      <a:r>
                        <a:rPr lang="zh-CN" altLang="en-US" sz="1400" b="1" dirty="0">
                          <a:latin typeface="微软雅黑" panose="020B0503020204020204" pitchFamily="34" charset="-122"/>
                          <a:ea typeface="微软雅黑" panose="020B0503020204020204" pitchFamily="34" charset="-122"/>
                        </a:rPr>
                        <a:t>我部结构化融资业务暂不涉及。</a:t>
                      </a:r>
                      <a:endParaRPr lang="zh-CN" altLang="en-US" sz="1400" b="1" dirty="0">
                        <a:latin typeface="微软雅黑" panose="020B0503020204020204" pitchFamily="34" charset="-122"/>
                        <a:ea typeface="微软雅黑" panose="020B0503020204020204" pitchFamily="34" charset="-122"/>
                      </a:endParaRPr>
                    </a:p>
                  </a:txBody>
                  <a:tcPr anchor="ctr"/>
                </a:tc>
              </a:tr>
              <a:tr h="304800">
                <a:tc>
                  <a:txBody>
                    <a:bodyPr/>
                    <a:lstStyle/>
                    <a:p>
                      <a:pPr algn="ctr">
                        <a:buNone/>
                      </a:pPr>
                      <a:r>
                        <a:rPr lang="en-US" altLang="zh-CN" sz="1400">
                          <a:latin typeface="微软雅黑" panose="020B0503020204020204" pitchFamily="34" charset="-122"/>
                          <a:ea typeface="微软雅黑" panose="020B0503020204020204" pitchFamily="34" charset="-122"/>
                        </a:rPr>
                        <a:t>3</a:t>
                      </a:r>
                      <a:endParaRPr lang="en-US" altLang="zh-CN" sz="1400">
                        <a:latin typeface="微软雅黑" panose="020B0503020204020204" pitchFamily="34" charset="-122"/>
                        <a:ea typeface="微软雅黑" panose="020B0503020204020204" pitchFamily="34" charset="-122"/>
                      </a:endParaRPr>
                    </a:p>
                  </a:txBody>
                  <a:tcPr anchor="ctr"/>
                </a:tc>
                <a:tc>
                  <a:txBody>
                    <a:bodyPr/>
                    <a:lstStyle/>
                    <a:p>
                      <a:pPr algn="ctr">
                        <a:buNone/>
                      </a:pPr>
                      <a:r>
                        <a:rPr lang="zh-CN" altLang="en-US" sz="1400">
                          <a:latin typeface="微软雅黑" panose="020B0503020204020204" pitchFamily="34" charset="-122"/>
                          <a:ea typeface="微软雅黑" panose="020B0503020204020204" pitchFamily="34" charset="-122"/>
                        </a:rPr>
                        <a:t>杆杆率</a:t>
                      </a:r>
                      <a:endParaRPr lang="zh-CN" altLang="en-US" sz="1400">
                        <a:latin typeface="微软雅黑" panose="020B0503020204020204" pitchFamily="34" charset="-122"/>
                        <a:ea typeface="微软雅黑" panose="020B0503020204020204" pitchFamily="34" charset="-122"/>
                      </a:endParaRPr>
                    </a:p>
                  </a:txBody>
                  <a:tcPr anchor="ctr"/>
                </a:tc>
                <a:tc>
                  <a:txBody>
                    <a:bodyPr/>
                    <a:lstStyle/>
                    <a:p>
                      <a:pPr algn="l">
                        <a:buNone/>
                      </a:pPr>
                      <a:r>
                        <a:rPr lang="zh-CN" altLang="en-US" sz="1400" dirty="0">
                          <a:latin typeface="微软雅黑" panose="020B0503020204020204" pitchFamily="34" charset="-122"/>
                          <a:ea typeface="微软雅黑" panose="020B0503020204020204" pitchFamily="34" charset="-122"/>
                        </a:rPr>
                        <a:t>计算公式为</a:t>
                      </a:r>
                      <a:r>
                        <a:rPr lang="en-US" altLang="zh-CN" sz="1400" dirty="0">
                          <a:latin typeface="微软雅黑" panose="020B0503020204020204" pitchFamily="34" charset="-122"/>
                          <a:ea typeface="微软雅黑" panose="020B0503020204020204" pitchFamily="34" charset="-122"/>
                        </a:rPr>
                        <a:t>“</a:t>
                      </a:r>
                      <a:r>
                        <a:rPr lang="zh-CN" altLang="en-US" sz="1400" dirty="0">
                          <a:latin typeface="微软雅黑" panose="020B0503020204020204" pitchFamily="34" charset="-122"/>
                          <a:ea typeface="微软雅黑" panose="020B0503020204020204" pitchFamily="34" charset="-122"/>
                        </a:rPr>
                        <a:t>产品总资产</a:t>
                      </a:r>
                      <a:r>
                        <a:rPr lang="en-US" altLang="zh-CN" sz="1400" dirty="0">
                          <a:latin typeface="微软雅黑" panose="020B0503020204020204" pitchFamily="34" charset="-122"/>
                          <a:ea typeface="微软雅黑" panose="020B0503020204020204" pitchFamily="34" charset="-122"/>
                        </a:rPr>
                        <a:t>/</a:t>
                      </a:r>
                      <a:r>
                        <a:rPr lang="zh-CN" altLang="en-US" sz="1400" dirty="0">
                          <a:latin typeface="微软雅黑" panose="020B0503020204020204" pitchFamily="34" charset="-122"/>
                          <a:ea typeface="微软雅黑" panose="020B0503020204020204" pitchFamily="34" charset="-122"/>
                        </a:rPr>
                        <a:t>净资产</a:t>
                      </a:r>
                      <a:r>
                        <a:rPr lang="en-US" altLang="zh-CN" sz="1400" dirty="0">
                          <a:latin typeface="微软雅黑" panose="020B0503020204020204" pitchFamily="34" charset="-122"/>
                          <a:ea typeface="微软雅黑" panose="020B0503020204020204" pitchFamily="34" charset="-122"/>
                        </a:rPr>
                        <a:t>”</a:t>
                      </a:r>
                      <a:r>
                        <a:rPr lang="zh-CN" altLang="en-US" sz="1400" dirty="0">
                          <a:latin typeface="微软雅黑" panose="020B0503020204020204" pitchFamily="34" charset="-122"/>
                          <a:ea typeface="微软雅黑" panose="020B0503020204020204" pitchFamily="34" charset="-122"/>
                        </a:rPr>
                        <a:t>，主要适用于基金业务。</a:t>
                      </a:r>
                      <a:r>
                        <a:rPr lang="zh-CN" altLang="en-US" sz="1400" b="1" dirty="0">
                          <a:latin typeface="微软雅黑" panose="020B0503020204020204" pitchFamily="34" charset="-122"/>
                          <a:ea typeface="微软雅黑" panose="020B0503020204020204" pitchFamily="34" charset="-122"/>
                        </a:rPr>
                        <a:t>我部结构化融资业务未加杠杆，杠杆率均为</a:t>
                      </a:r>
                      <a:r>
                        <a:rPr lang="en-US" altLang="zh-CN" sz="1400" b="1" dirty="0">
                          <a:latin typeface="微软雅黑" panose="020B0503020204020204" pitchFamily="34" charset="-122"/>
                          <a:ea typeface="微软雅黑" panose="020B0503020204020204" pitchFamily="34" charset="-122"/>
                        </a:rPr>
                        <a:t>100%</a:t>
                      </a:r>
                      <a:r>
                        <a:rPr lang="zh-CN" altLang="en-US" sz="1400" b="1" dirty="0">
                          <a:latin typeface="微软雅黑" panose="020B0503020204020204" pitchFamily="34" charset="-122"/>
                          <a:ea typeface="微软雅黑" panose="020B0503020204020204" pitchFamily="34" charset="-122"/>
                        </a:rPr>
                        <a:t>。</a:t>
                      </a:r>
                      <a:endParaRPr lang="zh-CN" altLang="en-US" sz="1400" b="1" dirty="0">
                        <a:latin typeface="微软雅黑" panose="020B0503020204020204" pitchFamily="34" charset="-122"/>
                        <a:ea typeface="微软雅黑" panose="020B0503020204020204" pitchFamily="34" charset="-122"/>
                      </a:endParaRPr>
                    </a:p>
                  </a:txBody>
                  <a:tcPr anchor="ctr"/>
                </a:tc>
              </a:tr>
              <a:tr h="304800">
                <a:tc>
                  <a:txBody>
                    <a:bodyPr/>
                    <a:lstStyle/>
                    <a:p>
                      <a:pPr algn="ctr">
                        <a:buNone/>
                      </a:pPr>
                      <a:r>
                        <a:rPr lang="en-US" altLang="zh-CN" sz="1400">
                          <a:latin typeface="微软雅黑" panose="020B0503020204020204" pitchFamily="34" charset="-122"/>
                          <a:ea typeface="微软雅黑" panose="020B0503020204020204" pitchFamily="34" charset="-122"/>
                        </a:rPr>
                        <a:t>4</a:t>
                      </a:r>
                      <a:endParaRPr lang="en-US" altLang="zh-CN" sz="1400">
                        <a:latin typeface="微软雅黑" panose="020B0503020204020204" pitchFamily="34" charset="-122"/>
                        <a:ea typeface="微软雅黑" panose="020B0503020204020204" pitchFamily="34" charset="-122"/>
                      </a:endParaRPr>
                    </a:p>
                  </a:txBody>
                  <a:tcPr anchor="ctr"/>
                </a:tc>
                <a:tc>
                  <a:txBody>
                    <a:bodyPr/>
                    <a:lstStyle/>
                    <a:p>
                      <a:pPr algn="ctr">
                        <a:buNone/>
                      </a:pPr>
                      <a:r>
                        <a:rPr lang="zh-CN" altLang="en-US" sz="1400">
                          <a:latin typeface="微软雅黑" panose="020B0503020204020204" pitchFamily="34" charset="-122"/>
                          <a:ea typeface="微软雅黑" panose="020B0503020204020204" pitchFamily="34" charset="-122"/>
                        </a:rPr>
                        <a:t>业务属性</a:t>
                      </a:r>
                      <a:endParaRPr lang="zh-CN" altLang="en-US" sz="1400">
                        <a:latin typeface="微软雅黑" panose="020B0503020204020204" pitchFamily="34" charset="-122"/>
                        <a:ea typeface="微软雅黑" panose="020B0503020204020204" pitchFamily="34" charset="-122"/>
                      </a:endParaRPr>
                    </a:p>
                  </a:txBody>
                  <a:tcPr anchor="ctr"/>
                </a:tc>
                <a:tc>
                  <a:txBody>
                    <a:bodyPr/>
                    <a:lstStyle/>
                    <a:p>
                      <a:pPr algn="l">
                        <a:buNone/>
                      </a:pPr>
                      <a:r>
                        <a:rPr lang="en-US" altLang="zh-CN" sz="1400" dirty="0" smtClean="0">
                          <a:latin typeface="微软雅黑" panose="020B0503020204020204" pitchFamily="34" charset="-122"/>
                          <a:ea typeface="微软雅黑" panose="020B0503020204020204" pitchFamily="34" charset="-122"/>
                        </a:rPr>
                        <a:t>“</a:t>
                      </a:r>
                      <a:r>
                        <a:rPr lang="zh-CN" altLang="en-US" sz="1400" dirty="0">
                          <a:latin typeface="微软雅黑" panose="020B0503020204020204" pitchFamily="34" charset="-122"/>
                          <a:ea typeface="微软雅黑" panose="020B0503020204020204" pitchFamily="34" charset="-122"/>
                        </a:rPr>
                        <a:t>股权</a:t>
                      </a:r>
                      <a:r>
                        <a:rPr lang="en-US" altLang="zh-CN" sz="1400" dirty="0">
                          <a:latin typeface="微软雅黑" panose="020B0503020204020204" pitchFamily="34" charset="-122"/>
                          <a:ea typeface="微软雅黑" panose="020B0503020204020204" pitchFamily="34" charset="-122"/>
                        </a:rPr>
                        <a:t>”</a:t>
                      </a:r>
                      <a:r>
                        <a:rPr lang="zh-CN" altLang="en-US" sz="1400" dirty="0">
                          <a:latin typeface="微软雅黑" panose="020B0503020204020204" pitchFamily="34" charset="-122"/>
                          <a:ea typeface="微软雅黑" panose="020B0503020204020204" pitchFamily="34" charset="-122"/>
                        </a:rPr>
                        <a:t>和</a:t>
                      </a:r>
                      <a:r>
                        <a:rPr lang="en-US" altLang="zh-CN" sz="1400" dirty="0">
                          <a:latin typeface="微软雅黑" panose="020B0503020204020204" pitchFamily="34" charset="-122"/>
                          <a:ea typeface="微软雅黑" panose="020B0503020204020204" pitchFamily="34" charset="-122"/>
                        </a:rPr>
                        <a:t>“</a:t>
                      </a:r>
                      <a:r>
                        <a:rPr lang="zh-CN" altLang="en-US" sz="1400" dirty="0">
                          <a:latin typeface="微软雅黑" panose="020B0503020204020204" pitchFamily="34" charset="-122"/>
                          <a:ea typeface="微软雅黑" panose="020B0503020204020204" pitchFamily="34" charset="-122"/>
                        </a:rPr>
                        <a:t>债权</a:t>
                      </a:r>
                      <a:r>
                        <a:rPr lang="en-US" altLang="zh-CN" sz="1400" dirty="0">
                          <a:latin typeface="微软雅黑" panose="020B0503020204020204" pitchFamily="34" charset="-122"/>
                          <a:ea typeface="微软雅黑" panose="020B0503020204020204" pitchFamily="34" charset="-122"/>
                        </a:rPr>
                        <a:t>”</a:t>
                      </a:r>
                      <a:r>
                        <a:rPr lang="zh-CN" altLang="en-US" sz="1400" dirty="0">
                          <a:latin typeface="微软雅黑" panose="020B0503020204020204" pitchFamily="34" charset="-122"/>
                          <a:ea typeface="微软雅黑" panose="020B0503020204020204" pitchFamily="34" charset="-122"/>
                        </a:rPr>
                        <a:t>。穿透看资金实质投向股或债，</a:t>
                      </a:r>
                      <a:r>
                        <a:rPr lang="zh-CN" altLang="en-US" sz="1400" b="1" dirty="0">
                          <a:latin typeface="微软雅黑" panose="020B0503020204020204" pitchFamily="34" charset="-122"/>
                          <a:ea typeface="微软雅黑" panose="020B0503020204020204" pitchFamily="34" charset="-122"/>
                          <a:sym typeface="+mn-ea"/>
                        </a:rPr>
                        <a:t>我部结构化融资业务仅涉及</a:t>
                      </a:r>
                      <a:r>
                        <a:rPr lang="zh-CN" altLang="en-US" sz="1400" b="1" dirty="0" smtClean="0">
                          <a:latin typeface="微软雅黑" panose="020B0503020204020204" pitchFamily="34" charset="-122"/>
                          <a:ea typeface="微软雅黑" panose="020B0503020204020204" pitchFamily="34" charset="-122"/>
                          <a:sym typeface="+mn-ea"/>
                        </a:rPr>
                        <a:t>债权，</a:t>
                      </a:r>
                      <a:r>
                        <a:rPr lang="zh-CN" altLang="en-US" sz="1400" b="0" dirty="0" smtClean="0">
                          <a:latin typeface="微软雅黑" panose="020B0503020204020204" pitchFamily="34" charset="-122"/>
                          <a:ea typeface="微软雅黑" panose="020B0503020204020204" pitchFamily="34" charset="-122"/>
                          <a:sym typeface="+mn-ea"/>
                        </a:rPr>
                        <a:t>股权风险权重大于</a:t>
                      </a:r>
                      <a:r>
                        <a:rPr lang="en-US" altLang="zh-CN" sz="1400" b="0" dirty="0" smtClean="0">
                          <a:latin typeface="微软雅黑" panose="020B0503020204020204" pitchFamily="34" charset="-122"/>
                          <a:ea typeface="微软雅黑" panose="020B0503020204020204" pitchFamily="34" charset="-122"/>
                          <a:sym typeface="+mn-ea"/>
                        </a:rPr>
                        <a:t>100%</a:t>
                      </a:r>
                      <a:r>
                        <a:rPr lang="zh-CN" altLang="en-US" sz="1400" b="1" dirty="0" smtClean="0">
                          <a:latin typeface="微软雅黑" panose="020B0503020204020204" pitchFamily="34" charset="-122"/>
                          <a:ea typeface="微软雅黑" panose="020B0503020204020204" pitchFamily="34" charset="-122"/>
                          <a:sym typeface="+mn-ea"/>
                        </a:rPr>
                        <a:t>。</a:t>
                      </a:r>
                      <a:endParaRPr lang="zh-CN" altLang="en-US" sz="1400" b="1" dirty="0">
                        <a:latin typeface="微软雅黑" panose="020B0503020204020204" pitchFamily="34" charset="-122"/>
                        <a:ea typeface="微软雅黑" panose="020B0503020204020204" pitchFamily="34" charset="-122"/>
                        <a:sym typeface="+mn-ea"/>
                      </a:endParaRPr>
                    </a:p>
                  </a:txBody>
                  <a:tcPr anchor="ctr"/>
                </a:tc>
              </a:tr>
              <a:tr h="304800">
                <a:tc>
                  <a:txBody>
                    <a:bodyPr/>
                    <a:lstStyle/>
                    <a:p>
                      <a:pPr algn="ctr">
                        <a:buNone/>
                      </a:pPr>
                      <a:r>
                        <a:rPr lang="en-US" altLang="zh-CN" sz="1400">
                          <a:latin typeface="微软雅黑" panose="020B0503020204020204" pitchFamily="34" charset="-122"/>
                          <a:ea typeface="微软雅黑" panose="020B0503020204020204" pitchFamily="34" charset="-122"/>
                        </a:rPr>
                        <a:t>5</a:t>
                      </a:r>
                      <a:endParaRPr lang="en-US" altLang="zh-CN" sz="1400">
                        <a:latin typeface="微软雅黑" panose="020B0503020204020204" pitchFamily="34" charset="-122"/>
                        <a:ea typeface="微软雅黑" panose="020B0503020204020204" pitchFamily="34" charset="-122"/>
                      </a:endParaRPr>
                    </a:p>
                  </a:txBody>
                  <a:tcPr anchor="ctr"/>
                </a:tc>
                <a:tc>
                  <a:txBody>
                    <a:bodyPr/>
                    <a:lstStyle/>
                    <a:p>
                      <a:pPr algn="ctr">
                        <a:buNone/>
                      </a:pPr>
                      <a:r>
                        <a:rPr lang="zh-CN" altLang="en-US" sz="1400">
                          <a:latin typeface="微软雅黑" panose="020B0503020204020204" pitchFamily="34" charset="-122"/>
                          <a:ea typeface="微软雅黑" panose="020B0503020204020204" pitchFamily="34" charset="-122"/>
                        </a:rPr>
                        <a:t>抵债资产</a:t>
                      </a:r>
                      <a:endParaRPr lang="zh-CN" altLang="en-US" sz="1400">
                        <a:latin typeface="微软雅黑" panose="020B0503020204020204" pitchFamily="34" charset="-122"/>
                        <a:ea typeface="微软雅黑" panose="020B0503020204020204" pitchFamily="34" charset="-122"/>
                      </a:endParaRPr>
                    </a:p>
                  </a:txBody>
                  <a:tcPr anchor="ctr"/>
                </a:tc>
                <a:tc>
                  <a:txBody>
                    <a:bodyPr/>
                    <a:lstStyle/>
                    <a:p>
                      <a:pPr algn="l">
                        <a:buNone/>
                      </a:pPr>
                      <a:r>
                        <a:rPr lang="zh-CN" altLang="en-US" sz="1400" dirty="0">
                          <a:latin typeface="微软雅黑" panose="020B0503020204020204" pitchFamily="34" charset="-122"/>
                          <a:ea typeface="微软雅黑" panose="020B0503020204020204" pitchFamily="34" charset="-122"/>
                        </a:rPr>
                        <a:t>根据财政部《银行抵债资产管理办法》，抵债资产是指银行依法行使债权或担保物权而受偿于债务人、担保人或第三人的实物资产或财产权利。</a:t>
                      </a:r>
                      <a:r>
                        <a:rPr lang="zh-CN" altLang="en-US" sz="1400" b="1" dirty="0">
                          <a:latin typeface="微软雅黑" panose="020B0503020204020204" pitchFamily="34" charset="-122"/>
                          <a:ea typeface="微软雅黑" panose="020B0503020204020204" pitchFamily="34" charset="-122"/>
                          <a:sym typeface="+mn-ea"/>
                        </a:rPr>
                        <a:t>我部结构化融资业务均不涉及抵债资产。</a:t>
                      </a:r>
                      <a:endParaRPr lang="zh-CN" altLang="en-US" sz="1400" b="1" dirty="0">
                        <a:latin typeface="微软雅黑" panose="020B0503020204020204" pitchFamily="34" charset="-122"/>
                        <a:ea typeface="微软雅黑" panose="020B0503020204020204" pitchFamily="34" charset="-122"/>
                        <a:sym typeface="+mn-ea"/>
                      </a:endParaRPr>
                    </a:p>
                  </a:txBody>
                  <a:tcPr anchor="ctr"/>
                </a:tc>
              </a:tr>
            </a:tbl>
          </a:graphicData>
        </a:graphic>
      </p:graphicFrame>
      <p:pic>
        <p:nvPicPr>
          <p:cNvPr id="5" name="图片 4"/>
          <p:cNvPicPr>
            <a:picLocks noChangeAspect="1"/>
          </p:cNvPicPr>
          <p:nvPr/>
        </p:nvPicPr>
        <p:blipFill>
          <a:blip r:embed="rId3"/>
          <a:stretch>
            <a:fillRect/>
          </a:stretch>
        </p:blipFill>
        <p:spPr>
          <a:xfrm>
            <a:off x="7650161" y="3142933"/>
            <a:ext cx="4148820" cy="1372658"/>
          </a:xfrm>
          <a:prstGeom prst="rect">
            <a:avLst/>
          </a:prstGeom>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a:xfrm>
            <a:off x="11091001" y="6459855"/>
            <a:ext cx="912495" cy="299720"/>
          </a:xfrm>
        </p:spPr>
        <p:txBody>
          <a:bodyPr/>
          <a:lstStyle/>
          <a:p>
            <a:fld id="{49AE70B2-8BF9-45C0-BB95-33D1B9D3A854}" type="slidenum">
              <a:rPr lang="zh-CN" altLang="en-US" smtClean="0"/>
            </a:fld>
            <a:endParaRPr lang="zh-CN" altLang="en-US"/>
          </a:p>
        </p:txBody>
      </p:sp>
      <p:sp>
        <p:nvSpPr>
          <p:cNvPr id="3" name="标题 21"/>
          <p:cNvSpPr txBox="1"/>
          <p:nvPr/>
        </p:nvSpPr>
        <p:spPr bwMode="auto">
          <a:xfrm>
            <a:off x="320396" y="197064"/>
            <a:ext cx="7745730" cy="387144"/>
          </a:xfrm>
          <a:prstGeom prst="rect">
            <a:avLst/>
          </a:prstGeom>
        </p:spPr>
        <p:txBody>
          <a:bodyPr lIns="90000" tIns="0" rIns="90000" bIns="0" anchor="b" anchorCtr="0"/>
          <a:lstStyle>
            <a:lvl1pPr algn="l" rtl="0" eaLnBrk="1" fontAlgn="base" hangingPunct="1">
              <a:spcBef>
                <a:spcPct val="0"/>
              </a:spcBef>
              <a:spcAft>
                <a:spcPct val="0"/>
              </a:spcAft>
              <a:defRPr kumimoji="1" lang="en-US" altLang="zh-TW" sz="2200" b="1" kern="0" baseline="0" dirty="0" smtClean="0">
                <a:solidFill>
                  <a:schemeClr val="tx1"/>
                </a:solidFill>
                <a:latin typeface="Arial" panose="020B0604020202020204" pitchFamily="34" charset="0"/>
                <a:ea typeface="楷体_GB2312" panose="02010609030101010101" pitchFamily="49" charset="-122"/>
                <a:cs typeface="+mj-cs"/>
              </a:defRPr>
            </a:lvl1pPr>
            <a:lvl2pPr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2pPr>
            <a:lvl3pPr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3pPr>
            <a:lvl4pPr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4pPr>
            <a:lvl5pPr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5pPr>
            <a:lvl6pPr marL="495300"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6pPr>
            <a:lvl7pPr marL="990600"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7pPr>
            <a:lvl8pPr marL="1485900"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8pPr>
            <a:lvl9pPr marL="1981200"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9pPr>
          </a:lstStyle>
          <a:p>
            <a:pPr>
              <a:defRPr/>
            </a:pPr>
            <a:r>
              <a:rPr lang="zh-CN" altLang="en-US" sz="2400" dirty="0" smtClean="0">
                <a:solidFill>
                  <a:srgbClr val="000000"/>
                </a:solidFill>
                <a:latin typeface="微软雅黑" panose="020B0503020204020204" pitchFamily="34" charset="-122"/>
                <a:ea typeface="微软雅黑" panose="020B0503020204020204" pitchFamily="34" charset="-122"/>
              </a:rPr>
              <a:t>（</a:t>
            </a:r>
            <a:r>
              <a:rPr lang="zh-CN" altLang="en-US" sz="2400" dirty="0">
                <a:solidFill>
                  <a:srgbClr val="000000"/>
                </a:solidFill>
                <a:latin typeface="微软雅黑" panose="020B0503020204020204" pitchFamily="34" charset="-122"/>
                <a:ea typeface="微软雅黑" panose="020B0503020204020204" pitchFamily="34" charset="-122"/>
              </a:rPr>
              <a:t>一</a:t>
            </a:r>
            <a:r>
              <a:rPr lang="zh-CN" altLang="en-US" sz="2400" dirty="0" smtClean="0">
                <a:solidFill>
                  <a:srgbClr val="000000"/>
                </a:solidFill>
                <a:latin typeface="微软雅黑" panose="020B0503020204020204" pitchFamily="34" charset="-122"/>
                <a:ea typeface="微软雅黑" panose="020B0503020204020204" pitchFamily="34" charset="-122"/>
              </a:rPr>
              <a:t>）组织全行学起来</a:t>
            </a:r>
            <a:endParaRPr lang="zh-CN" altLang="en-US" sz="2400" dirty="0">
              <a:solidFill>
                <a:srgbClr val="000000"/>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454210" y="860513"/>
            <a:ext cx="11356077" cy="861774"/>
          </a:xfrm>
          <a:prstGeom prst="rect">
            <a:avLst/>
          </a:prstGeom>
          <a:noFill/>
        </p:spPr>
        <p:txBody>
          <a:bodyPr wrap="square" rtlCol="0">
            <a:spAutoFit/>
          </a:bodyPr>
          <a:lstStyle/>
          <a:p>
            <a:pPr marL="360045" indent="-360045" algn="just">
              <a:lnSpc>
                <a:spcPts val="3000"/>
              </a:lnSpc>
              <a:buClr>
                <a:srgbClr val="2F5597"/>
              </a:buClr>
              <a:buFont typeface="Wingdings" panose="05000000000000000000" pitchFamily="2" charset="2"/>
              <a:buChar char="Ø"/>
            </a:pPr>
            <a:r>
              <a:rPr lang="zh-CN" altLang="en-US" sz="1600" b="1" dirty="0">
                <a:solidFill>
                  <a:srgbClr val="C00000"/>
                </a:solidFill>
                <a:latin typeface="微软雅黑" panose="020B0503020204020204" pitchFamily="34" charset="-122"/>
                <a:ea typeface="微软雅黑" panose="020B0503020204020204" pitchFamily="34" charset="-122"/>
              </a:rPr>
              <a:t>第一时间</a:t>
            </a:r>
            <a:r>
              <a:rPr lang="zh-CN" altLang="en-US" sz="1600" b="1" dirty="0">
                <a:latin typeface="微软雅黑" panose="020B0503020204020204" pitchFamily="34" charset="-122"/>
                <a:ea typeface="微软雅黑" panose="020B0503020204020204" pitchFamily="34" charset="-122"/>
              </a:rPr>
              <a:t>向管理层汇报：</a:t>
            </a:r>
            <a:r>
              <a:rPr lang="zh-CN" altLang="en-US" sz="1600" dirty="0">
                <a:latin typeface="微软雅黑" panose="020B0503020204020204" pitchFamily="34" charset="-122"/>
                <a:ea typeface="微软雅黑" panose="020B0503020204020204" pitchFamily="34" charset="-122"/>
              </a:rPr>
              <a:t>及时组织了定量测算及业务梳理，并于</a:t>
            </a:r>
            <a:r>
              <a:rPr lang="en-US" altLang="zh-CN" sz="1600" b="1" dirty="0">
                <a:latin typeface="微软雅黑" panose="020B0503020204020204" pitchFamily="34" charset="-122"/>
                <a:ea typeface="微软雅黑" panose="020B0503020204020204" pitchFamily="34" charset="-122"/>
              </a:rPr>
              <a:t>3</a:t>
            </a:r>
            <a:r>
              <a:rPr lang="zh-CN" altLang="en-US" sz="1600" b="1" dirty="0">
                <a:latin typeface="微软雅黑" panose="020B0503020204020204" pitchFamily="34" charset="-122"/>
                <a:ea typeface="微软雅黑" panose="020B0503020204020204" pitchFamily="34" charset="-122"/>
              </a:rPr>
              <a:t>月</a:t>
            </a:r>
            <a:r>
              <a:rPr lang="en-US" altLang="zh-CN" sz="1600" b="1" dirty="0">
                <a:latin typeface="微软雅黑" panose="020B0503020204020204" pitchFamily="34" charset="-122"/>
                <a:ea typeface="微软雅黑" panose="020B0503020204020204" pitchFamily="34" charset="-122"/>
              </a:rPr>
              <a:t>13</a:t>
            </a:r>
            <a:r>
              <a:rPr lang="zh-CN" altLang="en-US" sz="1600" b="1" dirty="0">
                <a:latin typeface="微软雅黑" panose="020B0503020204020204" pitchFamily="34" charset="-122"/>
                <a:ea typeface="微软雅黑" panose="020B0503020204020204" pitchFamily="34" charset="-122"/>
              </a:rPr>
              <a:t>日</a:t>
            </a:r>
            <a:r>
              <a:rPr lang="zh-CN" altLang="en-US" sz="1600" dirty="0">
                <a:latin typeface="微软雅黑" panose="020B0503020204020204" pitchFamily="34" charset="-122"/>
                <a:ea typeface="微软雅黑" panose="020B0503020204020204" pitchFamily="34" charset="-122"/>
              </a:rPr>
              <a:t>向行办会专题汇报了</a:t>
            </a:r>
            <a:r>
              <a:rPr lang="en-US" altLang="zh-CN" sz="1600" b="1" dirty="0">
                <a:latin typeface="微软雅黑" panose="020B0503020204020204" pitchFamily="34" charset="-122"/>
                <a:ea typeface="微软雅黑" panose="020B0503020204020204" pitchFamily="34" charset="-122"/>
              </a:rPr>
              <a:t>《</a:t>
            </a:r>
            <a:r>
              <a:rPr lang="zh-CN" altLang="en-US" sz="1600" b="1" dirty="0">
                <a:latin typeface="微软雅黑" panose="020B0503020204020204" pitchFamily="34" charset="-122"/>
                <a:ea typeface="微软雅黑" panose="020B0503020204020204" pitchFamily="34" charset="-122"/>
              </a:rPr>
              <a:t>商业银行资本管理办法（征求意见稿）的资本管理变化及应对策略</a:t>
            </a:r>
            <a:r>
              <a:rPr lang="en-US" altLang="zh-CN" sz="1600" b="1" dirty="0">
                <a:latin typeface="微软雅黑" panose="020B0503020204020204" pitchFamily="34" charset="-122"/>
                <a:ea typeface="微软雅黑" panose="020B0503020204020204" pitchFamily="34" charset="-122"/>
              </a:rPr>
              <a:t>》</a:t>
            </a:r>
            <a:r>
              <a:rPr lang="zh-CN" altLang="en-US" sz="1600" b="1"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会议审议通过了</a:t>
            </a:r>
            <a:r>
              <a:rPr lang="zh-CN" altLang="en-US" sz="1600" b="1" dirty="0">
                <a:latin typeface="微软雅黑" panose="020B0503020204020204" pitchFamily="34" charset="-122"/>
                <a:ea typeface="微软雅黑" panose="020B0503020204020204" pitchFamily="34" charset="-122"/>
              </a:rPr>
              <a:t>“三箭齐发”</a:t>
            </a:r>
            <a:r>
              <a:rPr lang="zh-CN" altLang="en-US" sz="1600" dirty="0">
                <a:latin typeface="微软雅黑" panose="020B0503020204020204" pitchFamily="34" charset="-122"/>
                <a:ea typeface="微软雅黑" panose="020B0503020204020204" pitchFamily="34" charset="-122"/>
              </a:rPr>
              <a:t>的思路</a:t>
            </a:r>
            <a:r>
              <a:rPr lang="zh-CN" altLang="en-US" sz="1600" dirty="0" smtClean="0">
                <a:latin typeface="微软雅黑" panose="020B0503020204020204" pitchFamily="34" charset="-122"/>
                <a:ea typeface="微软雅黑" panose="020B0503020204020204" pitchFamily="34" charset="-122"/>
              </a:rPr>
              <a:t>。</a:t>
            </a:r>
            <a:endParaRPr lang="en-US" altLang="zh-CN" sz="1600" dirty="0">
              <a:latin typeface="微软雅黑" panose="020B0503020204020204" pitchFamily="34" charset="-122"/>
              <a:ea typeface="微软雅黑" panose="020B0503020204020204" pitchFamily="34" charset="-122"/>
            </a:endParaRPr>
          </a:p>
        </p:txBody>
      </p:sp>
      <p:sp>
        <p:nvSpPr>
          <p:cNvPr id="7" name="矩形: 圆角 17"/>
          <p:cNvSpPr/>
          <p:nvPr/>
        </p:nvSpPr>
        <p:spPr bwMode="auto">
          <a:xfrm>
            <a:off x="2543163" y="4929825"/>
            <a:ext cx="9393416" cy="1273268"/>
          </a:xfrm>
          <a:prstGeom prst="roundRect">
            <a:avLst>
              <a:gd name="adj" fmla="val 8755"/>
            </a:avLst>
          </a:prstGeom>
          <a:solidFill>
            <a:schemeClr val="bg1"/>
          </a:solidFill>
          <a:ln w="9525" cap="flat">
            <a:solidFill>
              <a:schemeClr val="bg1">
                <a:lumMod val="95000"/>
              </a:schemeClr>
            </a:solidFill>
            <a:prstDash val="solid"/>
            <a:miter lim="800000"/>
          </a:ln>
          <a:effectLst>
            <a:outerShdw blurRad="50800" dist="38100" dir="2700000" algn="tl" rotWithShape="0">
              <a:prstClr val="black">
                <a:alpha val="40000"/>
              </a:prstClr>
            </a:outerShdw>
          </a:effectLst>
        </p:spPr>
        <p:txBody>
          <a:bodyPr vert="horz" wrap="square" lIns="91440" tIns="45720" rIns="91440" bIns="45720" numCol="1" anchor="t" anchorCtr="0" compatLnSpc="1"/>
          <a:lstStyle/>
          <a:p>
            <a:endParaRPr lang="zh-CN" altLang="en-US" sz="1500" b="1">
              <a:latin typeface="微软雅黑" panose="020B0503020204020204" pitchFamily="34" charset="-122"/>
              <a:ea typeface="微软雅黑" panose="020B0503020204020204" pitchFamily="34" charset="-122"/>
              <a:cs typeface="+mn-ea"/>
            </a:endParaRPr>
          </a:p>
        </p:txBody>
      </p:sp>
      <p:sp>
        <p:nvSpPr>
          <p:cNvPr id="8" name="TextBox 47"/>
          <p:cNvSpPr txBox="1"/>
          <p:nvPr/>
        </p:nvSpPr>
        <p:spPr>
          <a:xfrm>
            <a:off x="2711494" y="5081341"/>
            <a:ext cx="8827952" cy="1033745"/>
          </a:xfrm>
          <a:prstGeom prst="rect">
            <a:avLst/>
          </a:prstGeom>
          <a:noFill/>
        </p:spPr>
        <p:txBody>
          <a:bodyPr wrap="square" rtlCol="0">
            <a:spAutoFit/>
          </a:bodyPr>
          <a:lstStyle>
            <a:defPPr>
              <a:defRPr lang="zh-CN"/>
            </a:defPPr>
            <a:lvl1pPr>
              <a:defRPr sz="3600" b="0">
                <a:solidFill>
                  <a:schemeClr val="accent1"/>
                </a:solidFill>
                <a:latin typeface="方正特雅宋_GBK" panose="02000000000000000000" pitchFamily="2" charset="-122"/>
                <a:ea typeface="方正特雅宋_GBK" panose="02000000000000000000" pitchFamily="2" charset="-122"/>
                <a:cs typeface="+mn-ea"/>
              </a:defRPr>
            </a:lvl1pPr>
          </a:lstStyle>
          <a:p>
            <a:pPr marL="285750" indent="-285750">
              <a:buFont typeface="Wingdings" panose="05000000000000000000" pitchFamily="2" charset="2"/>
              <a:buChar char="Ø"/>
            </a:pPr>
            <a:r>
              <a:rPr lang="zh-CN" altLang="en-US" sz="1600" b="1" dirty="0">
                <a:solidFill>
                  <a:schemeClr val="tx1"/>
                </a:solidFill>
                <a:latin typeface="微软雅黑" panose="020B0503020204020204" pitchFamily="34" charset="-122"/>
                <a:ea typeface="微软雅黑" panose="020B0503020204020204" pitchFamily="34" charset="-122"/>
              </a:rPr>
              <a:t>通过主动调整业务结构，压降权重法信用风险资产。</a:t>
            </a:r>
            <a:endParaRPr lang="en-US" altLang="zh-CN" sz="1600" b="1" dirty="0">
              <a:solidFill>
                <a:schemeClr val="tx1"/>
              </a:solidFill>
              <a:latin typeface="微软雅黑" panose="020B0503020204020204" pitchFamily="34" charset="-122"/>
              <a:ea typeface="微软雅黑" panose="020B0503020204020204" pitchFamily="34" charset="-122"/>
            </a:endParaRPr>
          </a:p>
          <a:p>
            <a:pPr lvl="0" algn="just">
              <a:lnSpc>
                <a:spcPct val="150000"/>
              </a:lnSpc>
            </a:pPr>
            <a:r>
              <a:rPr lang="en-US" altLang="zh-CN" sz="1600" dirty="0">
                <a:solidFill>
                  <a:prstClr val="black"/>
                </a:solidFill>
                <a:latin typeface="微软雅黑" panose="020B0503020204020204" pitchFamily="34" charset="-122"/>
                <a:ea typeface="微软雅黑" panose="020B0503020204020204" pitchFamily="34" charset="-122"/>
              </a:rPr>
              <a:t>√ </a:t>
            </a:r>
            <a:r>
              <a:rPr lang="zh-CN" altLang="en-US" sz="1600" dirty="0">
                <a:solidFill>
                  <a:prstClr val="black"/>
                </a:solidFill>
                <a:latin typeface="微软雅黑" panose="020B0503020204020204" pitchFamily="34" charset="-122"/>
                <a:ea typeface="微软雅黑" panose="020B0503020204020204" pitchFamily="34" charset="-122"/>
              </a:rPr>
              <a:t>要限制风险资产增加多的高资本消耗业务</a:t>
            </a:r>
            <a:endParaRPr lang="en-US" altLang="zh-CN" sz="1600" dirty="0">
              <a:solidFill>
                <a:prstClr val="black"/>
              </a:solidFill>
              <a:latin typeface="微软雅黑" panose="020B0503020204020204" pitchFamily="34" charset="-122"/>
              <a:ea typeface="微软雅黑" panose="020B0503020204020204" pitchFamily="34" charset="-122"/>
            </a:endParaRPr>
          </a:p>
          <a:p>
            <a:pPr lvl="0" algn="just">
              <a:lnSpc>
                <a:spcPct val="150000"/>
              </a:lnSpc>
            </a:pPr>
            <a:r>
              <a:rPr lang="en-US" altLang="zh-CN" sz="1600" dirty="0">
                <a:solidFill>
                  <a:prstClr val="black"/>
                </a:solidFill>
                <a:latin typeface="微软雅黑" panose="020B0503020204020204" pitchFamily="34" charset="-122"/>
                <a:ea typeface="微软雅黑" panose="020B0503020204020204" pitchFamily="34" charset="-122"/>
              </a:rPr>
              <a:t>√ </a:t>
            </a:r>
            <a:r>
              <a:rPr lang="zh-CN" altLang="en-US" sz="1600" dirty="0">
                <a:solidFill>
                  <a:prstClr val="black"/>
                </a:solidFill>
                <a:latin typeface="微软雅黑" panose="020B0503020204020204" pitchFamily="34" charset="-122"/>
                <a:ea typeface="微软雅黑" panose="020B0503020204020204" pitchFamily="34" charset="-122"/>
              </a:rPr>
              <a:t>要积极鼓励风险资产节约的业务。</a:t>
            </a:r>
            <a:endParaRPr lang="en-US" altLang="zh-CN" sz="1600" b="1" dirty="0">
              <a:solidFill>
                <a:prstClr val="black"/>
              </a:solidFill>
              <a:latin typeface="微软雅黑" panose="020B0503020204020204" pitchFamily="34" charset="-122"/>
              <a:ea typeface="微软雅黑" panose="020B0503020204020204" pitchFamily="34" charset="-122"/>
            </a:endParaRPr>
          </a:p>
        </p:txBody>
      </p:sp>
      <p:sp>
        <p:nvSpPr>
          <p:cNvPr id="9" name="矩形: 圆角 17"/>
          <p:cNvSpPr/>
          <p:nvPr/>
        </p:nvSpPr>
        <p:spPr bwMode="auto">
          <a:xfrm>
            <a:off x="2543163" y="2096591"/>
            <a:ext cx="9393416" cy="1137992"/>
          </a:xfrm>
          <a:prstGeom prst="roundRect">
            <a:avLst>
              <a:gd name="adj" fmla="val 8755"/>
            </a:avLst>
          </a:prstGeom>
          <a:solidFill>
            <a:schemeClr val="bg1"/>
          </a:solidFill>
          <a:ln w="9525" cap="flat">
            <a:solidFill>
              <a:schemeClr val="bg1">
                <a:lumMod val="95000"/>
              </a:schemeClr>
            </a:solidFill>
            <a:prstDash val="solid"/>
            <a:miter lim="800000"/>
          </a:ln>
          <a:effectLst>
            <a:outerShdw blurRad="50800" dist="38100" dir="2700000" algn="tl" rotWithShape="0">
              <a:prstClr val="black">
                <a:alpha val="40000"/>
              </a:prstClr>
            </a:outerShdw>
          </a:effectLst>
        </p:spPr>
        <p:txBody>
          <a:bodyPr vert="horz" wrap="square" lIns="91440" tIns="45720" rIns="91440" bIns="45720" numCol="1" anchor="t" anchorCtr="0" compatLnSpc="1"/>
          <a:lstStyle/>
          <a:p>
            <a:endParaRPr lang="zh-CN" altLang="en-US" sz="1500" b="1">
              <a:latin typeface="微软雅黑" panose="020B0503020204020204" pitchFamily="34" charset="-122"/>
              <a:ea typeface="微软雅黑" panose="020B0503020204020204" pitchFamily="34" charset="-122"/>
              <a:cs typeface="+mn-ea"/>
            </a:endParaRPr>
          </a:p>
        </p:txBody>
      </p:sp>
      <p:sp>
        <p:nvSpPr>
          <p:cNvPr id="10" name="TextBox 47"/>
          <p:cNvSpPr txBox="1"/>
          <p:nvPr/>
        </p:nvSpPr>
        <p:spPr>
          <a:xfrm>
            <a:off x="2678542" y="2105325"/>
            <a:ext cx="9225085" cy="1154162"/>
          </a:xfrm>
          <a:prstGeom prst="rect">
            <a:avLst/>
          </a:prstGeom>
          <a:noFill/>
        </p:spPr>
        <p:txBody>
          <a:bodyPr wrap="square" rtlCol="0">
            <a:spAutoFit/>
          </a:bodyPr>
          <a:lstStyle>
            <a:defPPr>
              <a:defRPr lang="zh-CN"/>
            </a:defPPr>
            <a:lvl1pPr>
              <a:defRPr sz="3600" b="0">
                <a:solidFill>
                  <a:schemeClr val="accent1"/>
                </a:solidFill>
                <a:latin typeface="方正特雅宋_GBK" panose="02000000000000000000" pitchFamily="2" charset="-122"/>
                <a:ea typeface="方正特雅宋_GBK" panose="02000000000000000000" pitchFamily="2" charset="-122"/>
                <a:cs typeface="+mn-ea"/>
              </a:defRPr>
            </a:lvl1pPr>
          </a:lstStyle>
          <a:p>
            <a:pPr marL="285750" indent="-285750">
              <a:lnSpc>
                <a:spcPct val="150000"/>
              </a:lnSpc>
              <a:buFont typeface="Wingdings" panose="05000000000000000000" pitchFamily="2" charset="2"/>
              <a:buChar char="Ø"/>
            </a:pPr>
            <a:r>
              <a:rPr lang="zh-CN" altLang="en-US" sz="1600" b="1" dirty="0">
                <a:solidFill>
                  <a:schemeClr val="tx1"/>
                </a:solidFill>
                <a:latin typeface="微软雅黑" panose="020B0503020204020204" pitchFamily="34" charset="-122"/>
                <a:ea typeface="微软雅黑" panose="020B0503020204020204" pitchFamily="34" charset="-122"/>
              </a:rPr>
              <a:t>全力申请信用风险内评法，获得监管认可。</a:t>
            </a:r>
            <a:endParaRPr lang="en-US" altLang="zh-CN" sz="1600" b="1" dirty="0">
              <a:solidFill>
                <a:schemeClr val="tx1"/>
              </a:solidFill>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ü"/>
            </a:pPr>
            <a:r>
              <a:rPr lang="zh-CN" altLang="en-US" sz="1500" dirty="0">
                <a:solidFill>
                  <a:schemeClr val="tx1"/>
                </a:solidFill>
                <a:latin typeface="微软雅黑" panose="020B0503020204020204" pitchFamily="34" charset="-122"/>
                <a:ea typeface="微软雅黑" panose="020B0503020204020204" pitchFamily="34" charset="-122"/>
              </a:rPr>
              <a:t>根据静态测算审慎估计，相比权重法，内评法可节约风险资产</a:t>
            </a:r>
            <a:r>
              <a:rPr lang="en-US" altLang="zh-CN" sz="1500" b="1" dirty="0">
                <a:solidFill>
                  <a:srgbClr val="C00000"/>
                </a:solidFill>
                <a:latin typeface="微软雅黑" panose="020B0503020204020204" pitchFamily="34" charset="-122"/>
                <a:ea typeface="微软雅黑" panose="020B0503020204020204" pitchFamily="34" charset="-122"/>
              </a:rPr>
              <a:t>1</a:t>
            </a:r>
            <a:r>
              <a:rPr lang="zh-CN" altLang="en-US" sz="1500" b="1" dirty="0">
                <a:solidFill>
                  <a:srgbClr val="C00000"/>
                </a:solidFill>
                <a:latin typeface="微软雅黑" panose="020B0503020204020204" pitchFamily="34" charset="-122"/>
                <a:ea typeface="微软雅黑" panose="020B0503020204020204" pitchFamily="34" charset="-122"/>
              </a:rPr>
              <a:t>万亿左右</a:t>
            </a:r>
            <a:r>
              <a:rPr lang="zh-CN" altLang="en-US" sz="1500" dirty="0">
                <a:solidFill>
                  <a:schemeClr val="tx1"/>
                </a:solidFill>
                <a:latin typeface="微软雅黑" panose="020B0503020204020204" pitchFamily="34" charset="-122"/>
                <a:ea typeface="微软雅黑" panose="020B0503020204020204" pitchFamily="34" charset="-122"/>
              </a:rPr>
              <a:t>。同时，按内评法资本底线为标准法的</a:t>
            </a:r>
            <a:r>
              <a:rPr lang="en-US" altLang="zh-CN" sz="1500" dirty="0">
                <a:solidFill>
                  <a:schemeClr val="tx1"/>
                </a:solidFill>
                <a:latin typeface="微软雅黑" panose="020B0503020204020204" pitchFamily="34" charset="-122"/>
                <a:ea typeface="微软雅黑" panose="020B0503020204020204" pitchFamily="34" charset="-122"/>
              </a:rPr>
              <a:t>72.5%</a:t>
            </a:r>
            <a:r>
              <a:rPr lang="zh-CN" altLang="en-US" sz="1500" dirty="0">
                <a:solidFill>
                  <a:schemeClr val="tx1"/>
                </a:solidFill>
                <a:latin typeface="微软雅黑" panose="020B0503020204020204" pitchFamily="34" charset="-122"/>
                <a:ea typeface="微软雅黑" panose="020B0503020204020204" pitchFamily="34" charset="-122"/>
              </a:rPr>
              <a:t>测算</a:t>
            </a:r>
            <a:r>
              <a:rPr lang="zh-CN" altLang="en-US" sz="1500" dirty="0" smtClean="0">
                <a:solidFill>
                  <a:schemeClr val="tx1"/>
                </a:solidFill>
                <a:latin typeface="微软雅黑" panose="020B0503020204020204" pitchFamily="34" charset="-122"/>
                <a:ea typeface="微软雅黑" panose="020B0503020204020204" pitchFamily="34" charset="-122"/>
              </a:rPr>
              <a:t>，我</a:t>
            </a:r>
            <a:r>
              <a:rPr lang="zh-CN" altLang="en-US" sz="1500" dirty="0">
                <a:solidFill>
                  <a:schemeClr val="tx1"/>
                </a:solidFill>
                <a:latin typeface="微软雅黑" panose="020B0503020204020204" pitchFamily="34" charset="-122"/>
                <a:ea typeface="微软雅黑" panose="020B0503020204020204" pitchFamily="34" charset="-122"/>
              </a:rPr>
              <a:t>行内评法</a:t>
            </a:r>
            <a:r>
              <a:rPr lang="zh-CN" altLang="en-US" sz="1500" dirty="0" smtClean="0">
                <a:solidFill>
                  <a:schemeClr val="tx1"/>
                </a:solidFill>
                <a:latin typeface="微软雅黑" panose="020B0503020204020204" pitchFamily="34" charset="-122"/>
                <a:ea typeface="微软雅黑" panose="020B0503020204020204" pitchFamily="34" charset="-122"/>
              </a:rPr>
              <a:t>理论上最多可</a:t>
            </a:r>
            <a:r>
              <a:rPr lang="zh-CN" altLang="en-US" sz="1500" dirty="0">
                <a:solidFill>
                  <a:schemeClr val="tx1"/>
                </a:solidFill>
                <a:latin typeface="微软雅黑" panose="020B0503020204020204" pitchFamily="34" charset="-122"/>
                <a:ea typeface="微软雅黑" panose="020B0503020204020204" pitchFamily="34" charset="-122"/>
              </a:rPr>
              <a:t>节约风险资产</a:t>
            </a:r>
            <a:r>
              <a:rPr lang="en-US" altLang="zh-CN" sz="1500" b="1" dirty="0">
                <a:solidFill>
                  <a:srgbClr val="C00000"/>
                </a:solidFill>
                <a:latin typeface="微软雅黑" panose="020B0503020204020204" pitchFamily="34" charset="-122"/>
                <a:ea typeface="微软雅黑" panose="020B0503020204020204" pitchFamily="34" charset="-122"/>
              </a:rPr>
              <a:t>1.7</a:t>
            </a:r>
            <a:r>
              <a:rPr lang="zh-CN" altLang="en-US" sz="1500" b="1" dirty="0">
                <a:solidFill>
                  <a:srgbClr val="C00000"/>
                </a:solidFill>
                <a:latin typeface="微软雅黑" panose="020B0503020204020204" pitchFamily="34" charset="-122"/>
                <a:ea typeface="微软雅黑" panose="020B0503020204020204" pitchFamily="34" charset="-122"/>
              </a:rPr>
              <a:t>万亿</a:t>
            </a:r>
            <a:r>
              <a:rPr lang="zh-CN" altLang="en-US" sz="1500" dirty="0">
                <a:solidFill>
                  <a:schemeClr val="tx1"/>
                </a:solidFill>
                <a:latin typeface="微软雅黑" panose="020B0503020204020204" pitchFamily="34" charset="-122"/>
                <a:ea typeface="微软雅黑" panose="020B0503020204020204" pitchFamily="34" charset="-122"/>
              </a:rPr>
              <a:t>（</a:t>
            </a:r>
            <a:r>
              <a:rPr lang="en-US" altLang="zh-CN" sz="1500" dirty="0">
                <a:solidFill>
                  <a:schemeClr val="tx1"/>
                </a:solidFill>
                <a:latin typeface="微软雅黑" panose="020B0503020204020204" pitchFamily="34" charset="-122"/>
                <a:ea typeface="微软雅黑" panose="020B0503020204020204" pitchFamily="34" charset="-122"/>
              </a:rPr>
              <a:t>6.3</a:t>
            </a:r>
            <a:r>
              <a:rPr lang="zh-CN" altLang="en-US" sz="1500" dirty="0" smtClean="0">
                <a:solidFill>
                  <a:schemeClr val="tx1"/>
                </a:solidFill>
                <a:latin typeface="微软雅黑" panose="020B0503020204020204" pitchFamily="34" charset="-122"/>
                <a:ea typeface="微软雅黑" panose="020B0503020204020204" pitchFamily="34" charset="-122"/>
              </a:rPr>
              <a:t>万亿</a:t>
            </a:r>
            <a:r>
              <a:rPr lang="en-US" altLang="zh-CN" sz="1500" dirty="0" smtClean="0">
                <a:solidFill>
                  <a:schemeClr val="tx1"/>
                </a:solidFill>
                <a:latin typeface="微软雅黑" panose="020B0503020204020204" pitchFamily="34" charset="-122"/>
                <a:ea typeface="微软雅黑" panose="020B0503020204020204" pitchFamily="34" charset="-122"/>
              </a:rPr>
              <a:t>×</a:t>
            </a:r>
            <a:r>
              <a:rPr lang="zh-CN" altLang="en-US" sz="1500" dirty="0" smtClean="0">
                <a:solidFill>
                  <a:schemeClr val="tx1"/>
                </a:solidFill>
                <a:latin typeface="微软雅黑" panose="020B0503020204020204" pitchFamily="34" charset="-122"/>
                <a:ea typeface="微软雅黑" panose="020B0503020204020204" pitchFamily="34" charset="-122"/>
              </a:rPr>
              <a:t>（</a:t>
            </a:r>
            <a:r>
              <a:rPr lang="en-US" altLang="zh-CN" sz="1500" dirty="0">
                <a:solidFill>
                  <a:schemeClr val="tx1"/>
                </a:solidFill>
                <a:latin typeface="微软雅黑" panose="020B0503020204020204" pitchFamily="34" charset="-122"/>
                <a:ea typeface="微软雅黑" panose="020B0503020204020204" pitchFamily="34" charset="-122"/>
              </a:rPr>
              <a:t>1-72.5%</a:t>
            </a:r>
            <a:r>
              <a:rPr lang="zh-CN" altLang="en-US" sz="1500" dirty="0">
                <a:solidFill>
                  <a:schemeClr val="tx1"/>
                </a:solidFill>
                <a:latin typeface="微软雅黑" panose="020B0503020204020204" pitchFamily="34" charset="-122"/>
                <a:ea typeface="微软雅黑" panose="020B0503020204020204" pitchFamily="34" charset="-122"/>
              </a:rPr>
              <a:t>））。</a:t>
            </a:r>
            <a:endParaRPr lang="zh-CN" altLang="en-US" sz="1500" dirty="0">
              <a:solidFill>
                <a:schemeClr val="tx1"/>
              </a:solidFill>
              <a:latin typeface="微软雅黑" panose="020B0503020204020204" pitchFamily="34" charset="-122"/>
              <a:ea typeface="微软雅黑" panose="020B0503020204020204" pitchFamily="34" charset="-122"/>
            </a:endParaRPr>
          </a:p>
        </p:txBody>
      </p:sp>
      <p:sp>
        <p:nvSpPr>
          <p:cNvPr id="12" name="矩形: 圆角 17"/>
          <p:cNvSpPr/>
          <p:nvPr/>
        </p:nvSpPr>
        <p:spPr bwMode="auto">
          <a:xfrm>
            <a:off x="2543163" y="3518784"/>
            <a:ext cx="9393416" cy="1077441"/>
          </a:xfrm>
          <a:prstGeom prst="roundRect">
            <a:avLst>
              <a:gd name="adj" fmla="val 8755"/>
            </a:avLst>
          </a:prstGeom>
          <a:solidFill>
            <a:schemeClr val="bg1"/>
          </a:solidFill>
          <a:ln w="9525" cap="flat">
            <a:solidFill>
              <a:schemeClr val="bg1">
                <a:lumMod val="95000"/>
              </a:schemeClr>
            </a:solidFill>
            <a:prstDash val="solid"/>
            <a:miter lim="800000"/>
          </a:ln>
          <a:effectLst>
            <a:outerShdw blurRad="50800" dist="38100" dir="2700000" algn="tl" rotWithShape="0">
              <a:prstClr val="black">
                <a:alpha val="40000"/>
              </a:prstClr>
            </a:outerShdw>
          </a:effectLst>
        </p:spPr>
        <p:txBody>
          <a:bodyPr vert="horz" wrap="square" lIns="91440" tIns="45720" rIns="91440" bIns="45720" numCol="1" anchor="t" anchorCtr="0" compatLnSpc="1"/>
          <a:lstStyle/>
          <a:p>
            <a:endParaRPr lang="zh-CN" altLang="en-US" sz="1500" b="1">
              <a:latin typeface="微软雅黑" panose="020B0503020204020204" pitchFamily="34" charset="-122"/>
              <a:ea typeface="微软雅黑" panose="020B0503020204020204" pitchFamily="34" charset="-122"/>
              <a:cs typeface="+mn-ea"/>
            </a:endParaRPr>
          </a:p>
        </p:txBody>
      </p:sp>
      <p:sp>
        <p:nvSpPr>
          <p:cNvPr id="13" name="TextBox 47"/>
          <p:cNvSpPr txBox="1"/>
          <p:nvPr/>
        </p:nvSpPr>
        <p:spPr>
          <a:xfrm>
            <a:off x="2686780" y="3463946"/>
            <a:ext cx="9155608" cy="1154162"/>
          </a:xfrm>
          <a:prstGeom prst="rect">
            <a:avLst/>
          </a:prstGeom>
          <a:noFill/>
        </p:spPr>
        <p:txBody>
          <a:bodyPr wrap="square" rtlCol="0">
            <a:spAutoFit/>
          </a:bodyPr>
          <a:lstStyle>
            <a:defPPr>
              <a:defRPr lang="zh-CN"/>
            </a:defPPr>
            <a:lvl1pPr>
              <a:defRPr sz="3600" b="0">
                <a:solidFill>
                  <a:schemeClr val="accent1"/>
                </a:solidFill>
                <a:latin typeface="方正特雅宋_GBK" panose="02000000000000000000" pitchFamily="2" charset="-122"/>
                <a:ea typeface="方正特雅宋_GBK" panose="02000000000000000000" pitchFamily="2" charset="-122"/>
                <a:cs typeface="+mn-ea"/>
              </a:defRPr>
            </a:lvl1pPr>
          </a:lstStyle>
          <a:p>
            <a:pPr marL="285750" indent="-285750">
              <a:lnSpc>
                <a:spcPct val="150000"/>
              </a:lnSpc>
              <a:buFont typeface="Wingdings" panose="05000000000000000000" pitchFamily="2" charset="2"/>
              <a:buChar char="Ø"/>
            </a:pPr>
            <a:r>
              <a:rPr lang="zh-CN" altLang="en-US" sz="1600" b="1" dirty="0">
                <a:solidFill>
                  <a:schemeClr val="tx1"/>
                </a:solidFill>
                <a:latin typeface="微软雅黑" panose="020B0503020204020204" pitchFamily="34" charset="-122"/>
                <a:ea typeface="微软雅黑" panose="020B0503020204020204" pitchFamily="34" charset="-122"/>
              </a:rPr>
              <a:t>尽快争取操作风险标准法，获得监管认可。</a:t>
            </a:r>
            <a:endParaRPr lang="en-US" altLang="zh-CN" sz="1600" b="1" dirty="0">
              <a:solidFill>
                <a:schemeClr val="tx1"/>
              </a:solidFill>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ü"/>
            </a:pPr>
            <a:r>
              <a:rPr lang="zh-CN" altLang="en-US" sz="1500" dirty="0">
                <a:solidFill>
                  <a:schemeClr val="tx1"/>
                </a:solidFill>
                <a:latin typeface="微软雅黑" panose="020B0503020204020204" pitchFamily="34" charset="-122"/>
                <a:ea typeface="微软雅黑" panose="020B0503020204020204" pitchFamily="34" charset="-122"/>
              </a:rPr>
              <a:t>按新规操作风险由基本指标法调整为标准法，将增加</a:t>
            </a:r>
            <a:r>
              <a:rPr lang="zh-CN" altLang="en-US" sz="1500" dirty="0" smtClean="0">
                <a:solidFill>
                  <a:schemeClr val="tx1"/>
                </a:solidFill>
                <a:latin typeface="微软雅黑" panose="020B0503020204020204" pitchFamily="34" charset="-122"/>
                <a:ea typeface="微软雅黑" panose="020B0503020204020204" pitchFamily="34" charset="-122"/>
              </a:rPr>
              <a:t>约</a:t>
            </a:r>
            <a:r>
              <a:rPr lang="en-US" altLang="zh-CN" sz="1500" dirty="0">
                <a:solidFill>
                  <a:schemeClr val="tx1"/>
                </a:solidFill>
                <a:latin typeface="微软雅黑" panose="020B0503020204020204" pitchFamily="34" charset="-122"/>
                <a:ea typeface="微软雅黑" panose="020B0503020204020204" pitchFamily="34" charset="-122"/>
              </a:rPr>
              <a:t>2</a:t>
            </a:r>
            <a:r>
              <a:rPr lang="en-US" altLang="zh-CN" sz="1500" dirty="0" smtClean="0">
                <a:solidFill>
                  <a:schemeClr val="tx1"/>
                </a:solidFill>
                <a:latin typeface="微软雅黑" panose="020B0503020204020204" pitchFamily="34" charset="-122"/>
                <a:ea typeface="微软雅黑" panose="020B0503020204020204" pitchFamily="34" charset="-122"/>
              </a:rPr>
              <a:t>00</a:t>
            </a:r>
            <a:r>
              <a:rPr lang="zh-CN" altLang="en-US" sz="1500" dirty="0">
                <a:solidFill>
                  <a:schemeClr val="tx1"/>
                </a:solidFill>
                <a:latin typeface="微软雅黑" panose="020B0503020204020204" pitchFamily="34" charset="-122"/>
                <a:ea typeface="微软雅黑" panose="020B0503020204020204" pitchFamily="34" charset="-122"/>
              </a:rPr>
              <a:t>亿风险资产，且随着营收的不断增加，风险资产增量将进一步增加。但</a:t>
            </a:r>
            <a:r>
              <a:rPr lang="zh-CN" altLang="en-US" sz="1500" dirty="0" smtClean="0">
                <a:solidFill>
                  <a:schemeClr val="tx1"/>
                </a:solidFill>
                <a:latin typeface="微软雅黑" panose="020B0503020204020204" pitchFamily="34" charset="-122"/>
                <a:ea typeface="微软雅黑" panose="020B0503020204020204" pitchFamily="34" charset="-122"/>
              </a:rPr>
              <a:t>若获得</a:t>
            </a:r>
            <a:r>
              <a:rPr lang="zh-CN" altLang="en-US" sz="1500" dirty="0">
                <a:solidFill>
                  <a:schemeClr val="tx1"/>
                </a:solidFill>
                <a:latin typeface="微软雅黑" panose="020B0503020204020204" pitchFamily="34" charset="-122"/>
                <a:ea typeface="微软雅黑" panose="020B0503020204020204" pitchFamily="34" charset="-122"/>
              </a:rPr>
              <a:t>监管审批，风险资产将至少减少约</a:t>
            </a:r>
            <a:r>
              <a:rPr lang="en-US" altLang="zh-CN" sz="1500" dirty="0">
                <a:solidFill>
                  <a:schemeClr val="tx1"/>
                </a:solidFill>
                <a:latin typeface="微软雅黑" panose="020B0503020204020204" pitchFamily="34" charset="-122"/>
                <a:ea typeface="微软雅黑" panose="020B0503020204020204" pitchFamily="34" charset="-122"/>
              </a:rPr>
              <a:t>1000</a:t>
            </a:r>
            <a:r>
              <a:rPr lang="zh-CN" altLang="en-US" sz="1500" dirty="0">
                <a:solidFill>
                  <a:schemeClr val="tx1"/>
                </a:solidFill>
                <a:latin typeface="微软雅黑" panose="020B0503020204020204" pitchFamily="34" charset="-122"/>
                <a:ea typeface="微软雅黑" panose="020B0503020204020204" pitchFamily="34" charset="-122"/>
              </a:rPr>
              <a:t>亿以上。</a:t>
            </a:r>
            <a:endParaRPr lang="zh-CN" altLang="en-US" sz="1500" dirty="0">
              <a:solidFill>
                <a:schemeClr val="tx1"/>
              </a:solidFill>
              <a:latin typeface="微软雅黑" panose="020B0503020204020204" pitchFamily="34" charset="-122"/>
              <a:ea typeface="微软雅黑" panose="020B0503020204020204" pitchFamily="34" charset="-122"/>
            </a:endParaRPr>
          </a:p>
        </p:txBody>
      </p:sp>
      <p:sp>
        <p:nvSpPr>
          <p:cNvPr id="15" name="五边形 14"/>
          <p:cNvSpPr/>
          <p:nvPr/>
        </p:nvSpPr>
        <p:spPr>
          <a:xfrm>
            <a:off x="968442" y="2423409"/>
            <a:ext cx="1537343" cy="428367"/>
          </a:xfrm>
          <a:prstGeom prst="homePlate">
            <a:avLst/>
          </a:prstGeom>
          <a:solidFill>
            <a:schemeClr val="accent5">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第一支箭</a:t>
            </a:r>
            <a:endParaRPr lang="zh-CN" altLang="en-US" dirty="0"/>
          </a:p>
        </p:txBody>
      </p:sp>
      <p:sp>
        <p:nvSpPr>
          <p:cNvPr id="16" name="五边形 15"/>
          <p:cNvSpPr/>
          <p:nvPr/>
        </p:nvSpPr>
        <p:spPr>
          <a:xfrm>
            <a:off x="967705" y="3785669"/>
            <a:ext cx="1537343" cy="428367"/>
          </a:xfrm>
          <a:prstGeom prst="homePlate">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第二支</a:t>
            </a:r>
            <a:r>
              <a:rPr lang="zh-CN" altLang="en-US" dirty="0"/>
              <a:t>箭</a:t>
            </a:r>
            <a:endParaRPr lang="zh-CN" altLang="en-US" dirty="0"/>
          </a:p>
        </p:txBody>
      </p:sp>
      <p:sp>
        <p:nvSpPr>
          <p:cNvPr id="17" name="五边形 16"/>
          <p:cNvSpPr/>
          <p:nvPr/>
        </p:nvSpPr>
        <p:spPr>
          <a:xfrm>
            <a:off x="950203" y="5365099"/>
            <a:ext cx="1537343" cy="428367"/>
          </a:xfrm>
          <a:prstGeom prst="homePlat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第三支</a:t>
            </a:r>
            <a:r>
              <a:rPr lang="zh-CN" altLang="en-US" dirty="0"/>
              <a:t>箭</a:t>
            </a:r>
            <a:endParaRPr lang="zh-CN" altLang="en-US" dirty="0"/>
          </a:p>
        </p:txBody>
      </p:sp>
      <p:pic>
        <p:nvPicPr>
          <p:cNvPr id="18" name="Freeform 10"/>
          <p:cNvPicPr>
            <a:picLocks noChangeArrowheads="1"/>
          </p:cNvPicPr>
          <p:nvPr/>
        </p:nvPicPr>
        <p:blipFill>
          <a:blip r:embed="rId1">
            <a:extLst>
              <a:ext uri="{28A0092B-C50C-407E-A947-70E740481C1C}">
                <a14:useLocalDpi xmlns:a14="http://schemas.microsoft.com/office/drawing/2010/main" val="0"/>
              </a:ext>
            </a:extLst>
          </a:blip>
          <a:srcRect l="-311539" r="-312051"/>
          <a:stretch>
            <a:fillRect/>
          </a:stretch>
        </p:blipFill>
        <p:spPr bwMode="auto">
          <a:xfrm>
            <a:off x="180350" y="2563751"/>
            <a:ext cx="1101127" cy="1509943"/>
          </a:xfrm>
          <a:prstGeom prst="rect">
            <a:avLst/>
          </a:prstGeom>
          <a:noFill/>
          <a:extLst>
            <a:ext uri="{909E8E84-426E-40DD-AFC4-6F175D3DCCD1}">
              <a14:hiddenFill xmlns:a14="http://schemas.microsoft.com/office/drawing/2010/main">
                <a:solidFill>
                  <a:srgbClr val="FFFFFF"/>
                </a:solidFill>
              </a14:hiddenFill>
            </a:ext>
          </a:extLst>
        </p:spPr>
      </p:pic>
      <p:sp>
        <p:nvSpPr>
          <p:cNvPr id="19" name="文本框 18"/>
          <p:cNvSpPr txBox="1"/>
          <p:nvPr/>
        </p:nvSpPr>
        <p:spPr>
          <a:xfrm>
            <a:off x="177073" y="2382324"/>
            <a:ext cx="510746" cy="1754326"/>
          </a:xfrm>
          <a:prstGeom prst="rect">
            <a:avLst/>
          </a:prstGeom>
          <a:noFill/>
        </p:spPr>
        <p:txBody>
          <a:bodyPr wrap="square" rtlCol="0">
            <a:spAutoFit/>
          </a:bodyPr>
          <a:lstStyle/>
          <a:p>
            <a:r>
              <a:rPr lang="zh-CN" altLang="en-US" dirty="0" smtClean="0"/>
              <a:t>长期根本举措</a:t>
            </a:r>
            <a:endParaRPr lang="zh-CN" altLang="en-US" dirty="0"/>
          </a:p>
        </p:txBody>
      </p:sp>
      <p:sp>
        <p:nvSpPr>
          <p:cNvPr id="22" name="文本框 21"/>
          <p:cNvSpPr txBox="1"/>
          <p:nvPr/>
        </p:nvSpPr>
        <p:spPr>
          <a:xfrm>
            <a:off x="177073" y="4978114"/>
            <a:ext cx="510746" cy="1200329"/>
          </a:xfrm>
          <a:prstGeom prst="rect">
            <a:avLst/>
          </a:prstGeom>
          <a:noFill/>
        </p:spPr>
        <p:txBody>
          <a:bodyPr wrap="square" rtlCol="0">
            <a:spAutoFit/>
          </a:bodyPr>
          <a:lstStyle/>
          <a:p>
            <a:r>
              <a:rPr lang="zh-CN" altLang="en-US" dirty="0" smtClean="0"/>
              <a:t>短期应对</a:t>
            </a:r>
            <a:endParaRPr lang="zh-CN" altLang="en-US" dirty="0"/>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1"/>
          <p:cNvSpPr>
            <a:spLocks noGrp="1"/>
          </p:cNvSpPr>
          <p:nvPr>
            <p:ph type="title"/>
          </p:nvPr>
        </p:nvSpPr>
        <p:spPr>
          <a:xfrm>
            <a:off x="989013" y="347663"/>
            <a:ext cx="8735558" cy="633412"/>
          </a:xfrm>
        </p:spPr>
        <p:txBody>
          <a:bodyPr>
            <a:normAutofit/>
          </a:bodyPr>
          <a:lstStyle/>
          <a:p>
            <a:pPr fontAlgn="base">
              <a:spcAft>
                <a:spcPct val="0"/>
              </a:spcAft>
              <a:defRPr/>
            </a:pPr>
            <a:r>
              <a:rPr lang="zh-CN" altLang="en-US" sz="3200" spc="-140" dirty="0" smtClean="0">
                <a:sym typeface="+mn-lt"/>
              </a:rPr>
              <a:t>模块录入规则</a:t>
            </a:r>
            <a:endParaRPr lang="zh-CN" altLang="en-US" sz="3200" spc="-140" dirty="0">
              <a:sym typeface="+mn-lt"/>
            </a:endParaRPr>
          </a:p>
        </p:txBody>
      </p:sp>
      <p:sp>
        <p:nvSpPr>
          <p:cNvPr id="2" name="灯片编号占位符 1"/>
          <p:cNvSpPr>
            <a:spLocks noGrp="1"/>
          </p:cNvSpPr>
          <p:nvPr>
            <p:ph type="sldNum" sz="quarter" idx="4"/>
          </p:nvPr>
        </p:nvSpPr>
        <p:spPr/>
        <p:txBody>
          <a:bodyPr/>
          <a:lstStyle/>
          <a:p>
            <a:fld id="{64AEF5D2-80F1-4019-89FD-EBB87A44AC75}" type="slidenum">
              <a:rPr lang="zh-CN" altLang="en-US" smtClean="0">
                <a:solidFill>
                  <a:prstClr val="black">
                    <a:tint val="75000"/>
                  </a:prstClr>
                </a:solidFill>
              </a:rPr>
            </a:fld>
            <a:endParaRPr lang="zh-CN" altLang="en-US">
              <a:solidFill>
                <a:prstClr val="black">
                  <a:tint val="75000"/>
                </a:prstClr>
              </a:solidFill>
            </a:endParaRPr>
          </a:p>
        </p:txBody>
      </p:sp>
      <p:pic>
        <p:nvPicPr>
          <p:cNvPr id="3" name="图片 2"/>
          <p:cNvPicPr>
            <a:picLocks noChangeAspect="1"/>
          </p:cNvPicPr>
          <p:nvPr/>
        </p:nvPicPr>
        <p:blipFill>
          <a:blip r:embed="rId1"/>
          <a:stretch>
            <a:fillRect/>
          </a:stretch>
        </p:blipFill>
        <p:spPr>
          <a:xfrm>
            <a:off x="488315" y="1075690"/>
            <a:ext cx="8517890" cy="2971800"/>
          </a:xfrm>
          <a:prstGeom prst="rect">
            <a:avLst/>
          </a:prstGeom>
        </p:spPr>
      </p:pic>
      <p:pic>
        <p:nvPicPr>
          <p:cNvPr id="5" name="图片 4"/>
          <p:cNvPicPr>
            <a:picLocks noChangeAspect="1"/>
          </p:cNvPicPr>
          <p:nvPr>
            <p:custDataLst>
              <p:tags r:id="rId2"/>
            </p:custDataLst>
          </p:nvPr>
        </p:nvPicPr>
        <p:blipFill>
          <a:blip r:embed="rId3"/>
          <a:stretch>
            <a:fillRect/>
          </a:stretch>
        </p:blipFill>
        <p:spPr>
          <a:xfrm>
            <a:off x="8023860" y="1075690"/>
            <a:ext cx="3686810" cy="4916170"/>
          </a:xfrm>
          <a:prstGeom prst="rect">
            <a:avLst/>
          </a:prstGeom>
        </p:spPr>
      </p:pic>
      <p:sp>
        <p:nvSpPr>
          <p:cNvPr id="7" name="圆角矩形 6"/>
          <p:cNvSpPr/>
          <p:nvPr>
            <p:custDataLst>
              <p:tags r:id="rId4"/>
            </p:custDataLst>
          </p:nvPr>
        </p:nvSpPr>
        <p:spPr>
          <a:xfrm>
            <a:off x="768985" y="2797175"/>
            <a:ext cx="1330325" cy="344170"/>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圆角矩形 5"/>
          <p:cNvSpPr/>
          <p:nvPr>
            <p:custDataLst>
              <p:tags r:id="rId5"/>
            </p:custDataLst>
          </p:nvPr>
        </p:nvSpPr>
        <p:spPr>
          <a:xfrm>
            <a:off x="4966335" y="2389505"/>
            <a:ext cx="1249045" cy="344170"/>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圆角矩形 7"/>
          <p:cNvSpPr/>
          <p:nvPr>
            <p:custDataLst>
              <p:tags r:id="rId6"/>
            </p:custDataLst>
          </p:nvPr>
        </p:nvSpPr>
        <p:spPr>
          <a:xfrm>
            <a:off x="8323580" y="4420235"/>
            <a:ext cx="719455" cy="226060"/>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圆角矩形 8"/>
          <p:cNvSpPr/>
          <p:nvPr>
            <p:custDataLst>
              <p:tags r:id="rId7"/>
            </p:custDataLst>
          </p:nvPr>
        </p:nvSpPr>
        <p:spPr>
          <a:xfrm>
            <a:off x="9886315" y="5283835"/>
            <a:ext cx="1466850" cy="499745"/>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p:cNvCxnSpPr>
            <a:stCxn id="7" idx="3"/>
            <a:endCxn id="8" idx="1"/>
          </p:cNvCxnSpPr>
          <p:nvPr/>
        </p:nvCxnSpPr>
        <p:spPr>
          <a:xfrm>
            <a:off x="2099310" y="2969260"/>
            <a:ext cx="6224270" cy="1564005"/>
          </a:xfrm>
          <a:prstGeom prst="straightConnector1">
            <a:avLst/>
          </a:prstGeom>
          <a:ln w="19050">
            <a:solidFill>
              <a:srgbClr val="FF0000"/>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11" name="直接箭头连接符 10"/>
          <p:cNvCxnSpPr/>
          <p:nvPr/>
        </p:nvCxnSpPr>
        <p:spPr>
          <a:xfrm>
            <a:off x="6198870" y="2726055"/>
            <a:ext cx="2115820" cy="1785620"/>
          </a:xfrm>
          <a:prstGeom prst="straightConnector1">
            <a:avLst/>
          </a:prstGeom>
          <a:ln w="19050">
            <a:solidFill>
              <a:srgbClr val="FF0000"/>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a:stCxn id="8" idx="3"/>
            <a:endCxn id="9" idx="1"/>
          </p:cNvCxnSpPr>
          <p:nvPr/>
        </p:nvCxnSpPr>
        <p:spPr>
          <a:xfrm>
            <a:off x="9043035" y="4533265"/>
            <a:ext cx="843280" cy="1000760"/>
          </a:xfrm>
          <a:prstGeom prst="straightConnector1">
            <a:avLst/>
          </a:prstGeom>
          <a:ln w="19050">
            <a:solidFill>
              <a:srgbClr val="FF0000"/>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13" name="文本框 12"/>
          <p:cNvSpPr txBox="1"/>
          <p:nvPr>
            <p:custDataLst>
              <p:tags r:id="rId8"/>
            </p:custDataLst>
          </p:nvPr>
        </p:nvSpPr>
        <p:spPr>
          <a:xfrm>
            <a:off x="488315" y="4370705"/>
            <a:ext cx="7371715" cy="2125345"/>
          </a:xfrm>
          <a:prstGeom prst="rect">
            <a:avLst/>
          </a:prstGeom>
          <a:noFill/>
        </p:spPr>
        <p:txBody>
          <a:bodyPr wrap="square" rtlCol="0">
            <a:spAutoFit/>
          </a:bodyPr>
          <a:lstStyle/>
          <a:p>
            <a:pPr indent="-71755" algn="just" fontAlgn="auto">
              <a:lnSpc>
                <a:spcPct val="130000"/>
              </a:lnSpc>
              <a:spcBef>
                <a:spcPts val="600"/>
              </a:spcBef>
              <a:buClr>
                <a:srgbClr val="C00000"/>
              </a:buClr>
              <a:buFont typeface="Wingdings" panose="05000000000000000000" pitchFamily="2" charset="2"/>
              <a:buChar char="p"/>
            </a:pPr>
            <a:r>
              <a:rPr lang="zh-CN" altLang="en-US" sz="1400" dirty="0" smtClean="0">
                <a:solidFill>
                  <a:prstClr val="black"/>
                </a:solidFill>
                <a:latin typeface="微软雅黑" panose="020B0503020204020204" pitchFamily="34" charset="-122"/>
                <a:ea typeface="微软雅黑" panose="020B0503020204020204" pitchFamily="34" charset="-122"/>
              </a:rPr>
              <a:t>根据《新规》要求，（</a:t>
            </a:r>
            <a:r>
              <a:rPr lang="en-US" altLang="zh-CN" sz="1400" dirty="0" smtClean="0">
                <a:solidFill>
                  <a:prstClr val="black"/>
                </a:solidFill>
                <a:latin typeface="微软雅黑" panose="020B0503020204020204" pitchFamily="34" charset="-122"/>
                <a:ea typeface="微软雅黑" panose="020B0503020204020204" pitchFamily="34" charset="-122"/>
              </a:rPr>
              <a:t>1</a:t>
            </a:r>
            <a:r>
              <a:rPr lang="zh-CN" altLang="en-US" sz="1400" dirty="0" smtClean="0">
                <a:solidFill>
                  <a:prstClr val="black"/>
                </a:solidFill>
                <a:latin typeface="微软雅黑" panose="020B0503020204020204" pitchFamily="34" charset="-122"/>
                <a:ea typeface="微软雅黑" panose="020B0503020204020204" pitchFamily="34" charset="-122"/>
              </a:rPr>
              <a:t>）</a:t>
            </a:r>
            <a:r>
              <a:rPr lang="zh-CN" altLang="en-US" sz="1400" b="1" dirty="0" smtClean="0">
                <a:solidFill>
                  <a:prstClr val="black"/>
                </a:solidFill>
                <a:latin typeface="微软雅黑" panose="020B0503020204020204" pitchFamily="34" charset="-122"/>
                <a:ea typeface="微软雅黑" panose="020B0503020204020204" pitchFamily="34" charset="-122"/>
              </a:rPr>
              <a:t>资产管理产品管理人</a:t>
            </a:r>
            <a:r>
              <a:rPr lang="zh-CN" altLang="en-US" sz="1400" dirty="0" smtClean="0">
                <a:solidFill>
                  <a:prstClr val="black"/>
                </a:solidFill>
                <a:latin typeface="微软雅黑" panose="020B0503020204020204" pitchFamily="34" charset="-122"/>
                <a:ea typeface="微软雅黑" panose="020B0503020204020204" pitchFamily="34" charset="-122"/>
              </a:rPr>
              <a:t>应向商业银行提供足够、充分的基础资产信息，用于计算基础资产的风险权重；（</a:t>
            </a:r>
            <a:r>
              <a:rPr lang="en-US" altLang="zh-CN" sz="1400" dirty="0" smtClean="0">
                <a:solidFill>
                  <a:prstClr val="black"/>
                </a:solidFill>
                <a:latin typeface="微软雅黑" panose="020B0503020204020204" pitchFamily="34" charset="-122"/>
                <a:ea typeface="微软雅黑" panose="020B0503020204020204" pitchFamily="34" charset="-122"/>
              </a:rPr>
              <a:t>2</a:t>
            </a:r>
            <a:r>
              <a:rPr lang="zh-CN" altLang="en-US" sz="1400" dirty="0" smtClean="0">
                <a:solidFill>
                  <a:prstClr val="black"/>
                </a:solidFill>
                <a:latin typeface="微软雅黑" panose="020B0503020204020204" pitchFamily="34" charset="-122"/>
                <a:ea typeface="微软雅黑" panose="020B0503020204020204" pitchFamily="34" charset="-122"/>
              </a:rPr>
              <a:t>）商业银行所获取的基础资产信息</a:t>
            </a:r>
            <a:r>
              <a:rPr lang="zh-CN" altLang="en-US" sz="1400" b="1" dirty="0" smtClean="0">
                <a:solidFill>
                  <a:prstClr val="black"/>
                </a:solidFill>
                <a:latin typeface="微软雅黑" panose="020B0503020204020204" pitchFamily="34" charset="-122"/>
                <a:ea typeface="微软雅黑" panose="020B0503020204020204" pitchFamily="34" charset="-122"/>
              </a:rPr>
              <a:t>能够被独立第三方确认</a:t>
            </a:r>
            <a:r>
              <a:rPr lang="zh-CN" altLang="en-US" sz="1400" dirty="0" smtClean="0">
                <a:solidFill>
                  <a:prstClr val="black"/>
                </a:solidFill>
                <a:latin typeface="微软雅黑" panose="020B0503020204020204" pitchFamily="34" charset="-122"/>
                <a:ea typeface="微软雅黑" panose="020B0503020204020204" pitchFamily="34" charset="-122"/>
              </a:rPr>
              <a:t>。前款所称“独立第三方”是指应独立于资产管理产品管理人的其他机构，如</a:t>
            </a:r>
            <a:r>
              <a:rPr lang="zh-CN" altLang="en-US" sz="1400" b="1" dirty="0" smtClean="0">
                <a:solidFill>
                  <a:prstClr val="black"/>
                </a:solidFill>
                <a:latin typeface="微软雅黑" panose="020B0503020204020204" pitchFamily="34" charset="-122"/>
                <a:ea typeface="微软雅黑" panose="020B0503020204020204" pitchFamily="34" charset="-122"/>
              </a:rPr>
              <a:t>托管人、会计师事务所</a:t>
            </a:r>
            <a:r>
              <a:rPr lang="zh-CN" altLang="en-US" sz="1400" dirty="0" smtClean="0">
                <a:solidFill>
                  <a:prstClr val="black"/>
                </a:solidFill>
                <a:latin typeface="微软雅黑" panose="020B0503020204020204" pitchFamily="34" charset="-122"/>
                <a:ea typeface="微软雅黑" panose="020B0503020204020204" pitchFamily="34" charset="-122"/>
              </a:rPr>
              <a:t>。</a:t>
            </a:r>
            <a:endParaRPr lang="zh-CN" altLang="en-US" sz="1400" dirty="0" smtClean="0">
              <a:solidFill>
                <a:prstClr val="black"/>
              </a:solidFill>
              <a:latin typeface="微软雅黑" panose="020B0503020204020204" pitchFamily="34" charset="-122"/>
              <a:ea typeface="微软雅黑" panose="020B0503020204020204" pitchFamily="34" charset="-122"/>
            </a:endParaRPr>
          </a:p>
          <a:p>
            <a:pPr indent="-71755" algn="just" fontAlgn="auto">
              <a:lnSpc>
                <a:spcPct val="130000"/>
              </a:lnSpc>
              <a:spcBef>
                <a:spcPts val="600"/>
              </a:spcBef>
              <a:buClr>
                <a:srgbClr val="C00000"/>
              </a:buClr>
              <a:buFont typeface="Wingdings" panose="05000000000000000000" pitchFamily="2" charset="2"/>
              <a:buChar char="p"/>
            </a:pPr>
            <a:r>
              <a:rPr lang="zh-CN" altLang="en-US" sz="1400" dirty="0" smtClean="0">
                <a:solidFill>
                  <a:prstClr val="black"/>
                </a:solidFill>
                <a:latin typeface="微软雅黑" panose="020B0503020204020204" pitchFamily="34" charset="-122"/>
                <a:ea typeface="微软雅黑" panose="020B0503020204020204" pitchFamily="34" charset="-122"/>
              </a:rPr>
              <a:t>《新规》正式稿下发后，将根据监管要求制定相关模板，分行应及时协调产品管理人和独立第三方提供证明文件，相关证明文件需上传至</a:t>
            </a:r>
            <a:r>
              <a:rPr lang="en-US" altLang="zh-CN" sz="1400" dirty="0" smtClean="0">
                <a:solidFill>
                  <a:prstClr val="black"/>
                </a:solidFill>
                <a:latin typeface="微软雅黑" panose="020B0503020204020204" pitchFamily="34" charset="-122"/>
                <a:ea typeface="微软雅黑" panose="020B0503020204020204" pitchFamily="34" charset="-122"/>
              </a:rPr>
              <a:t>520</a:t>
            </a:r>
            <a:r>
              <a:rPr lang="zh-CN" altLang="en-US" sz="1400" dirty="0" smtClean="0">
                <a:solidFill>
                  <a:prstClr val="black"/>
                </a:solidFill>
                <a:latin typeface="微软雅黑" panose="020B0503020204020204" pitchFamily="34" charset="-122"/>
                <a:ea typeface="微软雅黑" panose="020B0503020204020204" pitchFamily="34" charset="-122"/>
              </a:rPr>
              <a:t>系统的相关位置。</a:t>
            </a:r>
            <a:r>
              <a:rPr lang="zh-CN" altLang="en-US" sz="1400" b="1" dirty="0" smtClean="0">
                <a:solidFill>
                  <a:prstClr val="black"/>
                </a:solidFill>
                <a:latin typeface="微软雅黑" panose="020B0503020204020204" pitchFamily="34" charset="-122"/>
                <a:ea typeface="微软雅黑" panose="020B0503020204020204" pitchFamily="34" charset="-122"/>
              </a:rPr>
              <a:t>如无法提供，风险权重将按照1250%计量</a:t>
            </a:r>
            <a:r>
              <a:rPr lang="zh-CN" altLang="en-US" sz="1400" dirty="0" smtClean="0">
                <a:solidFill>
                  <a:prstClr val="black"/>
                </a:solidFill>
                <a:latin typeface="微软雅黑" panose="020B0503020204020204" pitchFamily="34" charset="-122"/>
                <a:ea typeface="微软雅黑" panose="020B0503020204020204" pitchFamily="34" charset="-122"/>
              </a:rPr>
              <a:t>。</a:t>
            </a:r>
            <a:endParaRPr lang="zh-CN" altLang="en-US" sz="1400" dirty="0" smtClean="0">
              <a:solidFill>
                <a:prstClr val="black"/>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1"/>
          <p:cNvSpPr>
            <a:spLocks noGrp="1"/>
          </p:cNvSpPr>
          <p:nvPr>
            <p:ph type="title"/>
          </p:nvPr>
        </p:nvSpPr>
        <p:spPr>
          <a:xfrm>
            <a:off x="989013" y="347663"/>
            <a:ext cx="8735558" cy="633412"/>
          </a:xfrm>
        </p:spPr>
        <p:txBody>
          <a:bodyPr>
            <a:normAutofit/>
          </a:bodyPr>
          <a:lstStyle/>
          <a:p>
            <a:pPr fontAlgn="base">
              <a:spcAft>
                <a:spcPct val="0"/>
              </a:spcAft>
              <a:defRPr/>
            </a:pPr>
            <a:r>
              <a:rPr lang="zh-CN" altLang="en-US" sz="3200" spc="-140" dirty="0" smtClean="0">
                <a:sym typeface="+mn-lt"/>
              </a:rPr>
              <a:t>模块录入规则</a:t>
            </a:r>
            <a:endParaRPr lang="zh-CN" altLang="en-US" sz="3200" spc="-140" dirty="0">
              <a:sym typeface="+mn-lt"/>
            </a:endParaRPr>
          </a:p>
        </p:txBody>
      </p:sp>
      <p:sp>
        <p:nvSpPr>
          <p:cNvPr id="2" name="灯片编号占位符 1"/>
          <p:cNvSpPr>
            <a:spLocks noGrp="1"/>
          </p:cNvSpPr>
          <p:nvPr>
            <p:ph type="sldNum" sz="quarter" idx="4"/>
          </p:nvPr>
        </p:nvSpPr>
        <p:spPr/>
        <p:txBody>
          <a:bodyPr/>
          <a:lstStyle/>
          <a:p>
            <a:fld id="{64AEF5D2-80F1-4019-89FD-EBB87A44AC75}" type="slidenum">
              <a:rPr lang="zh-CN" altLang="en-US" smtClean="0">
                <a:solidFill>
                  <a:prstClr val="black">
                    <a:tint val="75000"/>
                  </a:prstClr>
                </a:solidFill>
              </a:rPr>
            </a:fld>
            <a:endParaRPr lang="zh-CN" altLang="en-US">
              <a:solidFill>
                <a:prstClr val="black">
                  <a:tint val="75000"/>
                </a:prstClr>
              </a:solidFill>
            </a:endParaRPr>
          </a:p>
        </p:txBody>
      </p:sp>
      <p:sp>
        <p:nvSpPr>
          <p:cNvPr id="20" name="文本框 19"/>
          <p:cNvSpPr txBox="1"/>
          <p:nvPr>
            <p:custDataLst>
              <p:tags r:id="rId1"/>
            </p:custDataLst>
          </p:nvPr>
        </p:nvSpPr>
        <p:spPr>
          <a:xfrm>
            <a:off x="371638" y="1055049"/>
            <a:ext cx="4462829" cy="2245360"/>
          </a:xfrm>
          <a:prstGeom prst="rect">
            <a:avLst/>
          </a:prstGeom>
          <a:noFill/>
        </p:spPr>
        <p:txBody>
          <a:bodyPr wrap="square" rtlCol="0">
            <a:spAutoFit/>
          </a:bodyPr>
          <a:lstStyle/>
          <a:p>
            <a:pPr indent="-71755" algn="just" fontAlgn="auto">
              <a:spcBef>
                <a:spcPts val="600"/>
              </a:spcBef>
              <a:buClr>
                <a:srgbClr val="C00000"/>
              </a:buClr>
              <a:buFont typeface="Wingdings" panose="05000000000000000000" pitchFamily="2" charset="2"/>
              <a:buChar char="p"/>
            </a:pPr>
            <a:r>
              <a:rPr lang="zh-CN" altLang="en-US" sz="1200" b="1" dirty="0" smtClean="0">
                <a:solidFill>
                  <a:prstClr val="black"/>
                </a:solidFill>
                <a:latin typeface="微软雅黑" panose="020B0503020204020204" pitchFamily="34" charset="-122"/>
                <a:ea typeface="微软雅黑" panose="020B0503020204020204" pitchFamily="34" charset="-122"/>
              </a:rPr>
              <a:t>是否真实的单一对公客户的判断标准</a:t>
            </a:r>
            <a:r>
              <a:rPr lang="zh-CN" altLang="en-US" sz="1200" dirty="0" smtClean="0">
                <a:solidFill>
                  <a:prstClr val="black"/>
                </a:solidFill>
                <a:latin typeface="微软雅黑" panose="020B0503020204020204" pitchFamily="34" charset="-122"/>
                <a:ea typeface="微软雅黑" panose="020B0503020204020204" pitchFamily="34" charset="-122"/>
              </a:rPr>
              <a:t>：</a:t>
            </a:r>
            <a:endParaRPr lang="en-US" altLang="zh-CN" sz="1200" dirty="0" smtClean="0">
              <a:solidFill>
                <a:prstClr val="black"/>
              </a:solidFill>
              <a:latin typeface="微软雅黑" panose="020B0503020204020204" pitchFamily="34" charset="-122"/>
              <a:ea typeface="微软雅黑" panose="020B0503020204020204" pitchFamily="34" charset="-122"/>
            </a:endParaRPr>
          </a:p>
          <a:p>
            <a:pPr marL="285750" indent="-285750" algn="just" fontAlgn="auto">
              <a:spcBef>
                <a:spcPts val="600"/>
              </a:spcBef>
              <a:buClr>
                <a:srgbClr val="C00000"/>
              </a:buClr>
              <a:buFont typeface="Wingdings" panose="05000000000000000000" pitchFamily="2" charset="2"/>
              <a:buChar char="Ø"/>
            </a:pPr>
            <a:r>
              <a:rPr lang="en-US" altLang="zh-CN" sz="1200" dirty="0" smtClean="0">
                <a:solidFill>
                  <a:prstClr val="black"/>
                </a:solidFill>
                <a:latin typeface="微软雅黑" panose="020B0503020204020204" pitchFamily="34" charset="-122"/>
                <a:ea typeface="微软雅黑" panose="020B0503020204020204" pitchFamily="34" charset="-122"/>
              </a:rPr>
              <a:t>1.</a:t>
            </a:r>
            <a:r>
              <a:rPr lang="zh-CN" altLang="en-US" sz="1200" dirty="0" smtClean="0">
                <a:solidFill>
                  <a:prstClr val="black"/>
                </a:solidFill>
                <a:latin typeface="微软雅黑" panose="020B0503020204020204" pitchFamily="34" charset="-122"/>
                <a:ea typeface="微软雅黑" panose="020B0503020204020204" pitchFamily="34" charset="-122"/>
              </a:rPr>
              <a:t>如授信批复和</a:t>
            </a:r>
            <a:r>
              <a:rPr lang="en-US" altLang="zh-CN" sz="1200" dirty="0" smtClean="0">
                <a:solidFill>
                  <a:prstClr val="black"/>
                </a:solidFill>
                <a:latin typeface="微软雅黑" panose="020B0503020204020204" pitchFamily="34" charset="-122"/>
                <a:ea typeface="微软雅黑" panose="020B0503020204020204" pitchFamily="34" charset="-122"/>
              </a:rPr>
              <a:t>520</a:t>
            </a:r>
            <a:r>
              <a:rPr lang="zh-CN" altLang="en-US" sz="1200" dirty="0" smtClean="0">
                <a:solidFill>
                  <a:prstClr val="black"/>
                </a:solidFill>
                <a:latin typeface="微软雅黑" panose="020B0503020204020204" pitchFamily="34" charset="-122"/>
                <a:ea typeface="微软雅黑" panose="020B0503020204020204" pitchFamily="34" charset="-122"/>
              </a:rPr>
              <a:t>放款合同中的融资人为</a:t>
            </a:r>
            <a:r>
              <a:rPr lang="zh-CN" altLang="en-US" sz="1200" b="1" dirty="0" smtClean="0">
                <a:solidFill>
                  <a:prstClr val="black"/>
                </a:solidFill>
                <a:latin typeface="微软雅黑" panose="020B0503020204020204" pitchFamily="34" charset="-122"/>
                <a:ea typeface="微软雅黑" panose="020B0503020204020204" pitchFamily="34" charset="-122"/>
              </a:rPr>
              <a:t>实际存在的对公客户</a:t>
            </a:r>
            <a:r>
              <a:rPr lang="zh-CN" altLang="en-US" sz="1200" dirty="0" smtClean="0">
                <a:solidFill>
                  <a:prstClr val="black"/>
                </a:solidFill>
                <a:latin typeface="微软雅黑" panose="020B0503020204020204" pitchFamily="34" charset="-122"/>
                <a:ea typeface="微软雅黑" panose="020B0503020204020204" pitchFamily="34" charset="-122"/>
              </a:rPr>
              <a:t>，</a:t>
            </a:r>
            <a:r>
              <a:rPr lang="zh-CN" altLang="en-US" sz="1200" b="1" dirty="0" smtClean="0">
                <a:solidFill>
                  <a:prstClr val="black"/>
                </a:solidFill>
                <a:latin typeface="微软雅黑" panose="020B0503020204020204" pitchFamily="34" charset="-122"/>
                <a:ea typeface="微软雅黑" panose="020B0503020204020204" pitchFamily="34" charset="-122"/>
              </a:rPr>
              <a:t>选择“是”</a:t>
            </a:r>
            <a:r>
              <a:rPr lang="zh-CN" altLang="en-US" sz="1200" dirty="0" smtClean="0">
                <a:solidFill>
                  <a:prstClr val="black"/>
                </a:solidFill>
                <a:latin typeface="微软雅黑" panose="020B0503020204020204" pitchFamily="34" charset="-122"/>
                <a:ea typeface="微软雅黑" panose="020B0503020204020204" pitchFamily="34" charset="-122"/>
              </a:rPr>
              <a:t>，穿透计量模块任务结束。</a:t>
            </a:r>
            <a:endParaRPr lang="en-US" altLang="zh-CN" sz="1200" dirty="0" smtClean="0">
              <a:solidFill>
                <a:prstClr val="black"/>
              </a:solidFill>
              <a:latin typeface="微软雅黑" panose="020B0503020204020204" pitchFamily="34" charset="-122"/>
              <a:ea typeface="微软雅黑" panose="020B0503020204020204" pitchFamily="34" charset="-122"/>
            </a:endParaRPr>
          </a:p>
          <a:p>
            <a:pPr marL="285750" indent="-285750" algn="just" fontAlgn="auto">
              <a:spcBef>
                <a:spcPts val="600"/>
              </a:spcBef>
              <a:buClr>
                <a:srgbClr val="C00000"/>
              </a:buClr>
              <a:buFont typeface="Wingdings" panose="05000000000000000000" pitchFamily="2" charset="2"/>
              <a:buChar char="Ø"/>
            </a:pPr>
            <a:r>
              <a:rPr lang="en-US" altLang="zh-CN" sz="1200" dirty="0" smtClean="0">
                <a:solidFill>
                  <a:prstClr val="black"/>
                </a:solidFill>
                <a:latin typeface="微软雅黑" panose="020B0503020204020204" pitchFamily="34" charset="-122"/>
                <a:ea typeface="微软雅黑" panose="020B0503020204020204" pitchFamily="34" charset="-122"/>
              </a:rPr>
              <a:t>2.</a:t>
            </a:r>
            <a:r>
              <a:rPr lang="zh-CN" altLang="en-US" sz="1200" dirty="0">
                <a:solidFill>
                  <a:prstClr val="black"/>
                </a:solidFill>
                <a:latin typeface="微软雅黑" panose="020B0503020204020204" pitchFamily="34" charset="-122"/>
                <a:ea typeface="微软雅黑" panose="020B0503020204020204" pitchFamily="34" charset="-122"/>
              </a:rPr>
              <a:t>如授信批复和</a:t>
            </a:r>
            <a:r>
              <a:rPr lang="en-US" altLang="zh-CN" sz="1200" dirty="0">
                <a:solidFill>
                  <a:prstClr val="black"/>
                </a:solidFill>
                <a:latin typeface="微软雅黑" panose="020B0503020204020204" pitchFamily="34" charset="-122"/>
                <a:ea typeface="微软雅黑" panose="020B0503020204020204" pitchFamily="34" charset="-122"/>
              </a:rPr>
              <a:t>520</a:t>
            </a:r>
            <a:r>
              <a:rPr lang="zh-CN" altLang="en-US" sz="1200" dirty="0">
                <a:solidFill>
                  <a:prstClr val="black"/>
                </a:solidFill>
                <a:latin typeface="微软雅黑" panose="020B0503020204020204" pitchFamily="34" charset="-122"/>
                <a:ea typeface="微软雅黑" panose="020B0503020204020204" pitchFamily="34" charset="-122"/>
              </a:rPr>
              <a:t>放款合同中的融资</a:t>
            </a:r>
            <a:r>
              <a:rPr lang="zh-CN" altLang="en-US" sz="1200" dirty="0" smtClean="0">
                <a:solidFill>
                  <a:prstClr val="black"/>
                </a:solidFill>
                <a:latin typeface="微软雅黑" panose="020B0503020204020204" pitchFamily="34" charset="-122"/>
                <a:ea typeface="微软雅黑" panose="020B0503020204020204" pitchFamily="34" charset="-122"/>
              </a:rPr>
              <a:t>人为</a:t>
            </a:r>
            <a:r>
              <a:rPr lang="en-US" altLang="zh-CN" sz="1200" b="1" dirty="0" smtClean="0">
                <a:solidFill>
                  <a:prstClr val="black"/>
                </a:solidFill>
                <a:latin typeface="微软雅黑" panose="020B0503020204020204" pitchFamily="34" charset="-122"/>
                <a:ea typeface="微软雅黑" panose="020B0503020204020204" pitchFamily="34" charset="-122"/>
              </a:rPr>
              <a:t>SPV</a:t>
            </a:r>
            <a:r>
              <a:rPr lang="zh-CN" altLang="en-US" sz="1200" b="1" dirty="0" smtClean="0">
                <a:solidFill>
                  <a:prstClr val="black"/>
                </a:solidFill>
                <a:latin typeface="微软雅黑" panose="020B0503020204020204" pitchFamily="34" charset="-122"/>
                <a:ea typeface="微软雅黑" panose="020B0503020204020204" pitchFamily="34" charset="-122"/>
              </a:rPr>
              <a:t>，选择“否”</a:t>
            </a:r>
            <a:r>
              <a:rPr lang="zh-CN" altLang="en-US" sz="1200" dirty="0" smtClean="0">
                <a:solidFill>
                  <a:prstClr val="black"/>
                </a:solidFill>
                <a:latin typeface="微软雅黑" panose="020B0503020204020204" pitchFamily="34" charset="-122"/>
                <a:ea typeface="微软雅黑" panose="020B0503020204020204" pitchFamily="34" charset="-122"/>
              </a:rPr>
              <a:t>。</a:t>
            </a:r>
            <a:r>
              <a:rPr lang="en-US" altLang="zh-CN" sz="1200" dirty="0" smtClean="0">
                <a:solidFill>
                  <a:prstClr val="black"/>
                </a:solidFill>
                <a:latin typeface="微软雅黑" panose="020B0503020204020204" pitchFamily="34" charset="-122"/>
                <a:ea typeface="微软雅黑" panose="020B0503020204020204" pitchFamily="34" charset="-122"/>
              </a:rPr>
              <a:t>SPV</a:t>
            </a:r>
            <a:r>
              <a:rPr lang="zh-CN" altLang="en-US" sz="1200" dirty="0" smtClean="0">
                <a:solidFill>
                  <a:prstClr val="black"/>
                </a:solidFill>
                <a:latin typeface="微软雅黑" panose="020B0503020204020204" pitchFamily="34" charset="-122"/>
                <a:ea typeface="微软雅黑" panose="020B0503020204020204" pitchFamily="34" charset="-122"/>
              </a:rPr>
              <a:t>均应继续穿透，并根据</a:t>
            </a:r>
            <a:r>
              <a:rPr lang="en-US" altLang="zh-CN" sz="1200" dirty="0" smtClean="0">
                <a:solidFill>
                  <a:prstClr val="black"/>
                </a:solidFill>
                <a:latin typeface="微软雅黑" panose="020B0503020204020204" pitchFamily="34" charset="-122"/>
                <a:ea typeface="微软雅黑" panose="020B0503020204020204" pitchFamily="34" charset="-122"/>
              </a:rPr>
              <a:t>SPV</a:t>
            </a:r>
            <a:r>
              <a:rPr lang="zh-CN" altLang="en-US" sz="1200" dirty="0" smtClean="0">
                <a:solidFill>
                  <a:prstClr val="black"/>
                </a:solidFill>
                <a:latin typeface="微软雅黑" panose="020B0503020204020204" pitchFamily="34" charset="-122"/>
                <a:ea typeface="微软雅黑" panose="020B0503020204020204" pitchFamily="34" charset="-122"/>
              </a:rPr>
              <a:t>业务场景分为资本市场</a:t>
            </a:r>
            <a:r>
              <a:rPr lang="zh-CN" altLang="en-US" sz="1200" dirty="0">
                <a:solidFill>
                  <a:prstClr val="black"/>
                </a:solidFill>
                <a:latin typeface="微软雅黑" panose="020B0503020204020204" pitchFamily="34" charset="-122"/>
                <a:ea typeface="微软雅黑" panose="020B0503020204020204" pitchFamily="34" charset="-122"/>
              </a:rPr>
              <a:t>业务和类</a:t>
            </a:r>
            <a:r>
              <a:rPr lang="en-US" altLang="zh-CN" sz="1200" dirty="0">
                <a:solidFill>
                  <a:prstClr val="black"/>
                </a:solidFill>
                <a:latin typeface="微软雅黑" panose="020B0503020204020204" pitchFamily="34" charset="-122"/>
                <a:ea typeface="微软雅黑" panose="020B0503020204020204" pitchFamily="34" charset="-122"/>
              </a:rPr>
              <a:t>ABS</a:t>
            </a:r>
            <a:r>
              <a:rPr lang="zh-CN" altLang="en-US" sz="1200" dirty="0">
                <a:solidFill>
                  <a:prstClr val="black"/>
                </a:solidFill>
                <a:latin typeface="微软雅黑" panose="020B0503020204020204" pitchFamily="34" charset="-122"/>
                <a:ea typeface="微软雅黑" panose="020B0503020204020204" pitchFamily="34" charset="-122"/>
              </a:rPr>
              <a:t>资产盘活业务。</a:t>
            </a:r>
            <a:endParaRPr lang="en-US" altLang="zh-CN" sz="1200" dirty="0" smtClean="0">
              <a:solidFill>
                <a:prstClr val="black"/>
              </a:solidFill>
              <a:latin typeface="微软雅黑" panose="020B0503020204020204" pitchFamily="34" charset="-122"/>
              <a:ea typeface="微软雅黑" panose="020B0503020204020204" pitchFamily="34" charset="-122"/>
            </a:endParaRPr>
          </a:p>
          <a:p>
            <a:pPr marL="171450" indent="-171450" algn="just" fontAlgn="auto">
              <a:spcBef>
                <a:spcPts val="600"/>
              </a:spcBef>
              <a:buClr>
                <a:srgbClr val="C00000"/>
              </a:buClr>
              <a:buFont typeface="Arial" panose="020B0604020202020204" pitchFamily="34" charset="0"/>
              <a:buChar char="•"/>
            </a:pPr>
            <a:r>
              <a:rPr lang="zh-CN" altLang="en-US" sz="1200" b="1" dirty="0" smtClean="0">
                <a:solidFill>
                  <a:prstClr val="black"/>
                </a:solidFill>
                <a:latin typeface="微软雅黑" panose="020B0503020204020204" pitchFamily="34" charset="-122"/>
                <a:ea typeface="微软雅黑" panose="020B0503020204020204" pitchFamily="34" charset="-122"/>
              </a:rPr>
              <a:t>资本市场业务</a:t>
            </a:r>
            <a:r>
              <a:rPr lang="zh-CN" altLang="en-US" sz="1200" dirty="0" smtClean="0">
                <a:solidFill>
                  <a:prstClr val="black"/>
                </a:solidFill>
                <a:latin typeface="微软雅黑" panose="020B0503020204020204" pitchFamily="34" charset="-122"/>
                <a:ea typeface="微软雅黑" panose="020B0503020204020204" pitchFamily="34" charset="-122"/>
              </a:rPr>
              <a:t>，如</a:t>
            </a:r>
            <a:r>
              <a:rPr lang="zh-CN" altLang="en-US" sz="1200" dirty="0">
                <a:solidFill>
                  <a:prstClr val="black"/>
                </a:solidFill>
                <a:latin typeface="微软雅黑" panose="020B0503020204020204" pitchFamily="34" charset="-122"/>
                <a:ea typeface="微软雅黑" panose="020B0503020204020204" pitchFamily="34" charset="-122"/>
              </a:rPr>
              <a:t>可转</a:t>
            </a:r>
            <a:r>
              <a:rPr lang="zh-CN" altLang="en-US" sz="1200" dirty="0" smtClean="0">
                <a:solidFill>
                  <a:prstClr val="black"/>
                </a:solidFill>
                <a:latin typeface="微软雅黑" panose="020B0503020204020204" pitchFamily="34" charset="-122"/>
                <a:ea typeface="微软雅黑" panose="020B0503020204020204" pitchFamily="34" charset="-122"/>
              </a:rPr>
              <a:t>债配资业务，</a:t>
            </a:r>
            <a:r>
              <a:rPr lang="en-US" altLang="zh-CN" sz="1200" dirty="0" smtClean="0">
                <a:solidFill>
                  <a:prstClr val="black"/>
                </a:solidFill>
                <a:latin typeface="微软雅黑" panose="020B0503020204020204" pitchFamily="34" charset="-122"/>
                <a:ea typeface="微软雅黑" panose="020B0503020204020204" pitchFamily="34" charset="-122"/>
              </a:rPr>
              <a:t>SPV</a:t>
            </a:r>
            <a:r>
              <a:rPr lang="zh-CN" altLang="en-US" sz="1200" dirty="0" smtClean="0">
                <a:solidFill>
                  <a:prstClr val="black"/>
                </a:solidFill>
                <a:latin typeface="微软雅黑" panose="020B0503020204020204" pitchFamily="34" charset="-122"/>
                <a:ea typeface="微软雅黑" panose="020B0503020204020204" pitchFamily="34" charset="-122"/>
              </a:rPr>
              <a:t>穿透后实际融资人为公司客户或个人客户。</a:t>
            </a:r>
            <a:endParaRPr lang="en-US" altLang="zh-CN" sz="1200" dirty="0" smtClean="0">
              <a:solidFill>
                <a:prstClr val="black"/>
              </a:solidFill>
              <a:latin typeface="微软雅黑" panose="020B0503020204020204" pitchFamily="34" charset="-122"/>
              <a:ea typeface="微软雅黑" panose="020B0503020204020204" pitchFamily="34" charset="-122"/>
            </a:endParaRPr>
          </a:p>
          <a:p>
            <a:pPr marL="171450" indent="-171450" algn="just" fontAlgn="auto">
              <a:spcBef>
                <a:spcPts val="600"/>
              </a:spcBef>
              <a:buClr>
                <a:srgbClr val="C00000"/>
              </a:buClr>
              <a:buFont typeface="Arial" panose="020B0604020202020204" pitchFamily="34" charset="0"/>
              <a:buChar char="•"/>
            </a:pPr>
            <a:r>
              <a:rPr lang="zh-CN" altLang="en-US" sz="1200" b="1" dirty="0">
                <a:solidFill>
                  <a:prstClr val="black"/>
                </a:solidFill>
                <a:latin typeface="微软雅黑" panose="020B0503020204020204" pitchFamily="34" charset="-122"/>
                <a:ea typeface="微软雅黑" panose="020B0503020204020204" pitchFamily="34" charset="-122"/>
              </a:rPr>
              <a:t>类</a:t>
            </a:r>
            <a:r>
              <a:rPr lang="en-US" altLang="zh-CN" sz="1200" b="1" dirty="0">
                <a:solidFill>
                  <a:prstClr val="black"/>
                </a:solidFill>
                <a:latin typeface="微软雅黑" panose="020B0503020204020204" pitchFamily="34" charset="-122"/>
                <a:ea typeface="微软雅黑" panose="020B0503020204020204" pitchFamily="34" charset="-122"/>
              </a:rPr>
              <a:t>ABS</a:t>
            </a:r>
            <a:r>
              <a:rPr lang="zh-CN" altLang="en-US" sz="1200" b="1" dirty="0">
                <a:solidFill>
                  <a:prstClr val="black"/>
                </a:solidFill>
                <a:latin typeface="微软雅黑" panose="020B0503020204020204" pitchFamily="34" charset="-122"/>
                <a:ea typeface="微软雅黑" panose="020B0503020204020204" pitchFamily="34" charset="-122"/>
              </a:rPr>
              <a:t>资产盘活业务</a:t>
            </a:r>
            <a:r>
              <a:rPr lang="zh-CN" altLang="en-US" sz="1200" b="1" dirty="0" smtClean="0">
                <a:solidFill>
                  <a:prstClr val="black"/>
                </a:solidFill>
                <a:latin typeface="微软雅黑" panose="020B0503020204020204" pitchFamily="34" charset="-122"/>
                <a:ea typeface="微软雅黑" panose="020B0503020204020204" pitchFamily="34" charset="-122"/>
              </a:rPr>
              <a:t>，</a:t>
            </a:r>
            <a:r>
              <a:rPr lang="zh-CN" altLang="en-US" sz="1200" dirty="0" smtClean="0">
                <a:solidFill>
                  <a:prstClr val="black"/>
                </a:solidFill>
                <a:latin typeface="微软雅黑" panose="020B0503020204020204" pitchFamily="34" charset="-122"/>
                <a:ea typeface="微软雅黑" panose="020B0503020204020204" pitchFamily="34" charset="-122"/>
              </a:rPr>
              <a:t>是否资本市场业务选择</a:t>
            </a:r>
            <a:r>
              <a:rPr lang="zh-CN" altLang="en-US" sz="1200" dirty="0" smtClean="0">
                <a:solidFill>
                  <a:prstClr val="black"/>
                </a:solidFill>
                <a:latin typeface="微软雅黑" panose="020B0503020204020204" pitchFamily="34" charset="-122"/>
                <a:ea typeface="微软雅黑" panose="020B0503020204020204" pitchFamily="34" charset="-122"/>
              </a:rPr>
              <a:t>否，</a:t>
            </a:r>
            <a:r>
              <a:rPr lang="en-US" altLang="zh-CN" sz="1200" dirty="0" smtClean="0">
                <a:solidFill>
                  <a:prstClr val="black"/>
                </a:solidFill>
                <a:latin typeface="微软雅黑" panose="020B0503020204020204" pitchFamily="34" charset="-122"/>
                <a:ea typeface="微软雅黑" panose="020B0503020204020204" pitchFamily="34" charset="-122"/>
              </a:rPr>
              <a:t>SPV</a:t>
            </a:r>
            <a:r>
              <a:rPr lang="zh-CN" altLang="en-US" sz="1200" dirty="0" smtClean="0">
                <a:solidFill>
                  <a:prstClr val="black"/>
                </a:solidFill>
                <a:latin typeface="微软雅黑" panose="020B0503020204020204" pitchFamily="34" charset="-122"/>
                <a:ea typeface="微软雅黑" panose="020B0503020204020204" pitchFamily="34" charset="-122"/>
              </a:rPr>
              <a:t>穿透后为应收账款、租赁款、购房尾款等类型的基础资产。</a:t>
            </a:r>
            <a:endParaRPr lang="en-US" altLang="zh-CN" sz="1200" b="1" dirty="0" smtClean="0">
              <a:solidFill>
                <a:prstClr val="black"/>
              </a:solidFill>
              <a:latin typeface="微软雅黑" panose="020B0503020204020204" pitchFamily="34" charset="-122"/>
              <a:ea typeface="微软雅黑" panose="020B0503020204020204" pitchFamily="34" charset="-122"/>
            </a:endParaRPr>
          </a:p>
        </p:txBody>
      </p:sp>
      <p:pic>
        <p:nvPicPr>
          <p:cNvPr id="18" name="图片 17"/>
          <p:cNvPicPr>
            <a:picLocks noChangeAspect="1"/>
          </p:cNvPicPr>
          <p:nvPr/>
        </p:nvPicPr>
        <p:blipFill>
          <a:blip r:embed="rId2"/>
          <a:stretch>
            <a:fillRect/>
          </a:stretch>
        </p:blipFill>
        <p:spPr>
          <a:xfrm>
            <a:off x="4978400" y="1122604"/>
            <a:ext cx="6911960" cy="2424488"/>
          </a:xfrm>
          <a:prstGeom prst="rect">
            <a:avLst/>
          </a:prstGeom>
        </p:spPr>
      </p:pic>
      <p:cxnSp>
        <p:nvCxnSpPr>
          <p:cNvPr id="22" name="直接连接符 21"/>
          <p:cNvCxnSpPr/>
          <p:nvPr/>
        </p:nvCxnSpPr>
        <p:spPr>
          <a:xfrm>
            <a:off x="304800" y="3470892"/>
            <a:ext cx="11506200" cy="0"/>
          </a:xfrm>
          <a:prstGeom prst="line">
            <a:avLst/>
          </a:prstGeom>
          <a:ln w="19050">
            <a:solidFill>
              <a:srgbClr val="FF0000"/>
            </a:solidFill>
            <a:prstDash val="dash"/>
          </a:ln>
        </p:spPr>
        <p:style>
          <a:lnRef idx="1">
            <a:schemeClr val="accent1"/>
          </a:lnRef>
          <a:fillRef idx="0">
            <a:schemeClr val="accent1"/>
          </a:fillRef>
          <a:effectRef idx="0">
            <a:schemeClr val="accent1"/>
          </a:effectRef>
          <a:fontRef idx="minor">
            <a:schemeClr val="tx1"/>
          </a:fontRef>
        </p:style>
      </p:cxnSp>
      <p:grpSp>
        <p:nvGrpSpPr>
          <p:cNvPr id="24" name="组合 23"/>
          <p:cNvGrpSpPr/>
          <p:nvPr/>
        </p:nvGrpSpPr>
        <p:grpSpPr>
          <a:xfrm>
            <a:off x="433050" y="3527809"/>
            <a:ext cx="2381073" cy="428625"/>
            <a:chOff x="4955038" y="961531"/>
            <a:chExt cx="1766485" cy="607736"/>
          </a:xfrm>
        </p:grpSpPr>
        <p:sp>
          <p:nvSpPr>
            <p:cNvPr id="25" name="圆角矩形 24"/>
            <p:cNvSpPr>
              <a:spLocks noChangeArrowheads="1"/>
            </p:cNvSpPr>
            <p:nvPr/>
          </p:nvSpPr>
          <p:spPr bwMode="auto">
            <a:xfrm>
              <a:off x="4955038" y="1064811"/>
              <a:ext cx="1765644" cy="414676"/>
            </a:xfrm>
            <a:prstGeom prst="roundRect">
              <a:avLst>
                <a:gd name="adj" fmla="val 16667"/>
              </a:avLst>
            </a:prstGeom>
            <a:solidFill>
              <a:srgbClr val="C00000"/>
            </a:solidFill>
            <a:ln>
              <a:noFill/>
            </a:ln>
            <a:effectLst>
              <a:outerShdw blurRad="50800" dist="38100" dir="2700000" algn="tl" rotWithShape="0">
                <a:prstClr val="black">
                  <a:alpha val="40000"/>
                </a:prstClr>
              </a:outerShdw>
            </a:effectLst>
            <a:extLst>
              <a:ext uri="{91240B29-F687-4F45-9708-019B960494DF}">
                <a14:hiddenLine xmlns:a14="http://schemas.microsoft.com/office/drawing/2010/main" w="9525">
                  <a:solidFill>
                    <a:srgbClr val="000000"/>
                  </a:solidFill>
                  <a:round/>
                </a14:hiddenLine>
              </a:ext>
            </a:extLst>
          </p:spPr>
          <p:txBody>
            <a:bodyPr anchor="ctr" anchorCtr="1"/>
            <a:lstStyle>
              <a:lvl1pPr>
                <a:spcBef>
                  <a:spcPct val="20000"/>
                </a:spcBef>
                <a:buFont typeface="Arial" panose="020B0604020202020204" pitchFamily="34" charset="0"/>
                <a:buChar char="•"/>
                <a:defRPr sz="3200">
                  <a:solidFill>
                    <a:schemeClr val="tx1"/>
                  </a:solidFill>
                  <a:latin typeface="Calibri" panose="020F0502020204030204" pitchFamily="34" charset="0"/>
                  <a:ea typeface="Arial Unicode MS" panose="020B0604020202020204" charset="-122"/>
                  <a:cs typeface="Arial Unicode MS" panose="020B0604020202020204"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Arial Unicode MS" panose="020B0604020202020204" charset="-122"/>
                  <a:cs typeface="Arial Unicode MS" panose="020B0604020202020204"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Arial Unicode MS" panose="020B0604020202020204" charset="-122"/>
                  <a:cs typeface="Arial Unicode MS" panose="020B0604020202020204"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Arial Unicode MS" panose="020B0604020202020204" charset="-122"/>
                  <a:cs typeface="Arial Unicode MS" panose="020B0604020202020204"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Arial Unicode MS" panose="020B0604020202020204" charset="-122"/>
                  <a:cs typeface="Arial Unicode MS" panose="020B060402020202020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Arial Unicode MS" panose="020B0604020202020204" charset="-122"/>
                  <a:cs typeface="Arial Unicode MS" panose="020B060402020202020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Arial Unicode MS" panose="020B0604020202020204" charset="-122"/>
                  <a:cs typeface="Arial Unicode MS" panose="020B060402020202020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Arial Unicode MS" panose="020B0604020202020204" charset="-122"/>
                  <a:cs typeface="Arial Unicode MS" panose="020B060402020202020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Arial Unicode MS" panose="020B0604020202020204" charset="-122"/>
                  <a:cs typeface="Arial Unicode MS" panose="020B0604020202020204" charset="-122"/>
                </a:defRPr>
              </a:lvl9pPr>
            </a:lstStyle>
            <a:p>
              <a:pPr algn="ctr" eaLnBrk="0" hangingPunct="0">
                <a:spcBef>
                  <a:spcPct val="0"/>
                </a:spcBef>
                <a:buFont typeface="Arial" panose="020B0604020202020204" pitchFamily="34" charset="0"/>
                <a:buNone/>
              </a:pPr>
              <a:endParaRPr lang="zh-CN" altLang="en-US" sz="1800" b="1" dirty="0">
                <a:solidFill>
                  <a:srgbClr val="FFFFFF"/>
                </a:solidFill>
                <a:latin typeface="微软雅黑" panose="020B0503020204020204" pitchFamily="34" charset="-122"/>
                <a:ea typeface="微软雅黑" panose="020B0503020204020204" pitchFamily="34" charset="-122"/>
                <a:cs typeface="+mn-ea"/>
                <a:sym typeface="黑体" panose="02010609060101010101" charset="-122"/>
              </a:endParaRPr>
            </a:p>
          </p:txBody>
        </p:sp>
        <p:sp>
          <p:nvSpPr>
            <p:cNvPr id="26" name="文本框 25"/>
            <p:cNvSpPr txBox="1"/>
            <p:nvPr/>
          </p:nvSpPr>
          <p:spPr>
            <a:xfrm rot="16200000">
              <a:off x="5534833" y="382577"/>
              <a:ext cx="607736" cy="1765643"/>
            </a:xfrm>
            <a:prstGeom prst="rect">
              <a:avLst/>
            </a:prstGeom>
            <a:noFill/>
          </p:spPr>
          <p:txBody>
            <a:bodyPr vert="eaVert" wrap="square" rtlCol="0">
              <a:spAutoFit/>
            </a:bodyPr>
            <a:lstStyle/>
            <a:p>
              <a:pPr algn="ctr"/>
              <a:r>
                <a:rPr lang="zh-CN" altLang="en-US" sz="1600" b="1" dirty="0" smtClean="0">
                  <a:solidFill>
                    <a:srgbClr val="FFFFFF"/>
                  </a:solidFill>
                  <a:latin typeface="微软雅黑" panose="020B0503020204020204" pitchFamily="34" charset="-122"/>
                  <a:ea typeface="微软雅黑" panose="020B0503020204020204" pitchFamily="34" charset="-122"/>
                  <a:cs typeface="+mn-ea"/>
                </a:rPr>
                <a:t>资本市场业务录入规则</a:t>
              </a:r>
              <a:endParaRPr lang="en-US" altLang="zh-CN" sz="1600" b="1" dirty="0" smtClean="0">
                <a:solidFill>
                  <a:srgbClr val="FFFFFF"/>
                </a:solidFill>
                <a:latin typeface="微软雅黑" panose="020B0503020204020204" pitchFamily="34" charset="-122"/>
                <a:ea typeface="微软雅黑" panose="020B0503020204020204" pitchFamily="34" charset="-122"/>
                <a:cs typeface="+mn-ea"/>
              </a:endParaRPr>
            </a:p>
          </p:txBody>
        </p:sp>
      </p:grpSp>
      <p:sp>
        <p:nvSpPr>
          <p:cNvPr id="27" name="文本框 26"/>
          <p:cNvSpPr txBox="1"/>
          <p:nvPr>
            <p:custDataLst>
              <p:tags r:id="rId3"/>
            </p:custDataLst>
          </p:nvPr>
        </p:nvSpPr>
        <p:spPr>
          <a:xfrm>
            <a:off x="371638" y="4031539"/>
            <a:ext cx="4462829" cy="2240280"/>
          </a:xfrm>
          <a:prstGeom prst="rect">
            <a:avLst/>
          </a:prstGeom>
          <a:noFill/>
        </p:spPr>
        <p:txBody>
          <a:bodyPr wrap="square" rtlCol="0">
            <a:spAutoFit/>
          </a:bodyPr>
          <a:lstStyle/>
          <a:p>
            <a:pPr indent="-71755" algn="just" fontAlgn="auto">
              <a:lnSpc>
                <a:spcPct val="130000"/>
              </a:lnSpc>
              <a:spcBef>
                <a:spcPts val="600"/>
              </a:spcBef>
              <a:buClr>
                <a:srgbClr val="C00000"/>
              </a:buClr>
              <a:buFont typeface="Wingdings" panose="05000000000000000000" pitchFamily="2" charset="2"/>
              <a:buChar char="p"/>
            </a:pPr>
            <a:r>
              <a:rPr lang="zh-CN" altLang="en-US" sz="1200" b="1" dirty="0" smtClean="0">
                <a:solidFill>
                  <a:prstClr val="black"/>
                </a:solidFill>
                <a:latin typeface="微软雅黑" panose="020B0503020204020204" pitchFamily="34" charset="-122"/>
                <a:ea typeface="微软雅黑" panose="020B0503020204020204" pitchFamily="34" charset="-122"/>
              </a:rPr>
              <a:t>录入方式</a:t>
            </a:r>
            <a:r>
              <a:rPr lang="zh-CN" altLang="en-US" sz="1200" dirty="0" smtClean="0">
                <a:solidFill>
                  <a:prstClr val="black"/>
                </a:solidFill>
                <a:latin typeface="微软雅黑" panose="020B0503020204020204" pitchFamily="34" charset="-122"/>
                <a:ea typeface="微软雅黑" panose="020B0503020204020204" pitchFamily="34" charset="-122"/>
              </a:rPr>
              <a:t>：</a:t>
            </a:r>
            <a:endParaRPr lang="en-US" altLang="zh-CN" sz="1200" dirty="0" smtClean="0">
              <a:solidFill>
                <a:prstClr val="black"/>
              </a:solidFill>
              <a:latin typeface="微软雅黑" panose="020B0503020204020204" pitchFamily="34" charset="-122"/>
              <a:ea typeface="微软雅黑" panose="020B0503020204020204" pitchFamily="34" charset="-122"/>
            </a:endParaRPr>
          </a:p>
          <a:p>
            <a:pPr marL="285750" indent="-285750" algn="just" fontAlgn="auto">
              <a:lnSpc>
                <a:spcPct val="130000"/>
              </a:lnSpc>
              <a:spcBef>
                <a:spcPts val="600"/>
              </a:spcBef>
              <a:buClr>
                <a:srgbClr val="C00000"/>
              </a:buClr>
              <a:buFont typeface="Wingdings" panose="05000000000000000000" pitchFamily="2" charset="2"/>
              <a:buChar char="Ø"/>
            </a:pPr>
            <a:r>
              <a:rPr lang="en-US" altLang="zh-CN" sz="1200" dirty="0" smtClean="0">
                <a:solidFill>
                  <a:prstClr val="black"/>
                </a:solidFill>
                <a:latin typeface="微软雅黑" panose="020B0503020204020204" pitchFamily="34" charset="-122"/>
                <a:ea typeface="微软雅黑" panose="020B0503020204020204" pitchFamily="34" charset="-122"/>
              </a:rPr>
              <a:t>1.</a:t>
            </a:r>
            <a:r>
              <a:rPr lang="zh-CN" altLang="en-US" sz="1200" dirty="0" smtClean="0">
                <a:solidFill>
                  <a:prstClr val="black"/>
                </a:solidFill>
                <a:latin typeface="微软雅黑" panose="020B0503020204020204" pitchFamily="34" charset="-122"/>
                <a:ea typeface="微软雅黑" panose="020B0503020204020204" pitchFamily="34" charset="-122"/>
              </a:rPr>
              <a:t>系统中直接录入，点击“新增”按钮，系统中会弹出录入界面，根据字段信息进行录入。</a:t>
            </a:r>
            <a:endParaRPr lang="en-US" altLang="zh-CN" sz="1200" dirty="0" smtClean="0">
              <a:solidFill>
                <a:prstClr val="black"/>
              </a:solidFill>
              <a:latin typeface="微软雅黑" panose="020B0503020204020204" pitchFamily="34" charset="-122"/>
              <a:ea typeface="微软雅黑" panose="020B0503020204020204" pitchFamily="34" charset="-122"/>
            </a:endParaRPr>
          </a:p>
          <a:p>
            <a:pPr marL="285750" indent="-285750" algn="just" fontAlgn="auto">
              <a:lnSpc>
                <a:spcPct val="130000"/>
              </a:lnSpc>
              <a:spcBef>
                <a:spcPts val="600"/>
              </a:spcBef>
              <a:buClr>
                <a:srgbClr val="C00000"/>
              </a:buClr>
              <a:buFont typeface="Wingdings" panose="05000000000000000000" pitchFamily="2" charset="2"/>
              <a:buChar char="Ø"/>
            </a:pPr>
            <a:r>
              <a:rPr lang="en-US" altLang="zh-CN" sz="1200" dirty="0" smtClean="0">
                <a:solidFill>
                  <a:prstClr val="black"/>
                </a:solidFill>
                <a:latin typeface="微软雅黑" panose="020B0503020204020204" pitchFamily="34" charset="-122"/>
                <a:ea typeface="微软雅黑" panose="020B0503020204020204" pitchFamily="34" charset="-122"/>
              </a:rPr>
              <a:t>2.</a:t>
            </a:r>
            <a:r>
              <a:rPr lang="zh-CN" altLang="en-US" sz="1200" dirty="0" smtClean="0">
                <a:solidFill>
                  <a:prstClr val="black"/>
                </a:solidFill>
                <a:latin typeface="微软雅黑" panose="020B0503020204020204" pitchFamily="34" charset="-122"/>
                <a:ea typeface="微软雅黑" panose="020B0503020204020204" pitchFamily="34" charset="-122"/>
              </a:rPr>
              <a:t>模板导入，点击“导出模板”按钮，录入</a:t>
            </a:r>
            <a:r>
              <a:rPr lang="en-US" altLang="zh-CN" sz="1200" dirty="0" smtClean="0">
                <a:solidFill>
                  <a:prstClr val="black"/>
                </a:solidFill>
                <a:latin typeface="微软雅黑" panose="020B0503020204020204" pitchFamily="34" charset="-122"/>
                <a:ea typeface="微软雅黑" panose="020B0503020204020204" pitchFamily="34" charset="-122"/>
              </a:rPr>
              <a:t>EXCEL</a:t>
            </a:r>
            <a:r>
              <a:rPr lang="zh-CN" altLang="en-US" sz="1200" dirty="0" smtClean="0">
                <a:solidFill>
                  <a:prstClr val="black"/>
                </a:solidFill>
                <a:latin typeface="微软雅黑" panose="020B0503020204020204" pitchFamily="34" charset="-122"/>
                <a:ea typeface="微软雅黑" panose="020B0503020204020204" pitchFamily="34" charset="-122"/>
              </a:rPr>
              <a:t>模板会下载至电脑中，在</a:t>
            </a:r>
            <a:r>
              <a:rPr lang="en-US" altLang="zh-CN" sz="1200" dirty="0" smtClean="0">
                <a:solidFill>
                  <a:prstClr val="black"/>
                </a:solidFill>
                <a:latin typeface="微软雅黑" panose="020B0503020204020204" pitchFamily="34" charset="-122"/>
                <a:ea typeface="微软雅黑" panose="020B0503020204020204" pitchFamily="34" charset="-122"/>
              </a:rPr>
              <a:t>EXCEL</a:t>
            </a:r>
            <a:r>
              <a:rPr lang="zh-CN" altLang="en-US" sz="1200" dirty="0" smtClean="0">
                <a:solidFill>
                  <a:prstClr val="black"/>
                </a:solidFill>
                <a:latin typeface="微软雅黑" panose="020B0503020204020204" pitchFamily="34" charset="-122"/>
                <a:ea typeface="微软雅黑" panose="020B0503020204020204" pitchFamily="34" charset="-122"/>
              </a:rPr>
              <a:t>中填写需录入的信息，保存后点击系统中“导入”按钮，可将</a:t>
            </a:r>
            <a:r>
              <a:rPr lang="en-US" altLang="zh-CN" sz="1200" dirty="0" smtClean="0">
                <a:solidFill>
                  <a:prstClr val="black"/>
                </a:solidFill>
                <a:latin typeface="微软雅黑" panose="020B0503020204020204" pitchFamily="34" charset="-122"/>
                <a:ea typeface="微软雅黑" panose="020B0503020204020204" pitchFamily="34" charset="-122"/>
              </a:rPr>
              <a:t>EXCEL</a:t>
            </a:r>
            <a:r>
              <a:rPr lang="zh-CN" altLang="en-US" sz="1200" dirty="0" smtClean="0">
                <a:solidFill>
                  <a:prstClr val="black"/>
                </a:solidFill>
                <a:latin typeface="微软雅黑" panose="020B0503020204020204" pitchFamily="34" charset="-122"/>
                <a:ea typeface="微软雅黑" panose="020B0503020204020204" pitchFamily="34" charset="-122"/>
              </a:rPr>
              <a:t>中信息导入至系统中。</a:t>
            </a:r>
            <a:endParaRPr lang="en-US" altLang="zh-CN" sz="1200" dirty="0" smtClean="0">
              <a:solidFill>
                <a:prstClr val="black"/>
              </a:solidFill>
              <a:latin typeface="微软雅黑" panose="020B0503020204020204" pitchFamily="34" charset="-122"/>
              <a:ea typeface="微软雅黑" panose="020B0503020204020204" pitchFamily="34" charset="-122"/>
            </a:endParaRPr>
          </a:p>
          <a:p>
            <a:pPr marL="285750" indent="-285750" algn="just" fontAlgn="auto">
              <a:lnSpc>
                <a:spcPct val="130000"/>
              </a:lnSpc>
              <a:spcBef>
                <a:spcPts val="600"/>
              </a:spcBef>
              <a:buClr>
                <a:srgbClr val="C00000"/>
              </a:buClr>
              <a:buFont typeface="Wingdings" panose="05000000000000000000" pitchFamily="2" charset="2"/>
              <a:buChar char="Ø"/>
            </a:pPr>
            <a:r>
              <a:rPr lang="en-US" altLang="zh-CN" sz="1200" dirty="0" smtClean="0">
                <a:solidFill>
                  <a:prstClr val="black"/>
                </a:solidFill>
                <a:latin typeface="微软雅黑" panose="020B0503020204020204" pitchFamily="34" charset="-122"/>
                <a:ea typeface="微软雅黑" panose="020B0503020204020204" pitchFamily="34" charset="-122"/>
              </a:rPr>
              <a:t>3.</a:t>
            </a:r>
            <a:r>
              <a:rPr lang="zh-CN" altLang="en-US" sz="1200" dirty="0" smtClean="0">
                <a:solidFill>
                  <a:prstClr val="black"/>
                </a:solidFill>
                <a:latin typeface="微软雅黑" panose="020B0503020204020204" pitchFamily="34" charset="-122"/>
                <a:ea typeface="微软雅黑" panose="020B0503020204020204" pitchFamily="34" charset="-122"/>
              </a:rPr>
              <a:t>信息修改，选中需</a:t>
            </a:r>
            <a:r>
              <a:rPr lang="zh-CN" altLang="en-US" sz="1200" dirty="0">
                <a:solidFill>
                  <a:prstClr val="black"/>
                </a:solidFill>
                <a:latin typeface="微软雅黑" panose="020B0503020204020204" pitchFamily="34" charset="-122"/>
                <a:ea typeface="微软雅黑" panose="020B0503020204020204" pitchFamily="34" charset="-122"/>
              </a:rPr>
              <a:t>修改或</a:t>
            </a:r>
            <a:r>
              <a:rPr lang="zh-CN" altLang="en-US" sz="1200" dirty="0" smtClean="0">
                <a:solidFill>
                  <a:prstClr val="black"/>
                </a:solidFill>
                <a:latin typeface="微软雅黑" panose="020B0503020204020204" pitchFamily="34" charset="-122"/>
                <a:ea typeface="微软雅黑" panose="020B0503020204020204" pitchFamily="34" charset="-122"/>
              </a:rPr>
              <a:t>删除的信息，点击“修改” ，系统将弹出信息录入界面，直接修改即可。</a:t>
            </a:r>
            <a:endParaRPr lang="en-US" altLang="zh-CN" sz="1200" dirty="0" smtClean="0">
              <a:solidFill>
                <a:prstClr val="black"/>
              </a:solidFill>
              <a:latin typeface="微软雅黑" panose="020B0503020204020204" pitchFamily="34" charset="-122"/>
              <a:ea typeface="微软雅黑" panose="020B0503020204020204" pitchFamily="34" charset="-122"/>
            </a:endParaRPr>
          </a:p>
        </p:txBody>
      </p:sp>
      <p:sp>
        <p:nvSpPr>
          <p:cNvPr id="28" name="文本框 27"/>
          <p:cNvSpPr txBox="1"/>
          <p:nvPr>
            <p:custDataLst>
              <p:tags r:id="rId4"/>
            </p:custDataLst>
          </p:nvPr>
        </p:nvSpPr>
        <p:spPr>
          <a:xfrm>
            <a:off x="4978400" y="3893114"/>
            <a:ext cx="4462829" cy="275590"/>
          </a:xfrm>
          <a:prstGeom prst="rect">
            <a:avLst/>
          </a:prstGeom>
          <a:noFill/>
        </p:spPr>
        <p:txBody>
          <a:bodyPr wrap="square" rtlCol="0">
            <a:spAutoFit/>
          </a:bodyPr>
          <a:lstStyle/>
          <a:p>
            <a:pPr indent="-71755" algn="just" fontAlgn="auto">
              <a:spcBef>
                <a:spcPts val="600"/>
              </a:spcBef>
              <a:buClr>
                <a:srgbClr val="C00000"/>
              </a:buClr>
              <a:buFont typeface="Wingdings" panose="05000000000000000000" pitchFamily="2" charset="2"/>
              <a:buChar char="p"/>
            </a:pPr>
            <a:r>
              <a:rPr lang="zh-CN" altLang="en-US" sz="1200" b="1" dirty="0" smtClean="0">
                <a:solidFill>
                  <a:prstClr val="black"/>
                </a:solidFill>
                <a:latin typeface="微软雅黑" panose="020B0503020204020204" pitchFamily="34" charset="-122"/>
                <a:ea typeface="微软雅黑" panose="020B0503020204020204" pitchFamily="34" charset="-122"/>
              </a:rPr>
              <a:t>字段录入规则</a:t>
            </a:r>
            <a:r>
              <a:rPr lang="zh-CN" altLang="en-US" sz="1200" dirty="0" smtClean="0">
                <a:solidFill>
                  <a:prstClr val="black"/>
                </a:solidFill>
                <a:latin typeface="微软雅黑" panose="020B0503020204020204" pitchFamily="34" charset="-122"/>
                <a:ea typeface="微软雅黑" panose="020B0503020204020204" pitchFamily="34" charset="-122"/>
              </a:rPr>
              <a:t>：</a:t>
            </a:r>
            <a:endParaRPr lang="en-US" altLang="zh-CN" sz="1200" dirty="0" smtClean="0">
              <a:solidFill>
                <a:prstClr val="black"/>
              </a:solidFill>
              <a:latin typeface="微软雅黑" panose="020B0503020204020204" pitchFamily="34" charset="-122"/>
              <a:ea typeface="微软雅黑" panose="020B0503020204020204" pitchFamily="34" charset="-122"/>
            </a:endParaRPr>
          </a:p>
        </p:txBody>
      </p:sp>
      <p:graphicFrame>
        <p:nvGraphicFramePr>
          <p:cNvPr id="30" name="表格 29"/>
          <p:cNvGraphicFramePr/>
          <p:nvPr>
            <p:custDataLst>
              <p:tags r:id="rId5"/>
            </p:custDataLst>
          </p:nvPr>
        </p:nvGraphicFramePr>
        <p:xfrm>
          <a:off x="5053705" y="4215409"/>
          <a:ext cx="6836410" cy="2103120"/>
        </p:xfrm>
        <a:graphic>
          <a:graphicData uri="http://schemas.openxmlformats.org/drawingml/2006/table">
            <a:tbl>
              <a:tblPr firstRow="1" bandRow="1">
                <a:tableStyleId>{5C22544A-7EE6-4342-B048-85BDC9FD1C3A}</a:tableStyleId>
              </a:tblPr>
              <a:tblGrid>
                <a:gridCol w="553720"/>
                <a:gridCol w="1949450"/>
                <a:gridCol w="4333240"/>
              </a:tblGrid>
              <a:tr h="191327">
                <a:tc>
                  <a:txBody>
                    <a:bodyPr/>
                    <a:lstStyle/>
                    <a:p>
                      <a:pPr algn="ctr">
                        <a:buNone/>
                      </a:pPr>
                      <a:r>
                        <a:rPr lang="zh-CN" altLang="en-US" sz="1200" dirty="0" smtClean="0">
                          <a:latin typeface="微软雅黑" panose="020B0503020204020204" pitchFamily="34" charset="-122"/>
                          <a:ea typeface="微软雅黑" panose="020B0503020204020204" pitchFamily="34" charset="-122"/>
                        </a:rPr>
                        <a:t>序号</a:t>
                      </a:r>
                      <a:endParaRPr lang="zh-CN" altLang="en-US" sz="1200" dirty="0">
                        <a:latin typeface="微软雅黑" panose="020B0503020204020204" pitchFamily="34" charset="-122"/>
                        <a:ea typeface="微软雅黑" panose="020B0503020204020204" pitchFamily="34" charset="-122"/>
                      </a:endParaRPr>
                    </a:p>
                  </a:txBody>
                  <a:tcPr/>
                </a:tc>
                <a:tc>
                  <a:txBody>
                    <a:bodyPr/>
                    <a:lstStyle/>
                    <a:p>
                      <a:pPr algn="ctr">
                        <a:buNone/>
                      </a:pPr>
                      <a:r>
                        <a:rPr lang="zh-CN" altLang="en-US" sz="1200" dirty="0" smtClean="0">
                          <a:latin typeface="微软雅黑" panose="020B0503020204020204" pitchFamily="34" charset="-122"/>
                          <a:ea typeface="微软雅黑" panose="020B0503020204020204" pitchFamily="34" charset="-122"/>
                        </a:rPr>
                        <a:t>字段</a:t>
                      </a:r>
                      <a:endParaRPr lang="zh-CN" altLang="en-US" sz="1200" dirty="0">
                        <a:latin typeface="微软雅黑" panose="020B0503020204020204" pitchFamily="34" charset="-122"/>
                        <a:ea typeface="微软雅黑" panose="020B0503020204020204" pitchFamily="34" charset="-122"/>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200" dirty="0" smtClean="0">
                          <a:latin typeface="微软雅黑" panose="020B0503020204020204" pitchFamily="34" charset="-122"/>
                          <a:ea typeface="微软雅黑" panose="020B0503020204020204" pitchFamily="34" charset="-122"/>
                        </a:rPr>
                        <a:t>系统控制规则</a:t>
                      </a:r>
                      <a:endParaRPr lang="zh-CN" altLang="en-US" sz="1200" dirty="0" smtClean="0">
                        <a:latin typeface="微软雅黑" panose="020B0503020204020204" pitchFamily="34" charset="-122"/>
                        <a:ea typeface="微软雅黑" panose="020B0503020204020204" pitchFamily="34" charset="-122"/>
                      </a:endParaRPr>
                    </a:p>
                  </a:txBody>
                  <a:tcPr/>
                </a:tc>
              </a:tr>
              <a:tr h="191327">
                <a:tc>
                  <a:txBody>
                    <a:bodyPr/>
                    <a:lstStyle/>
                    <a:p>
                      <a:pPr algn="ctr">
                        <a:buNone/>
                      </a:pPr>
                      <a:r>
                        <a:rPr lang="en-US" altLang="zh-CN" sz="1200" dirty="0" smtClean="0">
                          <a:latin typeface="微软雅黑" panose="020B0503020204020204" pitchFamily="34" charset="-122"/>
                          <a:ea typeface="微软雅黑" panose="020B0503020204020204" pitchFamily="34" charset="-122"/>
                        </a:rPr>
                        <a:t>1</a:t>
                      </a:r>
                      <a:endParaRPr lang="en-US" altLang="zh-CN" sz="1200" dirty="0">
                        <a:latin typeface="微软雅黑" panose="020B0503020204020204" pitchFamily="34" charset="-122"/>
                        <a:ea typeface="微软雅黑" panose="020B0503020204020204" pitchFamily="34" charset="-122"/>
                      </a:endParaRPr>
                    </a:p>
                  </a:txBody>
                  <a:tcPr anchor="ctr"/>
                </a:tc>
                <a:tc>
                  <a:txBody>
                    <a:bodyPr/>
                    <a:lstStyle/>
                    <a:p>
                      <a:pPr algn="ctr">
                        <a:buNone/>
                      </a:pPr>
                      <a:r>
                        <a:rPr lang="zh-CN" altLang="en-US" sz="1200" dirty="0" smtClean="0">
                          <a:latin typeface="微软雅黑" panose="020B0503020204020204" pitchFamily="34" charset="-122"/>
                          <a:ea typeface="微软雅黑" panose="020B0503020204020204" pitchFamily="34" charset="-122"/>
                        </a:rPr>
                        <a:t>实际融资人类型</a:t>
                      </a:r>
                      <a:endParaRPr lang="en-US" altLang="zh-CN" sz="1200" dirty="0">
                        <a:latin typeface="微软雅黑" panose="020B0503020204020204" pitchFamily="34" charset="-122"/>
                        <a:ea typeface="微软雅黑" panose="020B0503020204020204" pitchFamily="34" charset="-122"/>
                      </a:endParaRPr>
                    </a:p>
                  </a:txBody>
                  <a:tcPr anchor="ctr"/>
                </a:tc>
                <a:tc>
                  <a:txBody>
                    <a:bodyPr/>
                    <a:lstStyle/>
                    <a:p>
                      <a:pPr algn="l">
                        <a:buNone/>
                      </a:pPr>
                      <a:r>
                        <a:rPr lang="zh-CN" altLang="en-US" sz="1200" b="0" dirty="0" smtClean="0">
                          <a:latin typeface="微软雅黑" panose="020B0503020204020204" pitchFamily="34" charset="-122"/>
                          <a:ea typeface="微软雅黑" panose="020B0503020204020204" pitchFamily="34" charset="-122"/>
                        </a:rPr>
                        <a:t>“公司客户”或“个人客户”</a:t>
                      </a:r>
                      <a:endParaRPr lang="en-US" altLang="zh-CN" sz="1200" b="0" dirty="0">
                        <a:latin typeface="微软雅黑" panose="020B0503020204020204" pitchFamily="34" charset="-122"/>
                        <a:ea typeface="微软雅黑" panose="020B0503020204020204" pitchFamily="34" charset="-122"/>
                      </a:endParaRPr>
                    </a:p>
                  </a:txBody>
                  <a:tcPr anchor="ctr"/>
                </a:tc>
              </a:tr>
              <a:tr h="149877">
                <a:tc>
                  <a:txBody>
                    <a:bodyPr/>
                    <a:lstStyle/>
                    <a:p>
                      <a:pPr algn="ctr">
                        <a:buNone/>
                      </a:pPr>
                      <a:r>
                        <a:rPr lang="en-US" altLang="zh-CN" sz="1200" dirty="0" smtClean="0">
                          <a:latin typeface="微软雅黑" panose="020B0503020204020204" pitchFamily="34" charset="-122"/>
                          <a:ea typeface="微软雅黑" panose="020B0503020204020204" pitchFamily="34" charset="-122"/>
                        </a:rPr>
                        <a:t>2</a:t>
                      </a:r>
                      <a:endParaRPr lang="en-US" altLang="zh-CN" sz="1200" dirty="0">
                        <a:latin typeface="微软雅黑" panose="020B0503020204020204" pitchFamily="34" charset="-122"/>
                        <a:ea typeface="微软雅黑" panose="020B0503020204020204" pitchFamily="34" charset="-122"/>
                      </a:endParaRPr>
                    </a:p>
                  </a:txBody>
                  <a:tcPr anchor="ctr"/>
                </a:tc>
                <a:tc>
                  <a:txBody>
                    <a:bodyPr/>
                    <a:lstStyle/>
                    <a:p>
                      <a:pPr algn="ctr">
                        <a:buNone/>
                      </a:pPr>
                      <a:r>
                        <a:rPr lang="zh-CN" altLang="en-US" sz="1200" dirty="0" smtClean="0">
                          <a:latin typeface="微软雅黑" panose="020B0503020204020204" pitchFamily="34" charset="-122"/>
                          <a:ea typeface="微软雅黑" panose="020B0503020204020204" pitchFamily="34" charset="-122"/>
                        </a:rPr>
                        <a:t>实际融资人核心客户编号</a:t>
                      </a:r>
                      <a:endParaRPr lang="en-US" altLang="zh-CN" sz="1200" dirty="0">
                        <a:latin typeface="微软雅黑" panose="020B0503020204020204" pitchFamily="34" charset="-122"/>
                        <a:ea typeface="微软雅黑" panose="020B0503020204020204" pitchFamily="34" charset="-122"/>
                      </a:endParaRPr>
                    </a:p>
                  </a:txBody>
                  <a:tcPr anchor="ctr"/>
                </a:tc>
                <a:tc>
                  <a:txBody>
                    <a:bodyPr/>
                    <a:lstStyle/>
                    <a:p>
                      <a:pPr algn="l">
                        <a:buNone/>
                      </a:pPr>
                      <a:r>
                        <a:rPr lang="zh-CN" altLang="en-US" sz="1200" b="0" dirty="0" smtClean="0">
                          <a:latin typeface="微软雅黑" panose="020B0503020204020204" pitchFamily="34" charset="-122"/>
                          <a:ea typeface="微软雅黑" panose="020B0503020204020204" pitchFamily="34" charset="-122"/>
                        </a:rPr>
                        <a:t>“公司客户”时录入，引用对公</a:t>
                      </a:r>
                      <a:r>
                        <a:rPr lang="en-US" altLang="zh-CN" sz="1200" b="0" dirty="0" smtClean="0">
                          <a:latin typeface="微软雅黑" panose="020B0503020204020204" pitchFamily="34" charset="-122"/>
                          <a:ea typeface="微软雅黑" panose="020B0503020204020204" pitchFamily="34" charset="-122"/>
                        </a:rPr>
                        <a:t>CRM</a:t>
                      </a:r>
                      <a:r>
                        <a:rPr lang="zh-CN" altLang="en-US" sz="1200" b="0" dirty="0" smtClean="0">
                          <a:latin typeface="微软雅黑" panose="020B0503020204020204" pitchFamily="34" charset="-122"/>
                          <a:ea typeface="微软雅黑" panose="020B0503020204020204" pitchFamily="34" charset="-122"/>
                        </a:rPr>
                        <a:t>系统获取客户核心编号</a:t>
                      </a:r>
                      <a:endParaRPr lang="zh-CN" altLang="en-US" sz="1200" b="0" dirty="0">
                        <a:latin typeface="微软雅黑" panose="020B0503020204020204" pitchFamily="34" charset="-122"/>
                        <a:ea typeface="微软雅黑" panose="020B0503020204020204" pitchFamily="34" charset="-122"/>
                      </a:endParaRPr>
                    </a:p>
                  </a:txBody>
                  <a:tcPr anchor="ctr"/>
                </a:tc>
              </a:tr>
              <a:tr h="191327">
                <a:tc>
                  <a:txBody>
                    <a:bodyPr/>
                    <a:lstStyle/>
                    <a:p>
                      <a:pPr algn="ctr">
                        <a:buNone/>
                      </a:pPr>
                      <a:r>
                        <a:rPr lang="en-US" altLang="zh-CN" sz="1200" dirty="0" smtClean="0">
                          <a:latin typeface="微软雅黑" panose="020B0503020204020204" pitchFamily="34" charset="-122"/>
                          <a:ea typeface="微软雅黑" panose="020B0503020204020204" pitchFamily="34" charset="-122"/>
                        </a:rPr>
                        <a:t>3</a:t>
                      </a:r>
                      <a:endParaRPr lang="en-US" altLang="zh-CN" sz="1200" dirty="0">
                        <a:latin typeface="微软雅黑" panose="020B0503020204020204" pitchFamily="34" charset="-122"/>
                        <a:ea typeface="微软雅黑" panose="020B0503020204020204" pitchFamily="34" charset="-122"/>
                      </a:endParaRPr>
                    </a:p>
                  </a:txBody>
                  <a:tcPr anchor="ctr"/>
                </a:tc>
                <a:tc>
                  <a:txBody>
                    <a:bodyPr/>
                    <a:lstStyle/>
                    <a:p>
                      <a:pPr algn="ctr">
                        <a:buNone/>
                      </a:pPr>
                      <a:r>
                        <a:rPr lang="zh-CN" altLang="en-US" sz="1200" dirty="0" smtClean="0">
                          <a:latin typeface="微软雅黑" panose="020B0503020204020204" pitchFamily="34" charset="-122"/>
                          <a:ea typeface="微软雅黑" panose="020B0503020204020204" pitchFamily="34" charset="-122"/>
                        </a:rPr>
                        <a:t>实际融资人证件号码</a:t>
                      </a:r>
                      <a:endParaRPr lang="en-US" altLang="zh-CN" sz="1200" dirty="0">
                        <a:latin typeface="微软雅黑" panose="020B0503020204020204" pitchFamily="34" charset="-122"/>
                        <a:ea typeface="微软雅黑" panose="020B0503020204020204" pitchFamily="34" charset="-122"/>
                      </a:endParaRPr>
                    </a:p>
                  </a:txBody>
                  <a:tcPr anchor="ctr"/>
                </a:tc>
                <a:tc>
                  <a:txBody>
                    <a:bodyPr/>
                    <a:lstStyle/>
                    <a:p>
                      <a:pPr algn="l">
                        <a:buNone/>
                      </a:pPr>
                      <a:r>
                        <a:rPr lang="zh-CN" altLang="en-US" sz="1200" b="0" dirty="0" smtClean="0">
                          <a:latin typeface="微软雅黑" panose="020B0503020204020204" pitchFamily="34" charset="-122"/>
                          <a:ea typeface="微软雅黑" panose="020B0503020204020204" pitchFamily="34" charset="-122"/>
                        </a:rPr>
                        <a:t> “个人客户”时录入，一般为身份证号</a:t>
                      </a:r>
                      <a:endParaRPr lang="zh-CN" altLang="en-US" sz="1200" b="0" dirty="0">
                        <a:latin typeface="微软雅黑" panose="020B0503020204020204" pitchFamily="34" charset="-122"/>
                        <a:ea typeface="微软雅黑" panose="020B0503020204020204" pitchFamily="34" charset="-122"/>
                      </a:endParaRPr>
                    </a:p>
                  </a:txBody>
                  <a:tcPr anchor="ctr"/>
                </a:tc>
              </a:tr>
              <a:tr h="131049">
                <a:tc>
                  <a:txBody>
                    <a:bodyPr/>
                    <a:lstStyle/>
                    <a:p>
                      <a:pPr algn="ctr">
                        <a:buNone/>
                      </a:pPr>
                      <a:r>
                        <a:rPr lang="en-US" altLang="zh-CN" sz="1200" dirty="0" smtClean="0">
                          <a:latin typeface="微软雅黑" panose="020B0503020204020204" pitchFamily="34" charset="-122"/>
                          <a:ea typeface="微软雅黑" panose="020B0503020204020204" pitchFamily="34" charset="-122"/>
                        </a:rPr>
                        <a:t>4</a:t>
                      </a:r>
                      <a:endParaRPr lang="en-US" altLang="zh-CN" sz="1200" dirty="0">
                        <a:latin typeface="微软雅黑" panose="020B0503020204020204" pitchFamily="34" charset="-122"/>
                        <a:ea typeface="微软雅黑" panose="020B0503020204020204" pitchFamily="34" charset="-122"/>
                      </a:endParaRPr>
                    </a:p>
                  </a:txBody>
                  <a:tcPr anchor="ctr"/>
                </a:tc>
                <a:tc>
                  <a:txBody>
                    <a:bodyPr/>
                    <a:lstStyle/>
                    <a:p>
                      <a:pPr algn="ctr">
                        <a:buNone/>
                      </a:pPr>
                      <a:r>
                        <a:rPr lang="zh-CN" altLang="en-US" sz="1200" dirty="0" smtClean="0">
                          <a:latin typeface="微软雅黑" panose="020B0503020204020204" pitchFamily="34" charset="-122"/>
                          <a:ea typeface="微软雅黑" panose="020B0503020204020204" pitchFamily="34" charset="-122"/>
                        </a:rPr>
                        <a:t>实际融资人客户名称</a:t>
                      </a:r>
                      <a:endParaRPr lang="en-US" altLang="zh-CN" sz="1200" dirty="0">
                        <a:latin typeface="微软雅黑" panose="020B0503020204020204" pitchFamily="34" charset="-122"/>
                        <a:ea typeface="微软雅黑" panose="020B0503020204020204" pitchFamily="34" charset="-122"/>
                      </a:endParaRPr>
                    </a:p>
                  </a:txBody>
                  <a:tcPr anchor="ctr"/>
                </a:tc>
                <a:tc>
                  <a:txBody>
                    <a:bodyPr/>
                    <a:lstStyle/>
                    <a:p>
                      <a:pPr algn="l">
                        <a:buNone/>
                      </a:pPr>
                      <a:r>
                        <a:rPr lang="zh-CN" altLang="en-US" sz="1200" b="0" dirty="0" smtClean="0">
                          <a:latin typeface="微软雅黑" panose="020B0503020204020204" pitchFamily="34" charset="-122"/>
                          <a:ea typeface="微软雅黑" panose="020B0503020204020204" pitchFamily="34" charset="-122"/>
                          <a:sym typeface="+mn-ea"/>
                        </a:rPr>
                        <a:t>“对公客户”时，引用对公</a:t>
                      </a:r>
                      <a:r>
                        <a:rPr lang="en-US" altLang="zh-CN" sz="1200" b="0" dirty="0" smtClean="0">
                          <a:latin typeface="微软雅黑" panose="020B0503020204020204" pitchFamily="34" charset="-122"/>
                          <a:ea typeface="微软雅黑" panose="020B0503020204020204" pitchFamily="34" charset="-122"/>
                          <a:sym typeface="+mn-ea"/>
                        </a:rPr>
                        <a:t>CRM</a:t>
                      </a:r>
                      <a:r>
                        <a:rPr lang="zh-CN" altLang="en-US" sz="1200" b="0" dirty="0" smtClean="0">
                          <a:latin typeface="微软雅黑" panose="020B0503020204020204" pitchFamily="34" charset="-122"/>
                          <a:ea typeface="微软雅黑" panose="020B0503020204020204" pitchFamily="34" charset="-122"/>
                          <a:sym typeface="+mn-ea"/>
                        </a:rPr>
                        <a:t>获取客户名称；“个人客户”时，手工输入自然人姓名</a:t>
                      </a:r>
                      <a:endParaRPr lang="zh-CN" altLang="en-US" sz="1200" b="0" dirty="0">
                        <a:latin typeface="微软雅黑" panose="020B0503020204020204" pitchFamily="34" charset="-122"/>
                        <a:ea typeface="微软雅黑" panose="020B0503020204020204" pitchFamily="34" charset="-122"/>
                        <a:sym typeface="+mn-ea"/>
                      </a:endParaRPr>
                    </a:p>
                  </a:txBody>
                  <a:tcPr anchor="ctr"/>
                </a:tc>
              </a:tr>
              <a:tr h="0">
                <a:tc>
                  <a:txBody>
                    <a:bodyPr/>
                    <a:lstStyle/>
                    <a:p>
                      <a:pPr algn="ctr">
                        <a:buNone/>
                      </a:pPr>
                      <a:r>
                        <a:rPr lang="en-US" altLang="zh-CN" sz="1200" dirty="0" smtClean="0">
                          <a:latin typeface="微软雅黑" panose="020B0503020204020204" pitchFamily="34" charset="-122"/>
                          <a:ea typeface="微软雅黑" panose="020B0503020204020204" pitchFamily="34" charset="-122"/>
                        </a:rPr>
                        <a:t>5</a:t>
                      </a:r>
                      <a:endParaRPr lang="en-US" altLang="zh-CN" sz="1200" dirty="0">
                        <a:latin typeface="微软雅黑" panose="020B0503020204020204" pitchFamily="34" charset="-122"/>
                        <a:ea typeface="微软雅黑" panose="020B0503020204020204" pitchFamily="34" charset="-122"/>
                      </a:endParaRPr>
                    </a:p>
                  </a:txBody>
                  <a:tcPr anchor="ctr"/>
                </a:tc>
                <a:tc>
                  <a:txBody>
                    <a:bodyPr/>
                    <a:lstStyle/>
                    <a:p>
                      <a:pPr algn="ctr">
                        <a:buNone/>
                      </a:pPr>
                      <a:r>
                        <a:rPr lang="zh-CN" altLang="en-US" sz="1200" dirty="0" smtClean="0">
                          <a:latin typeface="微软雅黑" panose="020B0503020204020204" pitchFamily="34" charset="-122"/>
                          <a:ea typeface="微软雅黑" panose="020B0503020204020204" pitchFamily="34" charset="-122"/>
                        </a:rPr>
                        <a:t>融资金额占比</a:t>
                      </a:r>
                      <a:endParaRPr lang="en-US" altLang="zh-CN" sz="1200" dirty="0">
                        <a:latin typeface="微软雅黑" panose="020B0503020204020204" pitchFamily="34" charset="-122"/>
                        <a:ea typeface="微软雅黑" panose="020B0503020204020204" pitchFamily="34" charset="-122"/>
                      </a:endParaRPr>
                    </a:p>
                  </a:txBody>
                  <a:tcPr anchor="ctr"/>
                </a:tc>
                <a:tc>
                  <a:txBody>
                    <a:bodyPr/>
                    <a:lstStyle/>
                    <a:p>
                      <a:pPr algn="l">
                        <a:buNone/>
                      </a:pPr>
                      <a:r>
                        <a:rPr lang="zh-CN" altLang="en-US" sz="1200" b="0" dirty="0" smtClean="0">
                          <a:latin typeface="微软雅黑" panose="020B0503020204020204" pitchFamily="34" charset="-122"/>
                          <a:ea typeface="微软雅黑" panose="020B0503020204020204" pitchFamily="34" charset="-122"/>
                          <a:sym typeface="+mn-ea"/>
                        </a:rPr>
                        <a:t>数值介于</a:t>
                      </a:r>
                      <a:r>
                        <a:rPr lang="en-US" altLang="zh-CN" sz="1200" b="0" dirty="0" smtClean="0">
                          <a:latin typeface="微软雅黑" panose="020B0503020204020204" pitchFamily="34" charset="-122"/>
                          <a:ea typeface="微软雅黑" panose="020B0503020204020204" pitchFamily="34" charset="-122"/>
                          <a:sym typeface="+mn-ea"/>
                        </a:rPr>
                        <a:t>0-100</a:t>
                      </a:r>
                      <a:r>
                        <a:rPr lang="zh-CN" altLang="en-US" sz="1200" b="0" dirty="0" smtClean="0">
                          <a:latin typeface="微软雅黑" panose="020B0503020204020204" pitchFamily="34" charset="-122"/>
                          <a:ea typeface="微软雅黑" panose="020B0503020204020204" pitchFamily="34" charset="-122"/>
                          <a:sym typeface="+mn-ea"/>
                        </a:rPr>
                        <a:t>之间，合计</a:t>
                      </a:r>
                      <a:r>
                        <a:rPr lang="en-US" altLang="zh-CN" sz="1200" b="0" dirty="0" smtClean="0">
                          <a:latin typeface="微软雅黑" panose="020B0503020204020204" pitchFamily="34" charset="-122"/>
                          <a:ea typeface="微软雅黑" panose="020B0503020204020204" pitchFamily="34" charset="-122"/>
                          <a:sym typeface="+mn-ea"/>
                        </a:rPr>
                        <a:t>100</a:t>
                      </a:r>
                      <a:endParaRPr lang="zh-CN" altLang="en-US" sz="1200" b="0" dirty="0">
                        <a:latin typeface="微软雅黑" panose="020B0503020204020204" pitchFamily="34" charset="-122"/>
                        <a:ea typeface="微软雅黑" panose="020B0503020204020204" pitchFamily="34" charset="-122"/>
                        <a:sym typeface="+mn-ea"/>
                      </a:endParaRPr>
                    </a:p>
                  </a:txBody>
                  <a:tcPr anchor="ctr"/>
                </a:tc>
              </a:tr>
              <a:tr h="0">
                <a:tc>
                  <a:txBody>
                    <a:bodyPr/>
                    <a:lstStyle/>
                    <a:p>
                      <a:pPr algn="ctr">
                        <a:buNone/>
                      </a:pPr>
                      <a:r>
                        <a:rPr lang="en-US" altLang="zh-CN" sz="1200" dirty="0" smtClean="0">
                          <a:latin typeface="微软雅黑" panose="020B0503020204020204" pitchFamily="34" charset="-122"/>
                          <a:ea typeface="微软雅黑" panose="020B0503020204020204" pitchFamily="34" charset="-122"/>
                        </a:rPr>
                        <a:t>6</a:t>
                      </a:r>
                      <a:endParaRPr lang="en-US" altLang="zh-CN" sz="1200" dirty="0">
                        <a:latin typeface="微软雅黑" panose="020B0503020204020204" pitchFamily="34" charset="-122"/>
                        <a:ea typeface="微软雅黑" panose="020B0503020204020204" pitchFamily="34" charset="-122"/>
                      </a:endParaRPr>
                    </a:p>
                  </a:txBody>
                  <a:tcPr anchor="ctr"/>
                </a:tc>
                <a:tc>
                  <a:txBody>
                    <a:bodyPr/>
                    <a:lstStyle/>
                    <a:p>
                      <a:pPr algn="ctr">
                        <a:buNone/>
                      </a:pPr>
                      <a:r>
                        <a:rPr lang="zh-CN" altLang="en-US" sz="1200" dirty="0" smtClean="0">
                          <a:latin typeface="微软雅黑" panose="020B0503020204020204" pitchFamily="34" charset="-122"/>
                          <a:ea typeface="微软雅黑" panose="020B0503020204020204" pitchFamily="34" charset="-122"/>
                        </a:rPr>
                        <a:t>实际融资人收入币种</a:t>
                      </a:r>
                      <a:endParaRPr lang="en-US" altLang="zh-CN" sz="1200" dirty="0">
                        <a:latin typeface="微软雅黑" panose="020B0503020204020204" pitchFamily="34" charset="-122"/>
                        <a:ea typeface="微软雅黑" panose="020B0503020204020204" pitchFamily="34" charset="-122"/>
                      </a:endParaRPr>
                    </a:p>
                  </a:txBody>
                  <a:tcPr anchor="ctr"/>
                </a:tc>
                <a:tc>
                  <a:txBody>
                    <a:bodyPr/>
                    <a:lstStyle/>
                    <a:p>
                      <a:pPr algn="l">
                        <a:buNone/>
                      </a:pPr>
                      <a:r>
                        <a:rPr lang="zh-CN" altLang="en-US" sz="1200" b="0" dirty="0" smtClean="0">
                          <a:latin typeface="微软雅黑" panose="020B0503020204020204" pitchFamily="34" charset="-122"/>
                          <a:ea typeface="微软雅黑" panose="020B0503020204020204" pitchFamily="34" charset="-122"/>
                          <a:sym typeface="+mn-ea"/>
                        </a:rPr>
                        <a:t>“个人客户”时录入，人民币</a:t>
                      </a:r>
                      <a:r>
                        <a:rPr lang="en-US" altLang="zh-CN" sz="1200" b="0" dirty="0" smtClean="0">
                          <a:latin typeface="微软雅黑" panose="020B0503020204020204" pitchFamily="34" charset="-122"/>
                          <a:ea typeface="微软雅黑" panose="020B0503020204020204" pitchFamily="34" charset="-122"/>
                          <a:sym typeface="+mn-ea"/>
                        </a:rPr>
                        <a:t>/</a:t>
                      </a:r>
                      <a:r>
                        <a:rPr lang="zh-CN" altLang="en-US" sz="1200" b="0" dirty="0" smtClean="0">
                          <a:latin typeface="微软雅黑" panose="020B0503020204020204" pitchFamily="34" charset="-122"/>
                          <a:ea typeface="微软雅黑" panose="020B0503020204020204" pitchFamily="34" charset="-122"/>
                          <a:sym typeface="+mn-ea"/>
                        </a:rPr>
                        <a:t>美元</a:t>
                      </a:r>
                      <a:r>
                        <a:rPr lang="en-US" altLang="zh-CN" sz="1200" b="0" dirty="0" smtClean="0">
                          <a:latin typeface="微软雅黑" panose="020B0503020204020204" pitchFamily="34" charset="-122"/>
                          <a:ea typeface="微软雅黑" panose="020B0503020204020204" pitchFamily="34" charset="-122"/>
                          <a:sym typeface="+mn-ea"/>
                        </a:rPr>
                        <a:t>/</a:t>
                      </a:r>
                      <a:r>
                        <a:rPr lang="zh-CN" altLang="en-US" sz="1200" b="0" dirty="0" smtClean="0">
                          <a:latin typeface="微软雅黑" panose="020B0503020204020204" pitchFamily="34" charset="-122"/>
                          <a:ea typeface="微软雅黑" panose="020B0503020204020204" pitchFamily="34" charset="-122"/>
                          <a:sym typeface="+mn-ea"/>
                        </a:rPr>
                        <a:t>欧元等</a:t>
                      </a:r>
                      <a:endParaRPr lang="zh-CN" altLang="en-US" sz="1200" b="0" dirty="0">
                        <a:latin typeface="微软雅黑" panose="020B0503020204020204" pitchFamily="34" charset="-122"/>
                        <a:ea typeface="微软雅黑" panose="020B0503020204020204" pitchFamily="34" charset="-122"/>
                        <a:sym typeface="+mn-ea"/>
                      </a:endParaRPr>
                    </a:p>
                  </a:txBody>
                  <a:tcPr anchor="ctr"/>
                </a:tc>
              </a:tr>
            </a:tbl>
          </a:graphicData>
        </a:graphic>
      </p:graphicFrame>
      <p:sp>
        <p:nvSpPr>
          <p:cNvPr id="13" name="圆角矩形 12"/>
          <p:cNvSpPr/>
          <p:nvPr>
            <p:custDataLst>
              <p:tags r:id="rId6"/>
            </p:custDataLst>
          </p:nvPr>
        </p:nvSpPr>
        <p:spPr>
          <a:xfrm>
            <a:off x="5169535" y="1150149"/>
            <a:ext cx="3203998" cy="344170"/>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1"/>
          <p:cNvSpPr>
            <a:spLocks noGrp="1"/>
          </p:cNvSpPr>
          <p:nvPr>
            <p:ph type="title"/>
          </p:nvPr>
        </p:nvSpPr>
        <p:spPr>
          <a:xfrm>
            <a:off x="989013" y="347663"/>
            <a:ext cx="8735558" cy="633412"/>
          </a:xfrm>
        </p:spPr>
        <p:txBody>
          <a:bodyPr>
            <a:normAutofit/>
          </a:bodyPr>
          <a:lstStyle/>
          <a:p>
            <a:pPr fontAlgn="base">
              <a:spcAft>
                <a:spcPct val="0"/>
              </a:spcAft>
              <a:defRPr/>
            </a:pPr>
            <a:r>
              <a:rPr lang="zh-CN" altLang="en-US" sz="3200" spc="-140" dirty="0" smtClean="0">
                <a:sym typeface="+mn-lt"/>
              </a:rPr>
              <a:t>模块录入规则</a:t>
            </a:r>
            <a:endParaRPr lang="zh-CN" altLang="en-US" sz="3200" spc="-140" dirty="0">
              <a:sym typeface="+mn-lt"/>
            </a:endParaRPr>
          </a:p>
        </p:txBody>
      </p:sp>
      <p:sp>
        <p:nvSpPr>
          <p:cNvPr id="2" name="灯片编号占位符 1"/>
          <p:cNvSpPr>
            <a:spLocks noGrp="1"/>
          </p:cNvSpPr>
          <p:nvPr>
            <p:ph type="sldNum" sz="quarter" idx="4"/>
          </p:nvPr>
        </p:nvSpPr>
        <p:spPr/>
        <p:txBody>
          <a:bodyPr/>
          <a:lstStyle/>
          <a:p>
            <a:fld id="{64AEF5D2-80F1-4019-89FD-EBB87A44AC75}" type="slidenum">
              <a:rPr lang="zh-CN" altLang="en-US" smtClean="0">
                <a:solidFill>
                  <a:prstClr val="black">
                    <a:tint val="75000"/>
                  </a:prstClr>
                </a:solidFill>
              </a:rPr>
            </a:fld>
            <a:endParaRPr lang="zh-CN" altLang="en-US">
              <a:solidFill>
                <a:prstClr val="black">
                  <a:tint val="75000"/>
                </a:prstClr>
              </a:solidFill>
            </a:endParaRPr>
          </a:p>
        </p:txBody>
      </p:sp>
      <p:grpSp>
        <p:nvGrpSpPr>
          <p:cNvPr id="24" name="组合 23"/>
          <p:cNvGrpSpPr/>
          <p:nvPr/>
        </p:nvGrpSpPr>
        <p:grpSpPr>
          <a:xfrm>
            <a:off x="483850" y="982197"/>
            <a:ext cx="2929351" cy="428625"/>
            <a:chOff x="4955038" y="961525"/>
            <a:chExt cx="1766328" cy="607736"/>
          </a:xfrm>
        </p:grpSpPr>
        <p:sp>
          <p:nvSpPr>
            <p:cNvPr id="25" name="圆角矩形 24"/>
            <p:cNvSpPr>
              <a:spLocks noChangeArrowheads="1"/>
            </p:cNvSpPr>
            <p:nvPr/>
          </p:nvSpPr>
          <p:spPr bwMode="auto">
            <a:xfrm>
              <a:off x="4955038" y="1064811"/>
              <a:ext cx="1765644" cy="414676"/>
            </a:xfrm>
            <a:prstGeom prst="roundRect">
              <a:avLst>
                <a:gd name="adj" fmla="val 16667"/>
              </a:avLst>
            </a:prstGeom>
            <a:solidFill>
              <a:srgbClr val="C00000"/>
            </a:solidFill>
            <a:ln>
              <a:noFill/>
            </a:ln>
            <a:effectLst>
              <a:outerShdw blurRad="50800" dist="38100" dir="2700000" algn="tl" rotWithShape="0">
                <a:prstClr val="black">
                  <a:alpha val="40000"/>
                </a:prstClr>
              </a:outerShdw>
            </a:effectLst>
            <a:extLst>
              <a:ext uri="{91240B29-F687-4F45-9708-019B960494DF}">
                <a14:hiddenLine xmlns:a14="http://schemas.microsoft.com/office/drawing/2010/main" w="9525">
                  <a:solidFill>
                    <a:srgbClr val="000000"/>
                  </a:solidFill>
                  <a:round/>
                </a14:hiddenLine>
              </a:ext>
            </a:extLst>
          </p:spPr>
          <p:txBody>
            <a:bodyPr anchor="ctr" anchorCtr="1"/>
            <a:lstStyle>
              <a:lvl1pPr>
                <a:spcBef>
                  <a:spcPct val="20000"/>
                </a:spcBef>
                <a:buFont typeface="Arial" panose="020B0604020202020204" pitchFamily="34" charset="0"/>
                <a:buChar char="•"/>
                <a:defRPr sz="3200">
                  <a:solidFill>
                    <a:schemeClr val="tx1"/>
                  </a:solidFill>
                  <a:latin typeface="Calibri" panose="020F0502020204030204" pitchFamily="34" charset="0"/>
                  <a:ea typeface="Arial Unicode MS" panose="020B0604020202020204" charset="-122"/>
                  <a:cs typeface="Arial Unicode MS" panose="020B0604020202020204"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Arial Unicode MS" panose="020B0604020202020204" charset="-122"/>
                  <a:cs typeface="Arial Unicode MS" panose="020B0604020202020204"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Arial Unicode MS" panose="020B0604020202020204" charset="-122"/>
                  <a:cs typeface="Arial Unicode MS" panose="020B0604020202020204"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Arial Unicode MS" panose="020B0604020202020204" charset="-122"/>
                  <a:cs typeface="Arial Unicode MS" panose="020B0604020202020204"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Arial Unicode MS" panose="020B0604020202020204" charset="-122"/>
                  <a:cs typeface="Arial Unicode MS" panose="020B060402020202020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Arial Unicode MS" panose="020B0604020202020204" charset="-122"/>
                  <a:cs typeface="Arial Unicode MS" panose="020B060402020202020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Arial Unicode MS" panose="020B0604020202020204" charset="-122"/>
                  <a:cs typeface="Arial Unicode MS" panose="020B060402020202020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Arial Unicode MS" panose="020B0604020202020204" charset="-122"/>
                  <a:cs typeface="Arial Unicode MS" panose="020B060402020202020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Arial Unicode MS" panose="020B0604020202020204" charset="-122"/>
                  <a:cs typeface="Arial Unicode MS" panose="020B0604020202020204" charset="-122"/>
                </a:defRPr>
              </a:lvl9pPr>
            </a:lstStyle>
            <a:p>
              <a:pPr algn="ctr" eaLnBrk="0" hangingPunct="0">
                <a:spcBef>
                  <a:spcPct val="0"/>
                </a:spcBef>
                <a:buFont typeface="Arial" panose="020B0604020202020204" pitchFamily="34" charset="0"/>
                <a:buNone/>
              </a:pPr>
              <a:endParaRPr lang="zh-CN" altLang="en-US" sz="1800" b="1" dirty="0">
                <a:solidFill>
                  <a:srgbClr val="FFFFFF"/>
                </a:solidFill>
                <a:latin typeface="微软雅黑" panose="020B0503020204020204" pitchFamily="34" charset="-122"/>
                <a:ea typeface="微软雅黑" panose="020B0503020204020204" pitchFamily="34" charset="-122"/>
                <a:cs typeface="+mn-ea"/>
                <a:sym typeface="黑体" panose="02010609060101010101" charset="-122"/>
              </a:endParaRPr>
            </a:p>
          </p:txBody>
        </p:sp>
        <p:sp>
          <p:nvSpPr>
            <p:cNvPr id="26" name="文本框 25"/>
            <p:cNvSpPr txBox="1"/>
            <p:nvPr/>
          </p:nvSpPr>
          <p:spPr>
            <a:xfrm rot="16200000">
              <a:off x="5534677" y="382572"/>
              <a:ext cx="607736" cy="1765641"/>
            </a:xfrm>
            <a:prstGeom prst="rect">
              <a:avLst/>
            </a:prstGeom>
            <a:noFill/>
          </p:spPr>
          <p:txBody>
            <a:bodyPr vert="eaVert" wrap="square" rtlCol="0">
              <a:spAutoFit/>
            </a:bodyPr>
            <a:lstStyle/>
            <a:p>
              <a:pPr algn="ctr"/>
              <a:r>
                <a:rPr lang="zh-CN" altLang="en-US" sz="1600" b="1" dirty="0">
                  <a:solidFill>
                    <a:srgbClr val="FFFFFF"/>
                  </a:solidFill>
                  <a:latin typeface="微软雅黑" panose="020B0503020204020204" pitchFamily="34" charset="-122"/>
                  <a:ea typeface="微软雅黑" panose="020B0503020204020204" pitchFamily="34" charset="-122"/>
                  <a:cs typeface="+mn-ea"/>
                </a:rPr>
                <a:t>类</a:t>
              </a:r>
              <a:r>
                <a:rPr lang="en-US" altLang="zh-CN" sz="1600" b="1" dirty="0">
                  <a:solidFill>
                    <a:srgbClr val="FFFFFF"/>
                  </a:solidFill>
                  <a:latin typeface="微软雅黑" panose="020B0503020204020204" pitchFamily="34" charset="-122"/>
                  <a:ea typeface="微软雅黑" panose="020B0503020204020204" pitchFamily="34" charset="-122"/>
                  <a:cs typeface="+mn-ea"/>
                </a:rPr>
                <a:t>ABS</a:t>
              </a:r>
              <a:r>
                <a:rPr lang="zh-CN" altLang="en-US" sz="1600" b="1" dirty="0">
                  <a:solidFill>
                    <a:srgbClr val="FFFFFF"/>
                  </a:solidFill>
                  <a:latin typeface="微软雅黑" panose="020B0503020204020204" pitchFamily="34" charset="-122"/>
                  <a:ea typeface="微软雅黑" panose="020B0503020204020204" pitchFamily="34" charset="-122"/>
                  <a:cs typeface="+mn-ea"/>
                </a:rPr>
                <a:t>资产</a:t>
              </a:r>
              <a:r>
                <a:rPr lang="zh-CN" altLang="en-US" sz="1600" b="1" dirty="0" smtClean="0">
                  <a:solidFill>
                    <a:srgbClr val="FFFFFF"/>
                  </a:solidFill>
                  <a:latin typeface="微软雅黑" panose="020B0503020204020204" pitchFamily="34" charset="-122"/>
                  <a:ea typeface="微软雅黑" panose="020B0503020204020204" pitchFamily="34" charset="-122"/>
                  <a:cs typeface="+mn-ea"/>
                </a:rPr>
                <a:t>盘活业务录入规则</a:t>
              </a:r>
              <a:endParaRPr lang="en-US" altLang="zh-CN" sz="1600" b="1" dirty="0" smtClean="0">
                <a:solidFill>
                  <a:srgbClr val="FFFFFF"/>
                </a:solidFill>
                <a:latin typeface="微软雅黑" panose="020B0503020204020204" pitchFamily="34" charset="-122"/>
                <a:ea typeface="微软雅黑" panose="020B0503020204020204" pitchFamily="34" charset="-122"/>
                <a:cs typeface="+mn-ea"/>
              </a:endParaRPr>
            </a:p>
          </p:txBody>
        </p:sp>
      </p:grpSp>
      <p:sp>
        <p:nvSpPr>
          <p:cNvPr id="14" name="文本框 13"/>
          <p:cNvSpPr txBox="1"/>
          <p:nvPr>
            <p:custDataLst>
              <p:tags r:id="rId1"/>
            </p:custDataLst>
          </p:nvPr>
        </p:nvSpPr>
        <p:spPr>
          <a:xfrm>
            <a:off x="483850" y="1411953"/>
            <a:ext cx="11174750" cy="370840"/>
          </a:xfrm>
          <a:prstGeom prst="rect">
            <a:avLst/>
          </a:prstGeom>
          <a:noFill/>
        </p:spPr>
        <p:txBody>
          <a:bodyPr wrap="square" rtlCol="0">
            <a:spAutoFit/>
          </a:bodyPr>
          <a:lstStyle/>
          <a:p>
            <a:pPr indent="-71755" algn="just" fontAlgn="auto">
              <a:lnSpc>
                <a:spcPct val="130000"/>
              </a:lnSpc>
              <a:spcBef>
                <a:spcPts val="600"/>
              </a:spcBef>
              <a:buClr>
                <a:srgbClr val="C00000"/>
              </a:buClr>
              <a:buFont typeface="Wingdings" panose="05000000000000000000" pitchFamily="2" charset="2"/>
              <a:buChar char="p"/>
            </a:pPr>
            <a:r>
              <a:rPr lang="zh-CN" altLang="en-US" sz="1400" dirty="0" smtClean="0">
                <a:solidFill>
                  <a:prstClr val="black"/>
                </a:solidFill>
                <a:latin typeface="微软雅黑" panose="020B0503020204020204" pitchFamily="34" charset="-122"/>
                <a:ea typeface="微软雅黑" panose="020B0503020204020204" pitchFamily="34" charset="-122"/>
              </a:rPr>
              <a:t>类</a:t>
            </a:r>
            <a:r>
              <a:rPr lang="en-US" altLang="zh-CN" sz="1400" dirty="0" smtClean="0">
                <a:solidFill>
                  <a:prstClr val="black"/>
                </a:solidFill>
                <a:latin typeface="微软雅黑" panose="020B0503020204020204" pitchFamily="34" charset="-122"/>
                <a:ea typeface="微软雅黑" panose="020B0503020204020204" pitchFamily="34" charset="-122"/>
              </a:rPr>
              <a:t>ABS</a:t>
            </a:r>
            <a:r>
              <a:rPr lang="zh-CN" altLang="en-US" sz="1400" dirty="0" smtClean="0">
                <a:solidFill>
                  <a:prstClr val="black"/>
                </a:solidFill>
                <a:latin typeface="微软雅黑" panose="020B0503020204020204" pitchFamily="34" charset="-122"/>
                <a:ea typeface="微软雅黑" panose="020B0503020204020204" pitchFamily="34" charset="-122"/>
              </a:rPr>
              <a:t>资产盘活业务提供了</a:t>
            </a:r>
            <a:r>
              <a:rPr lang="zh-CN" altLang="en-US" sz="1400" b="1" dirty="0" smtClean="0">
                <a:solidFill>
                  <a:prstClr val="black"/>
                </a:solidFill>
                <a:latin typeface="微软雅黑" panose="020B0503020204020204" pitchFamily="34" charset="-122"/>
                <a:ea typeface="微软雅黑" panose="020B0503020204020204" pitchFamily="34" charset="-122"/>
              </a:rPr>
              <a:t>按照逐笔明细录入</a:t>
            </a:r>
            <a:r>
              <a:rPr lang="zh-CN" altLang="en-US" sz="1400" dirty="0" smtClean="0">
                <a:solidFill>
                  <a:prstClr val="black"/>
                </a:solidFill>
                <a:latin typeface="微软雅黑" panose="020B0503020204020204" pitchFamily="34" charset="-122"/>
                <a:ea typeface="微软雅黑" panose="020B0503020204020204" pitchFamily="34" charset="-122"/>
              </a:rPr>
              <a:t>和</a:t>
            </a:r>
            <a:r>
              <a:rPr lang="zh-CN" altLang="en-US" sz="1400" b="1" dirty="0" smtClean="0">
                <a:solidFill>
                  <a:prstClr val="black"/>
                </a:solidFill>
                <a:latin typeface="微软雅黑" panose="020B0503020204020204" pitchFamily="34" charset="-122"/>
                <a:ea typeface="微软雅黑" panose="020B0503020204020204" pitchFamily="34" charset="-122"/>
              </a:rPr>
              <a:t>按照资产大类录入</a:t>
            </a:r>
            <a:r>
              <a:rPr lang="zh-CN" altLang="en-US" sz="1400" dirty="0" smtClean="0">
                <a:solidFill>
                  <a:prstClr val="black"/>
                </a:solidFill>
                <a:latin typeface="微软雅黑" panose="020B0503020204020204" pitchFamily="34" charset="-122"/>
                <a:ea typeface="微软雅黑" panose="020B0503020204020204" pitchFamily="34" charset="-122"/>
              </a:rPr>
              <a:t>两种方式。</a:t>
            </a:r>
            <a:endParaRPr lang="zh-CN" altLang="en-US" sz="1400" dirty="0" smtClean="0">
              <a:solidFill>
                <a:prstClr val="black"/>
              </a:solidFill>
              <a:latin typeface="微软雅黑" panose="020B0503020204020204" pitchFamily="34" charset="-122"/>
              <a:ea typeface="微软雅黑" panose="020B0503020204020204" pitchFamily="34" charset="-122"/>
            </a:endParaRPr>
          </a:p>
        </p:txBody>
      </p:sp>
      <p:grpSp>
        <p:nvGrpSpPr>
          <p:cNvPr id="15" name="组合 14"/>
          <p:cNvGrpSpPr/>
          <p:nvPr/>
        </p:nvGrpSpPr>
        <p:grpSpPr>
          <a:xfrm>
            <a:off x="545677" y="1798865"/>
            <a:ext cx="2677795" cy="306705"/>
            <a:chOff x="659567" y="1546519"/>
            <a:chExt cx="2677795" cy="306705"/>
          </a:xfrm>
        </p:grpSpPr>
        <p:sp>
          <p:nvSpPr>
            <p:cNvPr id="16" name="矩形 15"/>
            <p:cNvSpPr/>
            <p:nvPr/>
          </p:nvSpPr>
          <p:spPr>
            <a:xfrm>
              <a:off x="1041837" y="1546519"/>
              <a:ext cx="2295525" cy="306705"/>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0965" algn="l" defTabSz="914400" rtl="0" eaLnBrk="1" latinLnBrk="0" hangingPunct="1">
                <a:defRPr sz="1800" kern="1200">
                  <a:solidFill>
                    <a:schemeClr val="tx1"/>
                  </a:solidFill>
                  <a:latin typeface="+mn-lt"/>
                  <a:ea typeface="+mn-ea"/>
                  <a:cs typeface="+mn-cs"/>
                </a:defRPr>
              </a:lvl4pPr>
              <a:lvl5pPr marL="1828165" algn="l" defTabSz="914400" rtl="0" eaLnBrk="1" latinLnBrk="0" hangingPunct="1">
                <a:defRPr sz="1800" kern="1200">
                  <a:solidFill>
                    <a:schemeClr val="tx1"/>
                  </a:solidFill>
                  <a:latin typeface="+mn-lt"/>
                  <a:ea typeface="+mn-ea"/>
                  <a:cs typeface="+mn-cs"/>
                </a:defRPr>
              </a:lvl5pPr>
              <a:lvl6pPr marL="2285365" algn="l" defTabSz="914400" rtl="0" eaLnBrk="1" latinLnBrk="0" hangingPunct="1">
                <a:defRPr sz="1800" kern="1200">
                  <a:solidFill>
                    <a:schemeClr val="tx1"/>
                  </a:solidFill>
                  <a:latin typeface="+mn-lt"/>
                  <a:ea typeface="+mn-ea"/>
                  <a:cs typeface="+mn-cs"/>
                </a:defRPr>
              </a:lvl6pPr>
              <a:lvl7pPr marL="2742565" algn="l" defTabSz="914400" rtl="0" eaLnBrk="1" latinLnBrk="0" hangingPunct="1">
                <a:defRPr sz="1800" kern="1200">
                  <a:solidFill>
                    <a:schemeClr val="tx1"/>
                  </a:solidFill>
                  <a:latin typeface="+mn-lt"/>
                  <a:ea typeface="+mn-ea"/>
                  <a:cs typeface="+mn-cs"/>
                </a:defRPr>
              </a:lvl7pPr>
              <a:lvl8pPr marL="3199765" algn="l" defTabSz="914400" rtl="0" eaLnBrk="1" latinLnBrk="0" hangingPunct="1">
                <a:defRPr sz="1800" kern="1200">
                  <a:solidFill>
                    <a:schemeClr val="tx1"/>
                  </a:solidFill>
                  <a:latin typeface="+mn-lt"/>
                  <a:ea typeface="+mn-ea"/>
                  <a:cs typeface="+mn-cs"/>
                </a:defRPr>
              </a:lvl8pPr>
              <a:lvl9pPr marL="3656330" algn="l" defTabSz="914400" rtl="0" eaLnBrk="1" latinLnBrk="0" hangingPunct="1">
                <a:defRPr sz="1800" kern="1200">
                  <a:solidFill>
                    <a:schemeClr val="tx1"/>
                  </a:solidFill>
                  <a:latin typeface="+mn-lt"/>
                  <a:ea typeface="+mn-ea"/>
                  <a:cs typeface="+mn-cs"/>
                </a:defRPr>
              </a:lvl9pPr>
            </a:lstStyle>
            <a:p>
              <a:pPr>
                <a:spcBef>
                  <a:spcPts val="600"/>
                </a:spcBef>
              </a:pPr>
              <a:r>
                <a:rPr lang="zh-CN" altLang="en-US" sz="1400" b="1" kern="100" dirty="0" smtClean="0">
                  <a:latin typeface="微软雅黑" panose="020B0503020204020204" pitchFamily="34" charset="-122"/>
                  <a:ea typeface="微软雅黑" panose="020B0503020204020204" pitchFamily="34" charset="-122"/>
                  <a:cs typeface="仿宋" panose="02010609060101010101" pitchFamily="49" charset="-122"/>
                </a:rPr>
                <a:t>按照逐笔明细录入</a:t>
              </a:r>
              <a:endParaRPr lang="zh-CN" altLang="en-US" sz="1400" b="1" kern="100" dirty="0">
                <a:latin typeface="微软雅黑" panose="020B0503020204020204" pitchFamily="34" charset="-122"/>
                <a:ea typeface="微软雅黑" panose="020B0503020204020204" pitchFamily="34" charset="-122"/>
                <a:cs typeface="仿宋" panose="02010609060101010101" pitchFamily="49" charset="-122"/>
                <a:sym typeface="+mn-ea"/>
              </a:endParaRPr>
            </a:p>
          </p:txBody>
        </p:sp>
        <p:sp>
          <p:nvSpPr>
            <p:cNvPr id="17" name="iconfont-11814-5643630"/>
            <p:cNvSpPr/>
            <p:nvPr/>
          </p:nvSpPr>
          <p:spPr>
            <a:xfrm>
              <a:off x="659567" y="1581464"/>
              <a:ext cx="337321" cy="267680"/>
            </a:xfrm>
            <a:custGeom>
              <a:avLst/>
              <a:gdLst>
                <a:gd name="connsiteX0" fmla="*/ 416740 w 505921"/>
                <a:gd name="connsiteY0" fmla="*/ 333789 h 388270"/>
                <a:gd name="connsiteX1" fmla="*/ 426858 w 505921"/>
                <a:gd name="connsiteY1" fmla="*/ 333789 h 388270"/>
                <a:gd name="connsiteX2" fmla="*/ 426858 w 505921"/>
                <a:gd name="connsiteY2" fmla="*/ 342914 h 388270"/>
                <a:gd name="connsiteX3" fmla="*/ 421775 w 505921"/>
                <a:gd name="connsiteY3" fmla="*/ 347994 h 388270"/>
                <a:gd name="connsiteX4" fmla="*/ 416740 w 505921"/>
                <a:gd name="connsiteY4" fmla="*/ 342914 h 388270"/>
                <a:gd name="connsiteX5" fmla="*/ 421775 w 505921"/>
                <a:gd name="connsiteY5" fmla="*/ 327956 h 388270"/>
                <a:gd name="connsiteX6" fmla="*/ 416740 w 505921"/>
                <a:gd name="connsiteY6" fmla="*/ 332989 h 388270"/>
                <a:gd name="connsiteX7" fmla="*/ 416740 w 505921"/>
                <a:gd name="connsiteY7" fmla="*/ 333789 h 388270"/>
                <a:gd name="connsiteX8" fmla="*/ 416490 w 505921"/>
                <a:gd name="connsiteY8" fmla="*/ 333789 h 388270"/>
                <a:gd name="connsiteX9" fmla="*/ 411823 w 505921"/>
                <a:gd name="connsiteY9" fmla="*/ 338504 h 388270"/>
                <a:gd name="connsiteX10" fmla="*/ 411823 w 505921"/>
                <a:gd name="connsiteY10" fmla="*/ 368173 h 388270"/>
                <a:gd name="connsiteX11" fmla="*/ 416490 w 505921"/>
                <a:gd name="connsiteY11" fmla="*/ 372840 h 388270"/>
                <a:gd name="connsiteX12" fmla="*/ 426871 w 505921"/>
                <a:gd name="connsiteY12" fmla="*/ 372840 h 388270"/>
                <a:gd name="connsiteX13" fmla="*/ 431538 w 505921"/>
                <a:gd name="connsiteY13" fmla="*/ 368173 h 388270"/>
                <a:gd name="connsiteX14" fmla="*/ 431538 w 505921"/>
                <a:gd name="connsiteY14" fmla="*/ 338504 h 388270"/>
                <a:gd name="connsiteX15" fmla="*/ 426871 w 505921"/>
                <a:gd name="connsiteY15" fmla="*/ 333789 h 388270"/>
                <a:gd name="connsiteX16" fmla="*/ 426858 w 505921"/>
                <a:gd name="connsiteY16" fmla="*/ 333789 h 388270"/>
                <a:gd name="connsiteX17" fmla="*/ 426858 w 505921"/>
                <a:gd name="connsiteY17" fmla="*/ 332989 h 388270"/>
                <a:gd name="connsiteX18" fmla="*/ 421775 w 505921"/>
                <a:gd name="connsiteY18" fmla="*/ 327956 h 388270"/>
                <a:gd name="connsiteX19" fmla="*/ 416490 w 505921"/>
                <a:gd name="connsiteY19" fmla="*/ 323645 h 388270"/>
                <a:gd name="connsiteX20" fmla="*/ 426871 w 505921"/>
                <a:gd name="connsiteY20" fmla="*/ 323645 h 388270"/>
                <a:gd name="connsiteX21" fmla="*/ 441729 w 505921"/>
                <a:gd name="connsiteY21" fmla="*/ 338504 h 388270"/>
                <a:gd name="connsiteX22" fmla="*/ 441729 w 505921"/>
                <a:gd name="connsiteY22" fmla="*/ 368173 h 388270"/>
                <a:gd name="connsiteX23" fmla="*/ 426871 w 505921"/>
                <a:gd name="connsiteY23" fmla="*/ 382984 h 388270"/>
                <a:gd name="connsiteX24" fmla="*/ 416490 w 505921"/>
                <a:gd name="connsiteY24" fmla="*/ 382984 h 388270"/>
                <a:gd name="connsiteX25" fmla="*/ 401680 w 505921"/>
                <a:gd name="connsiteY25" fmla="*/ 368173 h 388270"/>
                <a:gd name="connsiteX26" fmla="*/ 401680 w 505921"/>
                <a:gd name="connsiteY26" fmla="*/ 338504 h 388270"/>
                <a:gd name="connsiteX27" fmla="*/ 416490 w 505921"/>
                <a:gd name="connsiteY27" fmla="*/ 323645 h 388270"/>
                <a:gd name="connsiteX28" fmla="*/ 64005 w 505921"/>
                <a:gd name="connsiteY28" fmla="*/ 307787 h 388270"/>
                <a:gd name="connsiteX29" fmla="*/ 52005 w 505921"/>
                <a:gd name="connsiteY29" fmla="*/ 319788 h 388270"/>
                <a:gd name="connsiteX30" fmla="*/ 52005 w 505921"/>
                <a:gd name="connsiteY30" fmla="*/ 366316 h 388270"/>
                <a:gd name="connsiteX31" fmla="*/ 64005 w 505921"/>
                <a:gd name="connsiteY31" fmla="*/ 378317 h 388270"/>
                <a:gd name="connsiteX32" fmla="*/ 363489 w 505921"/>
                <a:gd name="connsiteY32" fmla="*/ 378317 h 388270"/>
                <a:gd name="connsiteX33" fmla="*/ 375489 w 505921"/>
                <a:gd name="connsiteY33" fmla="*/ 366316 h 388270"/>
                <a:gd name="connsiteX34" fmla="*/ 375489 w 505921"/>
                <a:gd name="connsiteY34" fmla="*/ 319788 h 388270"/>
                <a:gd name="connsiteX35" fmla="*/ 363489 w 505921"/>
                <a:gd name="connsiteY35" fmla="*/ 307787 h 388270"/>
                <a:gd name="connsiteX36" fmla="*/ 64005 w 505921"/>
                <a:gd name="connsiteY36" fmla="*/ 297452 h 388270"/>
                <a:gd name="connsiteX37" fmla="*/ 363489 w 505921"/>
                <a:gd name="connsiteY37" fmla="*/ 297452 h 388270"/>
                <a:gd name="connsiteX38" fmla="*/ 385632 w 505921"/>
                <a:gd name="connsiteY38" fmla="*/ 319597 h 388270"/>
                <a:gd name="connsiteX39" fmla="*/ 385632 w 505921"/>
                <a:gd name="connsiteY39" fmla="*/ 366125 h 388270"/>
                <a:gd name="connsiteX40" fmla="*/ 363489 w 505921"/>
                <a:gd name="connsiteY40" fmla="*/ 388270 h 388270"/>
                <a:gd name="connsiteX41" fmla="*/ 64005 w 505921"/>
                <a:gd name="connsiteY41" fmla="*/ 388270 h 388270"/>
                <a:gd name="connsiteX42" fmla="*/ 41862 w 505921"/>
                <a:gd name="connsiteY42" fmla="*/ 366125 h 388270"/>
                <a:gd name="connsiteX43" fmla="*/ 41862 w 505921"/>
                <a:gd name="connsiteY43" fmla="*/ 319597 h 388270"/>
                <a:gd name="connsiteX44" fmla="*/ 64005 w 505921"/>
                <a:gd name="connsiteY44" fmla="*/ 297452 h 388270"/>
                <a:gd name="connsiteX45" fmla="*/ 148293 w 505921"/>
                <a:gd name="connsiteY45" fmla="*/ 250496 h 388270"/>
                <a:gd name="connsiteX46" fmla="*/ 146103 w 505921"/>
                <a:gd name="connsiteY46" fmla="*/ 252734 h 388270"/>
                <a:gd name="connsiteX47" fmla="*/ 148293 w 505921"/>
                <a:gd name="connsiteY47" fmla="*/ 254973 h 388270"/>
                <a:gd name="connsiteX48" fmla="*/ 254772 w 505921"/>
                <a:gd name="connsiteY48" fmla="*/ 254973 h 388270"/>
                <a:gd name="connsiteX49" fmla="*/ 257010 w 505921"/>
                <a:gd name="connsiteY49" fmla="*/ 252734 h 388270"/>
                <a:gd name="connsiteX50" fmla="*/ 254772 w 505921"/>
                <a:gd name="connsiteY50" fmla="*/ 250496 h 388270"/>
                <a:gd name="connsiteX51" fmla="*/ 148293 w 505921"/>
                <a:gd name="connsiteY51" fmla="*/ 240352 h 388270"/>
                <a:gd name="connsiteX52" fmla="*/ 169938 w 505921"/>
                <a:gd name="connsiteY52" fmla="*/ 240352 h 388270"/>
                <a:gd name="connsiteX53" fmla="*/ 170856 w 505921"/>
                <a:gd name="connsiteY53" fmla="*/ 242593 h 388270"/>
                <a:gd name="connsiteX54" fmla="*/ 179670 w 505921"/>
                <a:gd name="connsiteY54" fmla="*/ 246215 h 388270"/>
                <a:gd name="connsiteX55" fmla="*/ 223489 w 505921"/>
                <a:gd name="connsiteY55" fmla="*/ 246215 h 388270"/>
                <a:gd name="connsiteX56" fmla="*/ 232291 w 505921"/>
                <a:gd name="connsiteY56" fmla="*/ 242593 h 388270"/>
                <a:gd name="connsiteX57" fmla="*/ 233261 w 505921"/>
                <a:gd name="connsiteY57" fmla="*/ 240352 h 388270"/>
                <a:gd name="connsiteX58" fmla="*/ 254772 w 505921"/>
                <a:gd name="connsiteY58" fmla="*/ 240352 h 388270"/>
                <a:gd name="connsiteX59" fmla="*/ 267153 w 505921"/>
                <a:gd name="connsiteY59" fmla="*/ 252734 h 388270"/>
                <a:gd name="connsiteX60" fmla="*/ 254962 w 505921"/>
                <a:gd name="connsiteY60" fmla="*/ 265116 h 388270"/>
                <a:gd name="connsiteX61" fmla="*/ 148293 w 505921"/>
                <a:gd name="connsiteY61" fmla="*/ 265116 h 388270"/>
                <a:gd name="connsiteX62" fmla="*/ 135912 w 505921"/>
                <a:gd name="connsiteY62" fmla="*/ 252734 h 388270"/>
                <a:gd name="connsiteX63" fmla="*/ 148293 w 505921"/>
                <a:gd name="connsiteY63" fmla="*/ 240352 h 388270"/>
                <a:gd name="connsiteX64" fmla="*/ 169852 w 505921"/>
                <a:gd name="connsiteY64" fmla="*/ 227566 h 388270"/>
                <a:gd name="connsiteX65" fmla="*/ 183858 w 505921"/>
                <a:gd name="connsiteY65" fmla="*/ 227566 h 388270"/>
                <a:gd name="connsiteX66" fmla="*/ 177434 w 505921"/>
                <a:gd name="connsiteY66" fmla="*/ 234037 h 388270"/>
                <a:gd name="connsiteX67" fmla="*/ 179670 w 505921"/>
                <a:gd name="connsiteY67" fmla="*/ 236225 h 388270"/>
                <a:gd name="connsiteX68" fmla="*/ 223489 w 505921"/>
                <a:gd name="connsiteY68" fmla="*/ 236225 h 388270"/>
                <a:gd name="connsiteX69" fmla="*/ 225725 w 505921"/>
                <a:gd name="connsiteY69" fmla="*/ 234037 h 388270"/>
                <a:gd name="connsiteX70" fmla="*/ 219301 w 505921"/>
                <a:gd name="connsiteY70" fmla="*/ 227566 h 388270"/>
                <a:gd name="connsiteX71" fmla="*/ 233497 w 505921"/>
                <a:gd name="connsiteY71" fmla="*/ 227566 h 388270"/>
                <a:gd name="connsiteX72" fmla="*/ 236097 w 505921"/>
                <a:gd name="connsiteY72" fmla="*/ 233799 h 388270"/>
                <a:gd name="connsiteX73" fmla="*/ 233261 w 505921"/>
                <a:gd name="connsiteY73" fmla="*/ 240352 h 388270"/>
                <a:gd name="connsiteX74" fmla="*/ 169938 w 505921"/>
                <a:gd name="connsiteY74" fmla="*/ 240352 h 388270"/>
                <a:gd name="connsiteX75" fmla="*/ 167252 w 505921"/>
                <a:gd name="connsiteY75" fmla="*/ 233799 h 388270"/>
                <a:gd name="connsiteX76" fmla="*/ 183904 w 505921"/>
                <a:gd name="connsiteY76" fmla="*/ 227519 h 388270"/>
                <a:gd name="connsiteX77" fmla="*/ 219254 w 505921"/>
                <a:gd name="connsiteY77" fmla="*/ 227519 h 388270"/>
                <a:gd name="connsiteX78" fmla="*/ 219301 w 505921"/>
                <a:gd name="connsiteY78" fmla="*/ 227566 h 388270"/>
                <a:gd name="connsiteX79" fmla="*/ 183858 w 505921"/>
                <a:gd name="connsiteY79" fmla="*/ 227566 h 388270"/>
                <a:gd name="connsiteX80" fmla="*/ 183904 w 505921"/>
                <a:gd name="connsiteY80" fmla="*/ 217149 h 388270"/>
                <a:gd name="connsiteX81" fmla="*/ 219445 w 505921"/>
                <a:gd name="connsiteY81" fmla="*/ 217149 h 388270"/>
                <a:gd name="connsiteX82" fmla="*/ 220560 w 505921"/>
                <a:gd name="connsiteY82" fmla="*/ 217614 h 388270"/>
                <a:gd name="connsiteX83" fmla="*/ 182789 w 505921"/>
                <a:gd name="connsiteY83" fmla="*/ 217614 h 388270"/>
                <a:gd name="connsiteX84" fmla="*/ 439253 w 505921"/>
                <a:gd name="connsiteY84" fmla="*/ 19666 h 388270"/>
                <a:gd name="connsiteX85" fmla="*/ 437015 w 505921"/>
                <a:gd name="connsiteY85" fmla="*/ 21905 h 388270"/>
                <a:gd name="connsiteX86" fmla="*/ 437015 w 505921"/>
                <a:gd name="connsiteY86" fmla="*/ 262068 h 388270"/>
                <a:gd name="connsiteX87" fmla="*/ 439253 w 505921"/>
                <a:gd name="connsiteY87" fmla="*/ 264307 h 388270"/>
                <a:gd name="connsiteX88" fmla="*/ 493540 w 505921"/>
                <a:gd name="connsiteY88" fmla="*/ 264307 h 388270"/>
                <a:gd name="connsiteX89" fmla="*/ 495730 w 505921"/>
                <a:gd name="connsiteY89" fmla="*/ 262068 h 388270"/>
                <a:gd name="connsiteX90" fmla="*/ 495730 w 505921"/>
                <a:gd name="connsiteY90" fmla="*/ 21905 h 388270"/>
                <a:gd name="connsiteX91" fmla="*/ 493540 w 505921"/>
                <a:gd name="connsiteY91" fmla="*/ 19666 h 388270"/>
                <a:gd name="connsiteX92" fmla="*/ 439253 w 505921"/>
                <a:gd name="connsiteY92" fmla="*/ 9523 h 388270"/>
                <a:gd name="connsiteX93" fmla="*/ 493540 w 505921"/>
                <a:gd name="connsiteY93" fmla="*/ 9523 h 388270"/>
                <a:gd name="connsiteX94" fmla="*/ 505921 w 505921"/>
                <a:gd name="connsiteY94" fmla="*/ 21905 h 388270"/>
                <a:gd name="connsiteX95" fmla="*/ 505921 w 505921"/>
                <a:gd name="connsiteY95" fmla="*/ 262068 h 388270"/>
                <a:gd name="connsiteX96" fmla="*/ 493540 w 505921"/>
                <a:gd name="connsiteY96" fmla="*/ 274689 h 388270"/>
                <a:gd name="connsiteX97" fmla="*/ 439253 w 505921"/>
                <a:gd name="connsiteY97" fmla="*/ 274689 h 388270"/>
                <a:gd name="connsiteX98" fmla="*/ 426871 w 505921"/>
                <a:gd name="connsiteY98" fmla="*/ 262306 h 388270"/>
                <a:gd name="connsiteX99" fmla="*/ 426871 w 505921"/>
                <a:gd name="connsiteY99" fmla="*/ 21905 h 388270"/>
                <a:gd name="connsiteX100" fmla="*/ 439253 w 505921"/>
                <a:gd name="connsiteY100" fmla="*/ 9523 h 388270"/>
                <a:gd name="connsiteX101" fmla="*/ 16669 w 505921"/>
                <a:gd name="connsiteY101" fmla="*/ 0 h 388270"/>
                <a:gd name="connsiteX102" fmla="*/ 386481 w 505921"/>
                <a:gd name="connsiteY102" fmla="*/ 0 h 388270"/>
                <a:gd name="connsiteX103" fmla="*/ 403150 w 505921"/>
                <a:gd name="connsiteY103" fmla="*/ 16666 h 388270"/>
                <a:gd name="connsiteX104" fmla="*/ 403150 w 505921"/>
                <a:gd name="connsiteY104" fmla="*/ 210899 h 388270"/>
                <a:gd name="connsiteX105" fmla="*/ 386481 w 505921"/>
                <a:gd name="connsiteY105" fmla="*/ 227566 h 388270"/>
                <a:gd name="connsiteX106" fmla="*/ 233497 w 505921"/>
                <a:gd name="connsiteY106" fmla="*/ 227566 h 388270"/>
                <a:gd name="connsiteX107" fmla="*/ 231196 w 505921"/>
                <a:gd name="connsiteY107" fmla="*/ 222048 h 388270"/>
                <a:gd name="connsiteX108" fmla="*/ 220560 w 505921"/>
                <a:gd name="connsiteY108" fmla="*/ 217614 h 388270"/>
                <a:gd name="connsiteX109" fmla="*/ 386672 w 505921"/>
                <a:gd name="connsiteY109" fmla="*/ 217614 h 388270"/>
                <a:gd name="connsiteX110" fmla="*/ 393196 w 505921"/>
                <a:gd name="connsiteY110" fmla="*/ 211090 h 388270"/>
                <a:gd name="connsiteX111" fmla="*/ 393196 w 505921"/>
                <a:gd name="connsiteY111" fmla="*/ 16666 h 388270"/>
                <a:gd name="connsiteX112" fmla="*/ 386672 w 505921"/>
                <a:gd name="connsiteY112" fmla="*/ 10190 h 388270"/>
                <a:gd name="connsiteX113" fmla="*/ 16859 w 505921"/>
                <a:gd name="connsiteY113" fmla="*/ 10190 h 388270"/>
                <a:gd name="connsiteX114" fmla="*/ 16859 w 505921"/>
                <a:gd name="connsiteY114" fmla="*/ 10380 h 388270"/>
                <a:gd name="connsiteX115" fmla="*/ 10335 w 505921"/>
                <a:gd name="connsiteY115" fmla="*/ 16856 h 388270"/>
                <a:gd name="connsiteX116" fmla="*/ 10335 w 505921"/>
                <a:gd name="connsiteY116" fmla="*/ 211090 h 388270"/>
                <a:gd name="connsiteX117" fmla="*/ 16859 w 505921"/>
                <a:gd name="connsiteY117" fmla="*/ 217614 h 388270"/>
                <a:gd name="connsiteX118" fmla="*/ 182789 w 505921"/>
                <a:gd name="connsiteY118" fmla="*/ 217614 h 388270"/>
                <a:gd name="connsiteX119" fmla="*/ 172153 w 505921"/>
                <a:gd name="connsiteY119" fmla="*/ 222048 h 388270"/>
                <a:gd name="connsiteX120" fmla="*/ 169852 w 505921"/>
                <a:gd name="connsiteY120" fmla="*/ 227566 h 388270"/>
                <a:gd name="connsiteX121" fmla="*/ 16669 w 505921"/>
                <a:gd name="connsiteY121" fmla="*/ 227566 h 388270"/>
                <a:gd name="connsiteX122" fmla="*/ 0 w 505921"/>
                <a:gd name="connsiteY122" fmla="*/ 210899 h 388270"/>
                <a:gd name="connsiteX123" fmla="*/ 0 w 505921"/>
                <a:gd name="connsiteY123" fmla="*/ 16666 h 388270"/>
                <a:gd name="connsiteX124" fmla="*/ 16669 w 505921"/>
                <a:gd name="connsiteY124" fmla="*/ 0 h 388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Lst>
              <a:rect l="l" t="t" r="r" b="b"/>
              <a:pathLst>
                <a:path w="505921" h="388270">
                  <a:moveTo>
                    <a:pt x="416740" y="333789"/>
                  </a:moveTo>
                  <a:lnTo>
                    <a:pt x="426858" y="333789"/>
                  </a:lnTo>
                  <a:lnTo>
                    <a:pt x="426858" y="342914"/>
                  </a:lnTo>
                  <a:cubicBezTo>
                    <a:pt x="426858" y="345763"/>
                    <a:pt x="424625" y="347994"/>
                    <a:pt x="421775" y="347994"/>
                  </a:cubicBezTo>
                  <a:cubicBezTo>
                    <a:pt x="418973" y="347994"/>
                    <a:pt x="416740" y="345763"/>
                    <a:pt x="416740" y="342914"/>
                  </a:cubicBezTo>
                  <a:close/>
                  <a:moveTo>
                    <a:pt x="421775" y="327956"/>
                  </a:moveTo>
                  <a:cubicBezTo>
                    <a:pt x="418973" y="327956"/>
                    <a:pt x="416740" y="330188"/>
                    <a:pt x="416740" y="332989"/>
                  </a:cubicBezTo>
                  <a:lnTo>
                    <a:pt x="416740" y="333789"/>
                  </a:lnTo>
                  <a:lnTo>
                    <a:pt x="416490" y="333789"/>
                  </a:lnTo>
                  <a:cubicBezTo>
                    <a:pt x="413871" y="333789"/>
                    <a:pt x="411823" y="335837"/>
                    <a:pt x="411823" y="338504"/>
                  </a:cubicBezTo>
                  <a:lnTo>
                    <a:pt x="411823" y="368173"/>
                  </a:lnTo>
                  <a:cubicBezTo>
                    <a:pt x="411823" y="370793"/>
                    <a:pt x="413871" y="372840"/>
                    <a:pt x="416490" y="372840"/>
                  </a:cubicBezTo>
                  <a:lnTo>
                    <a:pt x="426871" y="372840"/>
                  </a:lnTo>
                  <a:cubicBezTo>
                    <a:pt x="429538" y="372840"/>
                    <a:pt x="431538" y="370793"/>
                    <a:pt x="431538" y="368173"/>
                  </a:cubicBezTo>
                  <a:lnTo>
                    <a:pt x="431538" y="338504"/>
                  </a:lnTo>
                  <a:cubicBezTo>
                    <a:pt x="431538" y="335837"/>
                    <a:pt x="429538" y="333789"/>
                    <a:pt x="426871" y="333789"/>
                  </a:cubicBezTo>
                  <a:lnTo>
                    <a:pt x="426858" y="333789"/>
                  </a:lnTo>
                  <a:lnTo>
                    <a:pt x="426858" y="332989"/>
                  </a:lnTo>
                  <a:cubicBezTo>
                    <a:pt x="426858" y="330188"/>
                    <a:pt x="424625" y="327956"/>
                    <a:pt x="421775" y="327956"/>
                  </a:cubicBezTo>
                  <a:close/>
                  <a:moveTo>
                    <a:pt x="416490" y="323645"/>
                  </a:moveTo>
                  <a:lnTo>
                    <a:pt x="426871" y="323645"/>
                  </a:lnTo>
                  <a:cubicBezTo>
                    <a:pt x="435015" y="323645"/>
                    <a:pt x="441729" y="330360"/>
                    <a:pt x="441729" y="338504"/>
                  </a:cubicBezTo>
                  <a:lnTo>
                    <a:pt x="441729" y="368173"/>
                  </a:lnTo>
                  <a:cubicBezTo>
                    <a:pt x="441729" y="376269"/>
                    <a:pt x="435015" y="382984"/>
                    <a:pt x="426871" y="382984"/>
                  </a:cubicBezTo>
                  <a:lnTo>
                    <a:pt x="416490" y="382984"/>
                  </a:lnTo>
                  <a:cubicBezTo>
                    <a:pt x="408395" y="382984"/>
                    <a:pt x="401680" y="376269"/>
                    <a:pt x="401680" y="368173"/>
                  </a:cubicBezTo>
                  <a:lnTo>
                    <a:pt x="401680" y="338504"/>
                  </a:lnTo>
                  <a:cubicBezTo>
                    <a:pt x="401680" y="330360"/>
                    <a:pt x="408395" y="323645"/>
                    <a:pt x="416490" y="323645"/>
                  </a:cubicBezTo>
                  <a:close/>
                  <a:moveTo>
                    <a:pt x="64005" y="307787"/>
                  </a:moveTo>
                  <a:cubicBezTo>
                    <a:pt x="57481" y="307787"/>
                    <a:pt x="52005" y="313073"/>
                    <a:pt x="52005" y="319788"/>
                  </a:cubicBezTo>
                  <a:lnTo>
                    <a:pt x="52005" y="366316"/>
                  </a:lnTo>
                  <a:cubicBezTo>
                    <a:pt x="52005" y="372840"/>
                    <a:pt x="57291" y="378317"/>
                    <a:pt x="64005" y="378317"/>
                  </a:cubicBezTo>
                  <a:lnTo>
                    <a:pt x="363489" y="378317"/>
                  </a:lnTo>
                  <a:cubicBezTo>
                    <a:pt x="369965" y="378317"/>
                    <a:pt x="375489" y="373031"/>
                    <a:pt x="375489" y="366316"/>
                  </a:cubicBezTo>
                  <a:lnTo>
                    <a:pt x="375489" y="319788"/>
                  </a:lnTo>
                  <a:cubicBezTo>
                    <a:pt x="375489" y="313311"/>
                    <a:pt x="370203" y="307787"/>
                    <a:pt x="363489" y="307787"/>
                  </a:cubicBezTo>
                  <a:close/>
                  <a:moveTo>
                    <a:pt x="64005" y="297452"/>
                  </a:moveTo>
                  <a:lnTo>
                    <a:pt x="363489" y="297452"/>
                  </a:lnTo>
                  <a:cubicBezTo>
                    <a:pt x="375680" y="297452"/>
                    <a:pt x="385632" y="307406"/>
                    <a:pt x="385632" y="319597"/>
                  </a:cubicBezTo>
                  <a:lnTo>
                    <a:pt x="385632" y="366125"/>
                  </a:lnTo>
                  <a:cubicBezTo>
                    <a:pt x="385442" y="378507"/>
                    <a:pt x="375489" y="388270"/>
                    <a:pt x="363489" y="388270"/>
                  </a:cubicBezTo>
                  <a:lnTo>
                    <a:pt x="64005" y="388270"/>
                  </a:lnTo>
                  <a:cubicBezTo>
                    <a:pt x="51815" y="388270"/>
                    <a:pt x="41862" y="378317"/>
                    <a:pt x="41862" y="366125"/>
                  </a:cubicBezTo>
                  <a:lnTo>
                    <a:pt x="41862" y="319597"/>
                  </a:lnTo>
                  <a:cubicBezTo>
                    <a:pt x="41862" y="307406"/>
                    <a:pt x="51815" y="297452"/>
                    <a:pt x="64005" y="297452"/>
                  </a:cubicBezTo>
                  <a:close/>
                  <a:moveTo>
                    <a:pt x="148293" y="250496"/>
                  </a:moveTo>
                  <a:cubicBezTo>
                    <a:pt x="147103" y="250496"/>
                    <a:pt x="146103" y="251496"/>
                    <a:pt x="146103" y="252734"/>
                  </a:cubicBezTo>
                  <a:cubicBezTo>
                    <a:pt x="146103" y="253972"/>
                    <a:pt x="147103" y="254973"/>
                    <a:pt x="148293" y="254973"/>
                  </a:cubicBezTo>
                  <a:lnTo>
                    <a:pt x="254772" y="254973"/>
                  </a:lnTo>
                  <a:cubicBezTo>
                    <a:pt x="256010" y="254973"/>
                    <a:pt x="257010" y="253972"/>
                    <a:pt x="257010" y="252734"/>
                  </a:cubicBezTo>
                  <a:cubicBezTo>
                    <a:pt x="257010" y="251496"/>
                    <a:pt x="256010" y="250496"/>
                    <a:pt x="254772" y="250496"/>
                  </a:cubicBezTo>
                  <a:close/>
                  <a:moveTo>
                    <a:pt x="148293" y="240352"/>
                  </a:moveTo>
                  <a:lnTo>
                    <a:pt x="169938" y="240352"/>
                  </a:lnTo>
                  <a:lnTo>
                    <a:pt x="170856" y="242593"/>
                  </a:lnTo>
                  <a:cubicBezTo>
                    <a:pt x="173092" y="244835"/>
                    <a:pt x="176197" y="246215"/>
                    <a:pt x="179670" y="246215"/>
                  </a:cubicBezTo>
                  <a:lnTo>
                    <a:pt x="223489" y="246215"/>
                  </a:lnTo>
                  <a:cubicBezTo>
                    <a:pt x="226938" y="246215"/>
                    <a:pt x="230031" y="244835"/>
                    <a:pt x="232291" y="242593"/>
                  </a:cubicBezTo>
                  <a:lnTo>
                    <a:pt x="233261" y="240352"/>
                  </a:lnTo>
                  <a:lnTo>
                    <a:pt x="254772" y="240352"/>
                  </a:lnTo>
                  <a:cubicBezTo>
                    <a:pt x="261677" y="240352"/>
                    <a:pt x="267153" y="245829"/>
                    <a:pt x="267153" y="252734"/>
                  </a:cubicBezTo>
                  <a:cubicBezTo>
                    <a:pt x="267391" y="259640"/>
                    <a:pt x="261677" y="265116"/>
                    <a:pt x="254962" y="265116"/>
                  </a:cubicBezTo>
                  <a:lnTo>
                    <a:pt x="148293" y="265116"/>
                  </a:lnTo>
                  <a:cubicBezTo>
                    <a:pt x="141388" y="265116"/>
                    <a:pt x="135912" y="259640"/>
                    <a:pt x="135912" y="252734"/>
                  </a:cubicBezTo>
                  <a:cubicBezTo>
                    <a:pt x="135912" y="245829"/>
                    <a:pt x="141388" y="240352"/>
                    <a:pt x="148293" y="240352"/>
                  </a:cubicBezTo>
                  <a:close/>
                  <a:moveTo>
                    <a:pt x="169852" y="227566"/>
                  </a:moveTo>
                  <a:lnTo>
                    <a:pt x="183858" y="227566"/>
                  </a:lnTo>
                  <a:lnTo>
                    <a:pt x="177434" y="234037"/>
                  </a:lnTo>
                  <a:cubicBezTo>
                    <a:pt x="177434" y="235226"/>
                    <a:pt x="178433" y="236225"/>
                    <a:pt x="179670" y="236225"/>
                  </a:cubicBezTo>
                  <a:lnTo>
                    <a:pt x="223489" y="236225"/>
                  </a:lnTo>
                  <a:cubicBezTo>
                    <a:pt x="224726" y="236225"/>
                    <a:pt x="225725" y="235226"/>
                    <a:pt x="225725" y="234037"/>
                  </a:cubicBezTo>
                  <a:lnTo>
                    <a:pt x="219301" y="227566"/>
                  </a:lnTo>
                  <a:lnTo>
                    <a:pt x="233497" y="227566"/>
                  </a:lnTo>
                  <a:lnTo>
                    <a:pt x="236097" y="233799"/>
                  </a:lnTo>
                  <a:lnTo>
                    <a:pt x="233261" y="240352"/>
                  </a:lnTo>
                  <a:lnTo>
                    <a:pt x="169938" y="240352"/>
                  </a:lnTo>
                  <a:lnTo>
                    <a:pt x="167252" y="233799"/>
                  </a:lnTo>
                  <a:close/>
                  <a:moveTo>
                    <a:pt x="183904" y="227519"/>
                  </a:moveTo>
                  <a:lnTo>
                    <a:pt x="219254" y="227519"/>
                  </a:lnTo>
                  <a:lnTo>
                    <a:pt x="219301" y="227566"/>
                  </a:lnTo>
                  <a:lnTo>
                    <a:pt x="183858" y="227566"/>
                  </a:lnTo>
                  <a:close/>
                  <a:moveTo>
                    <a:pt x="183904" y="217149"/>
                  </a:moveTo>
                  <a:lnTo>
                    <a:pt x="219445" y="217149"/>
                  </a:lnTo>
                  <a:lnTo>
                    <a:pt x="220560" y="217614"/>
                  </a:lnTo>
                  <a:lnTo>
                    <a:pt x="182789" y="217614"/>
                  </a:lnTo>
                  <a:close/>
                  <a:moveTo>
                    <a:pt x="439253" y="19666"/>
                  </a:moveTo>
                  <a:cubicBezTo>
                    <a:pt x="438062" y="19666"/>
                    <a:pt x="437015" y="20714"/>
                    <a:pt x="437015" y="21905"/>
                  </a:cubicBezTo>
                  <a:lnTo>
                    <a:pt x="437015" y="262068"/>
                  </a:lnTo>
                  <a:cubicBezTo>
                    <a:pt x="437015" y="263307"/>
                    <a:pt x="438062" y="264307"/>
                    <a:pt x="439253" y="264307"/>
                  </a:cubicBezTo>
                  <a:lnTo>
                    <a:pt x="493540" y="264307"/>
                  </a:lnTo>
                  <a:cubicBezTo>
                    <a:pt x="494730" y="264307"/>
                    <a:pt x="495730" y="263307"/>
                    <a:pt x="495730" y="262068"/>
                  </a:cubicBezTo>
                  <a:lnTo>
                    <a:pt x="495730" y="21905"/>
                  </a:lnTo>
                  <a:cubicBezTo>
                    <a:pt x="495730" y="20714"/>
                    <a:pt x="494730" y="19666"/>
                    <a:pt x="493540" y="19666"/>
                  </a:cubicBezTo>
                  <a:close/>
                  <a:moveTo>
                    <a:pt x="439253" y="9523"/>
                  </a:moveTo>
                  <a:lnTo>
                    <a:pt x="493540" y="9523"/>
                  </a:lnTo>
                  <a:cubicBezTo>
                    <a:pt x="500445" y="9523"/>
                    <a:pt x="505921" y="14999"/>
                    <a:pt x="505921" y="21905"/>
                  </a:cubicBezTo>
                  <a:lnTo>
                    <a:pt x="505921" y="262068"/>
                  </a:lnTo>
                  <a:cubicBezTo>
                    <a:pt x="505921" y="268974"/>
                    <a:pt x="500445" y="274689"/>
                    <a:pt x="493540" y="274689"/>
                  </a:cubicBezTo>
                  <a:lnTo>
                    <a:pt x="439253" y="274689"/>
                  </a:lnTo>
                  <a:cubicBezTo>
                    <a:pt x="432348" y="274689"/>
                    <a:pt x="426871" y="269212"/>
                    <a:pt x="426871" y="262306"/>
                  </a:cubicBezTo>
                  <a:lnTo>
                    <a:pt x="426871" y="21905"/>
                  </a:lnTo>
                  <a:cubicBezTo>
                    <a:pt x="426871" y="14999"/>
                    <a:pt x="432348" y="9523"/>
                    <a:pt x="439253" y="9523"/>
                  </a:cubicBezTo>
                  <a:close/>
                  <a:moveTo>
                    <a:pt x="16669" y="0"/>
                  </a:moveTo>
                  <a:lnTo>
                    <a:pt x="386481" y="0"/>
                  </a:lnTo>
                  <a:cubicBezTo>
                    <a:pt x="395625" y="0"/>
                    <a:pt x="403150" y="7523"/>
                    <a:pt x="403150" y="16666"/>
                  </a:cubicBezTo>
                  <a:lnTo>
                    <a:pt x="403150" y="210899"/>
                  </a:lnTo>
                  <a:cubicBezTo>
                    <a:pt x="403150" y="220042"/>
                    <a:pt x="395625" y="227566"/>
                    <a:pt x="386481" y="227566"/>
                  </a:cubicBezTo>
                  <a:lnTo>
                    <a:pt x="233497" y="227566"/>
                  </a:lnTo>
                  <a:lnTo>
                    <a:pt x="231196" y="222048"/>
                  </a:lnTo>
                  <a:lnTo>
                    <a:pt x="220560" y="217614"/>
                  </a:lnTo>
                  <a:lnTo>
                    <a:pt x="386672" y="217614"/>
                  </a:lnTo>
                  <a:cubicBezTo>
                    <a:pt x="390148" y="217614"/>
                    <a:pt x="393196" y="214757"/>
                    <a:pt x="393196" y="211090"/>
                  </a:cubicBezTo>
                  <a:lnTo>
                    <a:pt x="393196" y="16666"/>
                  </a:lnTo>
                  <a:cubicBezTo>
                    <a:pt x="393196" y="13238"/>
                    <a:pt x="390339" y="10190"/>
                    <a:pt x="386672" y="10190"/>
                  </a:cubicBezTo>
                  <a:lnTo>
                    <a:pt x="16859" y="10190"/>
                  </a:lnTo>
                  <a:lnTo>
                    <a:pt x="16859" y="10380"/>
                  </a:lnTo>
                  <a:cubicBezTo>
                    <a:pt x="13383" y="10380"/>
                    <a:pt x="10335" y="13238"/>
                    <a:pt x="10335" y="16856"/>
                  </a:cubicBezTo>
                  <a:lnTo>
                    <a:pt x="10335" y="211090"/>
                  </a:lnTo>
                  <a:cubicBezTo>
                    <a:pt x="10335" y="214566"/>
                    <a:pt x="13192" y="217614"/>
                    <a:pt x="16859" y="217614"/>
                  </a:cubicBezTo>
                  <a:lnTo>
                    <a:pt x="182789" y="217614"/>
                  </a:lnTo>
                  <a:lnTo>
                    <a:pt x="172153" y="222048"/>
                  </a:lnTo>
                  <a:lnTo>
                    <a:pt x="169852" y="227566"/>
                  </a:lnTo>
                  <a:lnTo>
                    <a:pt x="16669" y="227566"/>
                  </a:lnTo>
                  <a:cubicBezTo>
                    <a:pt x="7525" y="227566"/>
                    <a:pt x="0" y="220042"/>
                    <a:pt x="0" y="210899"/>
                  </a:cubicBezTo>
                  <a:lnTo>
                    <a:pt x="0" y="16666"/>
                  </a:lnTo>
                  <a:cubicBezTo>
                    <a:pt x="0" y="7523"/>
                    <a:pt x="7525" y="0"/>
                    <a:pt x="16669" y="0"/>
                  </a:cubicBezTo>
                  <a:close/>
                </a:path>
              </a:pathLst>
            </a:custGeom>
            <a:solidFill>
              <a:schemeClr val="accent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0965" algn="l" defTabSz="914400" rtl="0" eaLnBrk="1" latinLnBrk="0" hangingPunct="1">
                <a:defRPr sz="1800" kern="1200">
                  <a:solidFill>
                    <a:schemeClr val="lt1"/>
                  </a:solidFill>
                  <a:latin typeface="+mn-lt"/>
                  <a:ea typeface="+mn-ea"/>
                  <a:cs typeface="+mn-cs"/>
                </a:defRPr>
              </a:lvl4pPr>
              <a:lvl5pPr marL="1828165" algn="l" defTabSz="914400" rtl="0" eaLnBrk="1" latinLnBrk="0" hangingPunct="1">
                <a:defRPr sz="1800" kern="1200">
                  <a:solidFill>
                    <a:schemeClr val="lt1"/>
                  </a:solidFill>
                  <a:latin typeface="+mn-lt"/>
                  <a:ea typeface="+mn-ea"/>
                  <a:cs typeface="+mn-cs"/>
                </a:defRPr>
              </a:lvl5pPr>
              <a:lvl6pPr marL="2285365" algn="l" defTabSz="914400" rtl="0" eaLnBrk="1" latinLnBrk="0" hangingPunct="1">
                <a:defRPr sz="1800" kern="1200">
                  <a:solidFill>
                    <a:schemeClr val="lt1"/>
                  </a:solidFill>
                  <a:latin typeface="+mn-lt"/>
                  <a:ea typeface="+mn-ea"/>
                  <a:cs typeface="+mn-cs"/>
                </a:defRPr>
              </a:lvl6pPr>
              <a:lvl7pPr marL="2742565" algn="l" defTabSz="914400" rtl="0" eaLnBrk="1" latinLnBrk="0" hangingPunct="1">
                <a:defRPr sz="1800" kern="1200">
                  <a:solidFill>
                    <a:schemeClr val="lt1"/>
                  </a:solidFill>
                  <a:latin typeface="+mn-lt"/>
                  <a:ea typeface="+mn-ea"/>
                  <a:cs typeface="+mn-cs"/>
                </a:defRPr>
              </a:lvl7pPr>
              <a:lvl8pPr marL="3199765" algn="l" defTabSz="914400" rtl="0" eaLnBrk="1" latinLnBrk="0" hangingPunct="1">
                <a:defRPr sz="1800" kern="1200">
                  <a:solidFill>
                    <a:schemeClr val="lt1"/>
                  </a:solidFill>
                  <a:latin typeface="+mn-lt"/>
                  <a:ea typeface="+mn-ea"/>
                  <a:cs typeface="+mn-cs"/>
                </a:defRPr>
              </a:lvl8pPr>
              <a:lvl9pPr marL="3656330" algn="l" defTabSz="914400" rtl="0" eaLnBrk="1" latinLnBrk="0" hangingPunct="1">
                <a:defRPr sz="1800" kern="1200">
                  <a:solidFill>
                    <a:schemeClr val="lt1"/>
                  </a:solidFill>
                  <a:latin typeface="+mn-lt"/>
                  <a:ea typeface="+mn-ea"/>
                  <a:cs typeface="+mn-cs"/>
                </a:defRPr>
              </a:lvl9pPr>
            </a:lstStyle>
            <a:p>
              <a:pPr algn="ctr"/>
              <a:endParaRPr lang="en-US"/>
            </a:p>
          </p:txBody>
        </p:sp>
      </p:grpSp>
      <p:pic>
        <p:nvPicPr>
          <p:cNvPr id="3" name="图片 2"/>
          <p:cNvPicPr>
            <a:picLocks noChangeAspect="1"/>
          </p:cNvPicPr>
          <p:nvPr/>
        </p:nvPicPr>
        <p:blipFill>
          <a:blip r:embed="rId2"/>
          <a:stretch>
            <a:fillRect/>
          </a:stretch>
        </p:blipFill>
        <p:spPr>
          <a:xfrm>
            <a:off x="483849" y="2302933"/>
            <a:ext cx="5341217" cy="1361227"/>
          </a:xfrm>
          <a:prstGeom prst="rect">
            <a:avLst/>
          </a:prstGeom>
        </p:spPr>
      </p:pic>
      <p:graphicFrame>
        <p:nvGraphicFramePr>
          <p:cNvPr id="19" name="表格 18"/>
          <p:cNvGraphicFramePr/>
          <p:nvPr>
            <p:custDataLst>
              <p:tags r:id="rId3"/>
            </p:custDataLst>
          </p:nvPr>
        </p:nvGraphicFramePr>
        <p:xfrm>
          <a:off x="483851" y="3842876"/>
          <a:ext cx="5358130" cy="2331720"/>
        </p:xfrm>
        <a:graphic>
          <a:graphicData uri="http://schemas.openxmlformats.org/drawingml/2006/table">
            <a:tbl>
              <a:tblPr firstRow="1" bandRow="1">
                <a:tableStyleId>{5C22544A-7EE6-4342-B048-85BDC9FD1C3A}</a:tableStyleId>
              </a:tblPr>
              <a:tblGrid>
                <a:gridCol w="498475"/>
                <a:gridCol w="1362710"/>
                <a:gridCol w="3496945"/>
              </a:tblGrid>
              <a:tr h="191327">
                <a:tc>
                  <a:txBody>
                    <a:bodyPr/>
                    <a:lstStyle/>
                    <a:p>
                      <a:pPr algn="ctr">
                        <a:buNone/>
                      </a:pPr>
                      <a:r>
                        <a:rPr lang="zh-CN" altLang="en-US" sz="1100" dirty="0" smtClean="0">
                          <a:latin typeface="微软雅黑" panose="020B0503020204020204" pitchFamily="34" charset="-122"/>
                          <a:ea typeface="微软雅黑" panose="020B0503020204020204" pitchFamily="34" charset="-122"/>
                        </a:rPr>
                        <a:t>序号</a:t>
                      </a:r>
                      <a:endParaRPr lang="zh-CN" altLang="en-US" sz="1100" dirty="0">
                        <a:latin typeface="微软雅黑" panose="020B0503020204020204" pitchFamily="34" charset="-122"/>
                        <a:ea typeface="微软雅黑" panose="020B0503020204020204" pitchFamily="34" charset="-122"/>
                      </a:endParaRPr>
                    </a:p>
                  </a:txBody>
                  <a:tcPr/>
                </a:tc>
                <a:tc>
                  <a:txBody>
                    <a:bodyPr/>
                    <a:lstStyle/>
                    <a:p>
                      <a:pPr algn="ctr">
                        <a:buNone/>
                      </a:pPr>
                      <a:r>
                        <a:rPr lang="zh-CN" altLang="en-US" sz="1100" dirty="0" smtClean="0">
                          <a:latin typeface="微软雅黑" panose="020B0503020204020204" pitchFamily="34" charset="-122"/>
                          <a:ea typeface="微软雅黑" panose="020B0503020204020204" pitchFamily="34" charset="-122"/>
                        </a:rPr>
                        <a:t>字段</a:t>
                      </a:r>
                      <a:endParaRPr lang="zh-CN" altLang="en-US" sz="1100" dirty="0">
                        <a:latin typeface="微软雅黑" panose="020B0503020204020204" pitchFamily="34" charset="-122"/>
                        <a:ea typeface="微软雅黑" panose="020B0503020204020204" pitchFamily="34" charset="-122"/>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100" dirty="0" smtClean="0">
                          <a:latin typeface="微软雅黑" panose="020B0503020204020204" pitchFamily="34" charset="-122"/>
                          <a:ea typeface="微软雅黑" panose="020B0503020204020204" pitchFamily="34" charset="-122"/>
                        </a:rPr>
                        <a:t>系统控制规则</a:t>
                      </a:r>
                      <a:endParaRPr lang="zh-CN" altLang="en-US" sz="1100" dirty="0" smtClean="0">
                        <a:latin typeface="微软雅黑" panose="020B0503020204020204" pitchFamily="34" charset="-122"/>
                        <a:ea typeface="微软雅黑" panose="020B0503020204020204" pitchFamily="34" charset="-122"/>
                      </a:endParaRPr>
                    </a:p>
                  </a:txBody>
                  <a:tcPr/>
                </a:tc>
              </a:tr>
              <a:tr h="191327">
                <a:tc>
                  <a:txBody>
                    <a:bodyPr/>
                    <a:lstStyle/>
                    <a:p>
                      <a:pPr algn="ctr">
                        <a:buNone/>
                      </a:pPr>
                      <a:r>
                        <a:rPr lang="en-US" altLang="zh-CN" sz="1100" dirty="0" smtClean="0">
                          <a:latin typeface="微软雅黑" panose="020B0503020204020204" pitchFamily="34" charset="-122"/>
                          <a:ea typeface="微软雅黑" panose="020B0503020204020204" pitchFamily="34" charset="-122"/>
                        </a:rPr>
                        <a:t>1</a:t>
                      </a:r>
                      <a:endParaRPr lang="en-US" altLang="zh-CN" sz="1100" dirty="0">
                        <a:latin typeface="微软雅黑" panose="020B0503020204020204" pitchFamily="34" charset="-122"/>
                        <a:ea typeface="微软雅黑" panose="020B0503020204020204" pitchFamily="34" charset="-122"/>
                      </a:endParaRPr>
                    </a:p>
                  </a:txBody>
                  <a:tcPr anchor="ctr"/>
                </a:tc>
                <a:tc>
                  <a:txBody>
                    <a:bodyPr/>
                    <a:lstStyle/>
                    <a:p>
                      <a:pPr algn="ctr">
                        <a:buNone/>
                      </a:pPr>
                      <a:r>
                        <a:rPr lang="zh-CN" altLang="en-US" sz="1100" dirty="0" smtClean="0">
                          <a:latin typeface="微软雅黑" panose="020B0503020204020204" pitchFamily="34" charset="-122"/>
                          <a:ea typeface="微软雅黑" panose="020B0503020204020204" pitchFamily="34" charset="-122"/>
                        </a:rPr>
                        <a:t>客户类型</a:t>
                      </a:r>
                      <a:endParaRPr lang="en-US" altLang="zh-CN" sz="1100" dirty="0">
                        <a:latin typeface="微软雅黑" panose="020B0503020204020204" pitchFamily="34" charset="-122"/>
                        <a:ea typeface="微软雅黑" panose="020B0503020204020204" pitchFamily="34" charset="-122"/>
                      </a:endParaRPr>
                    </a:p>
                  </a:txBody>
                  <a:tcPr anchor="ctr"/>
                </a:tc>
                <a:tc>
                  <a:txBody>
                    <a:bodyPr/>
                    <a:lstStyle/>
                    <a:p>
                      <a:pPr algn="l">
                        <a:buNone/>
                      </a:pPr>
                      <a:r>
                        <a:rPr lang="zh-CN" altLang="en-US" sz="1100" b="0" dirty="0" smtClean="0">
                          <a:latin typeface="微软雅黑" panose="020B0503020204020204" pitchFamily="34" charset="-122"/>
                          <a:ea typeface="微软雅黑" panose="020B0503020204020204" pitchFamily="34" charset="-122"/>
                        </a:rPr>
                        <a:t>“公司客户”或“个人客户”</a:t>
                      </a:r>
                      <a:endParaRPr lang="en-US" altLang="zh-CN" sz="1100" b="0" dirty="0">
                        <a:latin typeface="微软雅黑" panose="020B0503020204020204" pitchFamily="34" charset="-122"/>
                        <a:ea typeface="微软雅黑" panose="020B0503020204020204" pitchFamily="34" charset="-122"/>
                      </a:endParaRPr>
                    </a:p>
                  </a:txBody>
                  <a:tcPr anchor="ctr"/>
                </a:tc>
              </a:tr>
              <a:tr h="149877">
                <a:tc>
                  <a:txBody>
                    <a:bodyPr/>
                    <a:lstStyle/>
                    <a:p>
                      <a:pPr algn="ctr">
                        <a:buNone/>
                      </a:pPr>
                      <a:r>
                        <a:rPr lang="en-US" altLang="zh-CN" sz="1100" dirty="0" smtClean="0">
                          <a:latin typeface="微软雅黑" panose="020B0503020204020204" pitchFamily="34" charset="-122"/>
                          <a:ea typeface="微软雅黑" panose="020B0503020204020204" pitchFamily="34" charset="-122"/>
                        </a:rPr>
                        <a:t>2</a:t>
                      </a:r>
                      <a:endParaRPr lang="en-US" altLang="zh-CN" sz="1100" dirty="0">
                        <a:latin typeface="微软雅黑" panose="020B0503020204020204" pitchFamily="34" charset="-122"/>
                        <a:ea typeface="微软雅黑" panose="020B0503020204020204" pitchFamily="34" charset="-122"/>
                      </a:endParaRPr>
                    </a:p>
                  </a:txBody>
                  <a:tcPr anchor="ctr"/>
                </a:tc>
                <a:tc>
                  <a:txBody>
                    <a:bodyPr/>
                    <a:lstStyle/>
                    <a:p>
                      <a:pPr algn="ctr">
                        <a:buNone/>
                      </a:pPr>
                      <a:r>
                        <a:rPr lang="zh-CN" altLang="en-US" sz="1100" dirty="0" smtClean="0">
                          <a:latin typeface="微软雅黑" panose="020B0503020204020204" pitchFamily="34" charset="-122"/>
                          <a:ea typeface="微软雅黑" panose="020B0503020204020204" pitchFamily="34" charset="-122"/>
                        </a:rPr>
                        <a:t>是否我行授信客户</a:t>
                      </a:r>
                      <a:endParaRPr lang="en-US" altLang="zh-CN" sz="1100" dirty="0">
                        <a:latin typeface="微软雅黑" panose="020B0503020204020204" pitchFamily="34" charset="-122"/>
                        <a:ea typeface="微软雅黑" panose="020B0503020204020204" pitchFamily="34" charset="-122"/>
                      </a:endParaRPr>
                    </a:p>
                  </a:txBody>
                  <a:tcPr anchor="ctr"/>
                </a:tc>
                <a:tc>
                  <a:txBody>
                    <a:bodyPr/>
                    <a:lstStyle/>
                    <a:p>
                      <a:pPr algn="l">
                        <a:buNone/>
                      </a:pPr>
                      <a:r>
                        <a:rPr lang="zh-CN" altLang="en-US" sz="1100" b="0" dirty="0" smtClean="0">
                          <a:latin typeface="微软雅黑" panose="020B0503020204020204" pitchFamily="34" charset="-122"/>
                          <a:ea typeface="微软雅黑" panose="020B0503020204020204" pitchFamily="34" charset="-122"/>
                        </a:rPr>
                        <a:t>“公司客户”时录入，“是”或“否”</a:t>
                      </a:r>
                      <a:endParaRPr lang="zh-CN" altLang="en-US" sz="1100" b="0" dirty="0">
                        <a:latin typeface="微软雅黑" panose="020B0503020204020204" pitchFamily="34" charset="-122"/>
                        <a:ea typeface="微软雅黑" panose="020B0503020204020204" pitchFamily="34" charset="-122"/>
                      </a:endParaRPr>
                    </a:p>
                  </a:txBody>
                  <a:tcPr anchor="ctr"/>
                </a:tc>
              </a:tr>
              <a:tr h="191327">
                <a:tc>
                  <a:txBody>
                    <a:bodyPr/>
                    <a:lstStyle/>
                    <a:p>
                      <a:pPr algn="ctr">
                        <a:buNone/>
                      </a:pPr>
                      <a:r>
                        <a:rPr lang="en-US" altLang="zh-CN" sz="1100" dirty="0" smtClean="0">
                          <a:latin typeface="微软雅黑" panose="020B0503020204020204" pitchFamily="34" charset="-122"/>
                          <a:ea typeface="微软雅黑" panose="020B0503020204020204" pitchFamily="34" charset="-122"/>
                        </a:rPr>
                        <a:t>3</a:t>
                      </a:r>
                      <a:endParaRPr lang="en-US" altLang="zh-CN" sz="1100" dirty="0">
                        <a:latin typeface="微软雅黑" panose="020B0503020204020204" pitchFamily="34" charset="-122"/>
                        <a:ea typeface="微软雅黑" panose="020B0503020204020204" pitchFamily="34" charset="-122"/>
                      </a:endParaRPr>
                    </a:p>
                  </a:txBody>
                  <a:tcPr anchor="ctr"/>
                </a:tc>
                <a:tc>
                  <a:txBody>
                    <a:bodyPr/>
                    <a:lstStyle/>
                    <a:p>
                      <a:pPr algn="ctr">
                        <a:buNone/>
                      </a:pPr>
                      <a:r>
                        <a:rPr lang="zh-CN" altLang="en-US" sz="1100" dirty="0" smtClean="0">
                          <a:latin typeface="微软雅黑" panose="020B0503020204020204" pitchFamily="34" charset="-122"/>
                          <a:ea typeface="微软雅黑" panose="020B0503020204020204" pitchFamily="34" charset="-122"/>
                        </a:rPr>
                        <a:t>核心客户编号</a:t>
                      </a:r>
                      <a:endParaRPr lang="en-US" altLang="zh-CN" sz="1100" dirty="0">
                        <a:latin typeface="微软雅黑" panose="020B0503020204020204" pitchFamily="34" charset="-122"/>
                        <a:ea typeface="微软雅黑" panose="020B0503020204020204" pitchFamily="34" charset="-122"/>
                      </a:endParaRPr>
                    </a:p>
                  </a:txBody>
                  <a:tcPr anchor="ctr"/>
                </a:tc>
                <a:tc>
                  <a:txBody>
                    <a:bodyPr/>
                    <a:lstStyle/>
                    <a:p>
                      <a:pPr algn="l">
                        <a:buNone/>
                      </a:pPr>
                      <a:r>
                        <a:rPr lang="zh-CN" altLang="en-US" sz="1100" b="0" dirty="0" smtClean="0">
                          <a:latin typeface="微软雅黑" panose="020B0503020204020204" pitchFamily="34" charset="-122"/>
                          <a:ea typeface="微软雅黑" panose="020B0503020204020204" pitchFamily="34" charset="-122"/>
                        </a:rPr>
                        <a:t>“公司客户”时录入，例：</a:t>
                      </a:r>
                      <a:r>
                        <a:rPr lang="en-US" altLang="zh-CN" sz="1100" b="0" dirty="0" smtClean="0">
                          <a:latin typeface="微软雅黑" panose="020B0503020204020204" pitchFamily="34" charset="-122"/>
                          <a:ea typeface="微软雅黑" panose="020B0503020204020204" pitchFamily="34" charset="-122"/>
                        </a:rPr>
                        <a:t>001700335070</a:t>
                      </a:r>
                      <a:endParaRPr lang="zh-CN" altLang="en-US" sz="1100" b="0" dirty="0">
                        <a:latin typeface="微软雅黑" panose="020B0503020204020204" pitchFamily="34" charset="-122"/>
                        <a:ea typeface="微软雅黑" panose="020B0503020204020204" pitchFamily="34" charset="-122"/>
                      </a:endParaRPr>
                    </a:p>
                  </a:txBody>
                  <a:tcPr anchor="ctr"/>
                </a:tc>
              </a:tr>
              <a:tr h="131049">
                <a:tc>
                  <a:txBody>
                    <a:bodyPr/>
                    <a:lstStyle/>
                    <a:p>
                      <a:pPr algn="ctr">
                        <a:buNone/>
                      </a:pPr>
                      <a:r>
                        <a:rPr lang="en-US" altLang="zh-CN" sz="1100" dirty="0" smtClean="0">
                          <a:latin typeface="微软雅黑" panose="020B0503020204020204" pitchFamily="34" charset="-122"/>
                          <a:ea typeface="微软雅黑" panose="020B0503020204020204" pitchFamily="34" charset="-122"/>
                        </a:rPr>
                        <a:t>4</a:t>
                      </a:r>
                      <a:endParaRPr lang="en-US" altLang="zh-CN" sz="1100" dirty="0">
                        <a:latin typeface="微软雅黑" panose="020B0503020204020204" pitchFamily="34" charset="-122"/>
                        <a:ea typeface="微软雅黑" panose="020B0503020204020204" pitchFamily="34" charset="-122"/>
                      </a:endParaRPr>
                    </a:p>
                  </a:txBody>
                  <a:tcPr anchor="ctr"/>
                </a:tc>
                <a:tc>
                  <a:txBody>
                    <a:bodyPr/>
                    <a:lstStyle/>
                    <a:p>
                      <a:pPr algn="ctr">
                        <a:buNone/>
                      </a:pPr>
                      <a:r>
                        <a:rPr lang="zh-CN" altLang="en-US" sz="1100" dirty="0" smtClean="0">
                          <a:latin typeface="微软雅黑" panose="020B0503020204020204" pitchFamily="34" charset="-122"/>
                          <a:ea typeface="微软雅黑" panose="020B0503020204020204" pitchFamily="34" charset="-122"/>
                        </a:rPr>
                        <a:t>客户名称</a:t>
                      </a:r>
                      <a:endParaRPr lang="en-US" altLang="zh-CN" sz="1100" dirty="0">
                        <a:latin typeface="微软雅黑" panose="020B0503020204020204" pitchFamily="34" charset="-122"/>
                        <a:ea typeface="微软雅黑" panose="020B0503020204020204" pitchFamily="34" charset="-122"/>
                      </a:endParaRPr>
                    </a:p>
                  </a:txBody>
                  <a:tcPr anchor="ctr"/>
                </a:tc>
                <a:tc>
                  <a:txBody>
                    <a:bodyPr/>
                    <a:lstStyle/>
                    <a:p>
                      <a:pPr algn="l">
                        <a:buNone/>
                      </a:pPr>
                      <a:r>
                        <a:rPr lang="zh-CN" altLang="en-US" sz="1100" b="0" dirty="0" smtClean="0">
                          <a:latin typeface="微软雅黑" panose="020B0503020204020204" pitchFamily="34" charset="-122"/>
                          <a:ea typeface="微软雅黑" panose="020B0503020204020204" pitchFamily="34" charset="-122"/>
                          <a:sym typeface="+mn-ea"/>
                        </a:rPr>
                        <a:t>公司名称或自然人姓名</a:t>
                      </a:r>
                      <a:endParaRPr lang="zh-CN" altLang="en-US" sz="1100" b="0" dirty="0">
                        <a:latin typeface="微软雅黑" panose="020B0503020204020204" pitchFamily="34" charset="-122"/>
                        <a:ea typeface="微软雅黑" panose="020B0503020204020204" pitchFamily="34" charset="-122"/>
                        <a:sym typeface="+mn-ea"/>
                      </a:endParaRPr>
                    </a:p>
                  </a:txBody>
                  <a:tcPr anchor="ctr"/>
                </a:tc>
              </a:tr>
              <a:tr h="0">
                <a:tc>
                  <a:txBody>
                    <a:bodyPr/>
                    <a:lstStyle/>
                    <a:p>
                      <a:pPr algn="ctr">
                        <a:buNone/>
                      </a:pPr>
                      <a:r>
                        <a:rPr lang="en-US" altLang="zh-CN" sz="1100" dirty="0" smtClean="0">
                          <a:latin typeface="微软雅黑" panose="020B0503020204020204" pitchFamily="34" charset="-122"/>
                          <a:ea typeface="微软雅黑" panose="020B0503020204020204" pitchFamily="34" charset="-122"/>
                        </a:rPr>
                        <a:t>5</a:t>
                      </a:r>
                      <a:endParaRPr lang="en-US" altLang="zh-CN" sz="1100" dirty="0">
                        <a:latin typeface="微软雅黑" panose="020B0503020204020204" pitchFamily="34" charset="-122"/>
                        <a:ea typeface="微软雅黑" panose="020B0503020204020204" pitchFamily="34" charset="-122"/>
                      </a:endParaRPr>
                    </a:p>
                  </a:txBody>
                  <a:tcPr anchor="ctr"/>
                </a:tc>
                <a:tc>
                  <a:txBody>
                    <a:bodyPr/>
                    <a:lstStyle/>
                    <a:p>
                      <a:pPr algn="ctr">
                        <a:buNone/>
                      </a:pPr>
                      <a:r>
                        <a:rPr lang="zh-CN" altLang="en-US" sz="1100" dirty="0" smtClean="0">
                          <a:latin typeface="微软雅黑" panose="020B0503020204020204" pitchFamily="34" charset="-122"/>
                          <a:ea typeface="微软雅黑" panose="020B0503020204020204" pitchFamily="34" charset="-122"/>
                        </a:rPr>
                        <a:t>收入币种</a:t>
                      </a:r>
                      <a:endParaRPr lang="en-US" altLang="zh-CN" sz="1100" dirty="0">
                        <a:latin typeface="微软雅黑" panose="020B0503020204020204" pitchFamily="34" charset="-122"/>
                        <a:ea typeface="微软雅黑" panose="020B0503020204020204" pitchFamily="34" charset="-122"/>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1100" b="0" dirty="0" smtClean="0">
                          <a:latin typeface="微软雅黑" panose="020B0503020204020204" pitchFamily="34" charset="-122"/>
                          <a:ea typeface="微软雅黑" panose="020B0503020204020204" pitchFamily="34" charset="-122"/>
                        </a:rPr>
                        <a:t>“个人客户”</a:t>
                      </a:r>
                      <a:r>
                        <a:rPr lang="zh-CN" altLang="en-US" sz="1100" b="0" dirty="0" smtClean="0">
                          <a:latin typeface="微软雅黑" panose="020B0503020204020204" pitchFamily="34" charset="-122"/>
                          <a:ea typeface="微软雅黑" panose="020B0503020204020204" pitchFamily="34" charset="-122"/>
                          <a:sym typeface="+mn-ea"/>
                        </a:rPr>
                        <a:t>时录入</a:t>
                      </a:r>
                      <a:endParaRPr lang="en-US" altLang="zh-CN" sz="1100" b="0" dirty="0" smtClean="0">
                        <a:latin typeface="微软雅黑" panose="020B0503020204020204" pitchFamily="34" charset="-122"/>
                        <a:ea typeface="微软雅黑" panose="020B0503020204020204" pitchFamily="34" charset="-122"/>
                      </a:endParaRPr>
                    </a:p>
                  </a:txBody>
                  <a:tcPr anchor="ctr"/>
                </a:tc>
              </a:tr>
              <a:tr h="0">
                <a:tc>
                  <a:txBody>
                    <a:bodyPr/>
                    <a:lstStyle/>
                    <a:p>
                      <a:pPr algn="ctr">
                        <a:buNone/>
                      </a:pPr>
                      <a:r>
                        <a:rPr lang="en-US" altLang="zh-CN" sz="1100" dirty="0" smtClean="0">
                          <a:latin typeface="微软雅黑" panose="020B0503020204020204" pitchFamily="34" charset="-122"/>
                          <a:ea typeface="微软雅黑" panose="020B0503020204020204" pitchFamily="34" charset="-122"/>
                        </a:rPr>
                        <a:t>6</a:t>
                      </a:r>
                      <a:endParaRPr lang="en-US" altLang="zh-CN" sz="1100" dirty="0">
                        <a:latin typeface="微软雅黑" panose="020B0503020204020204" pitchFamily="34" charset="-122"/>
                        <a:ea typeface="微软雅黑" panose="020B0503020204020204" pitchFamily="34" charset="-122"/>
                      </a:endParaRPr>
                    </a:p>
                  </a:txBody>
                  <a:tcPr anchor="ctr"/>
                </a:tc>
                <a:tc>
                  <a:txBody>
                    <a:bodyPr/>
                    <a:lstStyle/>
                    <a:p>
                      <a:pPr algn="ctr">
                        <a:buNone/>
                      </a:pPr>
                      <a:r>
                        <a:rPr lang="zh-CN" altLang="en-US" sz="1100" dirty="0" smtClean="0">
                          <a:latin typeface="微软雅黑" panose="020B0503020204020204" pitchFamily="34" charset="-122"/>
                          <a:ea typeface="微软雅黑" panose="020B0503020204020204" pitchFamily="34" charset="-122"/>
                        </a:rPr>
                        <a:t>身份证</a:t>
                      </a:r>
                      <a:endParaRPr lang="en-US" altLang="zh-CN" sz="1100" dirty="0">
                        <a:latin typeface="微软雅黑" panose="020B0503020204020204" pitchFamily="34" charset="-122"/>
                        <a:ea typeface="微软雅黑" panose="020B0503020204020204" pitchFamily="34" charset="-122"/>
                      </a:endParaRPr>
                    </a:p>
                  </a:txBody>
                  <a:tcPr anchor="ctr"/>
                </a:tc>
                <a:tc>
                  <a:txBody>
                    <a:bodyPr/>
                    <a:lstStyle/>
                    <a:p>
                      <a:pPr algn="l">
                        <a:buNone/>
                      </a:pPr>
                      <a:r>
                        <a:rPr lang="zh-CN" altLang="en-US" sz="1100" b="0" dirty="0" smtClean="0">
                          <a:latin typeface="微软雅黑" panose="020B0503020204020204" pitchFamily="34" charset="-122"/>
                          <a:ea typeface="微软雅黑" panose="020B0503020204020204" pitchFamily="34" charset="-122"/>
                          <a:sym typeface="+mn-ea"/>
                        </a:rPr>
                        <a:t>“个人客户”时录入</a:t>
                      </a:r>
                      <a:endParaRPr lang="zh-CN" altLang="en-US" sz="1100" b="0" dirty="0">
                        <a:latin typeface="微软雅黑" panose="020B0503020204020204" pitchFamily="34" charset="-122"/>
                        <a:ea typeface="微软雅黑" panose="020B0503020204020204" pitchFamily="34" charset="-122"/>
                        <a:sym typeface="+mn-ea"/>
                      </a:endParaRPr>
                    </a:p>
                  </a:txBody>
                  <a:tcPr anchor="ctr"/>
                </a:tc>
              </a:tr>
              <a:tr h="0">
                <a:tc>
                  <a:txBody>
                    <a:bodyPr/>
                    <a:lstStyle/>
                    <a:p>
                      <a:pPr algn="ctr">
                        <a:buNone/>
                      </a:pPr>
                      <a:r>
                        <a:rPr lang="en-US" altLang="zh-CN" sz="1100" dirty="0" smtClean="0">
                          <a:latin typeface="微软雅黑" panose="020B0503020204020204" pitchFamily="34" charset="-122"/>
                          <a:ea typeface="微软雅黑" panose="020B0503020204020204" pitchFamily="34" charset="-122"/>
                        </a:rPr>
                        <a:t>7</a:t>
                      </a:r>
                      <a:endParaRPr lang="en-US" altLang="zh-CN" sz="1100" dirty="0">
                        <a:latin typeface="微软雅黑" panose="020B0503020204020204" pitchFamily="34" charset="-122"/>
                        <a:ea typeface="微软雅黑" panose="020B0503020204020204" pitchFamily="34" charset="-122"/>
                      </a:endParaRPr>
                    </a:p>
                  </a:txBody>
                  <a:tcPr anchor="ctr"/>
                </a:tc>
                <a:tc>
                  <a:txBody>
                    <a:bodyPr/>
                    <a:lstStyle/>
                    <a:p>
                      <a:pPr algn="ctr">
                        <a:buNone/>
                      </a:pPr>
                      <a:r>
                        <a:rPr lang="zh-CN" altLang="en-US" sz="1100" dirty="0" smtClean="0">
                          <a:latin typeface="微软雅黑" panose="020B0503020204020204" pitchFamily="34" charset="-122"/>
                          <a:ea typeface="微软雅黑" panose="020B0503020204020204" pitchFamily="34" charset="-122"/>
                        </a:rPr>
                        <a:t>融资金额</a:t>
                      </a:r>
                      <a:endParaRPr lang="en-US" altLang="zh-CN" sz="1100" dirty="0">
                        <a:latin typeface="微软雅黑" panose="020B0503020204020204" pitchFamily="34" charset="-122"/>
                        <a:ea typeface="微软雅黑" panose="020B0503020204020204" pitchFamily="34" charset="-122"/>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1100" b="0" dirty="0" smtClean="0">
                          <a:latin typeface="微软雅黑" panose="020B0503020204020204" pitchFamily="34" charset="-122"/>
                          <a:ea typeface="微软雅黑" panose="020B0503020204020204" pitchFamily="34" charset="-122"/>
                        </a:rPr>
                        <a:t>“公司客户”或“个人客户”</a:t>
                      </a:r>
                      <a:r>
                        <a:rPr lang="zh-CN" altLang="en-US" sz="1100" b="0" dirty="0" smtClean="0">
                          <a:latin typeface="微软雅黑" panose="020B0503020204020204" pitchFamily="34" charset="-122"/>
                          <a:ea typeface="微软雅黑" panose="020B0503020204020204" pitchFamily="34" charset="-122"/>
                          <a:sym typeface="+mn-ea"/>
                        </a:rPr>
                        <a:t>对应的资产金额</a:t>
                      </a:r>
                      <a:endParaRPr lang="en-US" altLang="zh-CN" sz="1100" b="0" dirty="0" smtClean="0">
                        <a:latin typeface="微软雅黑" panose="020B0503020204020204" pitchFamily="34" charset="-122"/>
                        <a:ea typeface="微软雅黑" panose="020B0503020204020204" pitchFamily="34" charset="-122"/>
                      </a:endParaRPr>
                    </a:p>
                  </a:txBody>
                  <a:tcPr anchor="ctr"/>
                </a:tc>
              </a:tr>
              <a:tr h="0">
                <a:tc>
                  <a:txBody>
                    <a:bodyPr/>
                    <a:lstStyle/>
                    <a:p>
                      <a:pPr algn="ctr">
                        <a:buNone/>
                      </a:pPr>
                      <a:r>
                        <a:rPr lang="en-US" altLang="zh-CN" sz="1100" dirty="0" smtClean="0">
                          <a:latin typeface="微软雅黑" panose="020B0503020204020204" pitchFamily="34" charset="-122"/>
                          <a:ea typeface="微软雅黑" panose="020B0503020204020204" pitchFamily="34" charset="-122"/>
                        </a:rPr>
                        <a:t>8</a:t>
                      </a:r>
                      <a:endParaRPr lang="en-US" altLang="zh-CN" sz="1100" dirty="0">
                        <a:latin typeface="微软雅黑" panose="020B0503020204020204" pitchFamily="34" charset="-122"/>
                        <a:ea typeface="微软雅黑" panose="020B0503020204020204" pitchFamily="34" charset="-122"/>
                      </a:endParaRPr>
                    </a:p>
                  </a:txBody>
                  <a:tcPr anchor="ctr"/>
                </a:tc>
                <a:tc>
                  <a:txBody>
                    <a:bodyPr/>
                    <a:lstStyle/>
                    <a:p>
                      <a:pPr algn="ctr">
                        <a:buNone/>
                      </a:pPr>
                      <a:r>
                        <a:rPr lang="zh-CN" altLang="en-US" sz="1100" dirty="0" smtClean="0">
                          <a:latin typeface="微软雅黑" panose="020B0503020204020204" pitchFamily="34" charset="-122"/>
                          <a:ea typeface="微软雅黑" panose="020B0503020204020204" pitchFamily="34" charset="-122"/>
                        </a:rPr>
                        <a:t>占比</a:t>
                      </a:r>
                      <a:endParaRPr lang="en-US" altLang="zh-CN" sz="1100" dirty="0">
                        <a:latin typeface="微软雅黑" panose="020B0503020204020204" pitchFamily="34" charset="-122"/>
                        <a:ea typeface="微软雅黑" panose="020B0503020204020204" pitchFamily="34" charset="-122"/>
                      </a:endParaRPr>
                    </a:p>
                  </a:txBody>
                  <a:tcPr anchor="ctr"/>
                </a:tc>
                <a:tc>
                  <a:txBody>
                    <a:bodyPr/>
                    <a:lstStyle/>
                    <a:p>
                      <a:pPr algn="l">
                        <a:buNone/>
                      </a:pPr>
                      <a:r>
                        <a:rPr lang="zh-CN" altLang="en-US" sz="1100" b="0" dirty="0" smtClean="0">
                          <a:latin typeface="微软雅黑" panose="020B0503020204020204" pitchFamily="34" charset="-122"/>
                          <a:ea typeface="微软雅黑" panose="020B0503020204020204" pitchFamily="34" charset="-122"/>
                          <a:sym typeface="+mn-ea"/>
                        </a:rPr>
                        <a:t>数字</a:t>
                      </a:r>
                      <a:r>
                        <a:rPr lang="en-US" altLang="zh-CN" sz="1100" b="0" dirty="0" smtClean="0">
                          <a:latin typeface="微软雅黑" panose="020B0503020204020204" pitchFamily="34" charset="-122"/>
                          <a:ea typeface="微软雅黑" panose="020B0503020204020204" pitchFamily="34" charset="-122"/>
                          <a:sym typeface="+mn-ea"/>
                        </a:rPr>
                        <a:t>0-100</a:t>
                      </a:r>
                      <a:r>
                        <a:rPr lang="zh-CN" altLang="en-US" sz="1100" b="0" dirty="0" smtClean="0">
                          <a:latin typeface="微软雅黑" panose="020B0503020204020204" pitchFamily="34" charset="-122"/>
                          <a:ea typeface="微软雅黑" panose="020B0503020204020204" pitchFamily="34" charset="-122"/>
                          <a:sym typeface="+mn-ea"/>
                        </a:rPr>
                        <a:t>，合计</a:t>
                      </a:r>
                      <a:r>
                        <a:rPr lang="en-US" altLang="zh-CN" sz="1100" b="0" dirty="0" smtClean="0">
                          <a:latin typeface="微软雅黑" panose="020B0503020204020204" pitchFamily="34" charset="-122"/>
                          <a:ea typeface="微软雅黑" panose="020B0503020204020204" pitchFamily="34" charset="-122"/>
                          <a:sym typeface="+mn-ea"/>
                        </a:rPr>
                        <a:t>100</a:t>
                      </a:r>
                      <a:endParaRPr lang="zh-CN" altLang="en-US" sz="1100" b="0" dirty="0">
                        <a:latin typeface="微软雅黑" panose="020B0503020204020204" pitchFamily="34" charset="-122"/>
                        <a:ea typeface="微软雅黑" panose="020B0503020204020204" pitchFamily="34" charset="-122"/>
                        <a:sym typeface="+mn-ea"/>
                      </a:endParaRPr>
                    </a:p>
                  </a:txBody>
                  <a:tcPr anchor="ctr"/>
                </a:tc>
              </a:tr>
            </a:tbl>
          </a:graphicData>
        </a:graphic>
      </p:graphicFrame>
      <p:grpSp>
        <p:nvGrpSpPr>
          <p:cNvPr id="21" name="组合 20"/>
          <p:cNvGrpSpPr/>
          <p:nvPr/>
        </p:nvGrpSpPr>
        <p:grpSpPr>
          <a:xfrm>
            <a:off x="6201411" y="1821494"/>
            <a:ext cx="2677795" cy="306705"/>
            <a:chOff x="659567" y="1546519"/>
            <a:chExt cx="2677795" cy="306705"/>
          </a:xfrm>
        </p:grpSpPr>
        <p:sp>
          <p:nvSpPr>
            <p:cNvPr id="23" name="矩形 22"/>
            <p:cNvSpPr/>
            <p:nvPr/>
          </p:nvSpPr>
          <p:spPr>
            <a:xfrm>
              <a:off x="1041837" y="1546519"/>
              <a:ext cx="2295525" cy="306705"/>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0965" algn="l" defTabSz="914400" rtl="0" eaLnBrk="1" latinLnBrk="0" hangingPunct="1">
                <a:defRPr sz="1800" kern="1200">
                  <a:solidFill>
                    <a:schemeClr val="tx1"/>
                  </a:solidFill>
                  <a:latin typeface="+mn-lt"/>
                  <a:ea typeface="+mn-ea"/>
                  <a:cs typeface="+mn-cs"/>
                </a:defRPr>
              </a:lvl4pPr>
              <a:lvl5pPr marL="1828165" algn="l" defTabSz="914400" rtl="0" eaLnBrk="1" latinLnBrk="0" hangingPunct="1">
                <a:defRPr sz="1800" kern="1200">
                  <a:solidFill>
                    <a:schemeClr val="tx1"/>
                  </a:solidFill>
                  <a:latin typeface="+mn-lt"/>
                  <a:ea typeface="+mn-ea"/>
                  <a:cs typeface="+mn-cs"/>
                </a:defRPr>
              </a:lvl5pPr>
              <a:lvl6pPr marL="2285365" algn="l" defTabSz="914400" rtl="0" eaLnBrk="1" latinLnBrk="0" hangingPunct="1">
                <a:defRPr sz="1800" kern="1200">
                  <a:solidFill>
                    <a:schemeClr val="tx1"/>
                  </a:solidFill>
                  <a:latin typeface="+mn-lt"/>
                  <a:ea typeface="+mn-ea"/>
                  <a:cs typeface="+mn-cs"/>
                </a:defRPr>
              </a:lvl6pPr>
              <a:lvl7pPr marL="2742565" algn="l" defTabSz="914400" rtl="0" eaLnBrk="1" latinLnBrk="0" hangingPunct="1">
                <a:defRPr sz="1800" kern="1200">
                  <a:solidFill>
                    <a:schemeClr val="tx1"/>
                  </a:solidFill>
                  <a:latin typeface="+mn-lt"/>
                  <a:ea typeface="+mn-ea"/>
                  <a:cs typeface="+mn-cs"/>
                </a:defRPr>
              </a:lvl7pPr>
              <a:lvl8pPr marL="3199765" algn="l" defTabSz="914400" rtl="0" eaLnBrk="1" latinLnBrk="0" hangingPunct="1">
                <a:defRPr sz="1800" kern="1200">
                  <a:solidFill>
                    <a:schemeClr val="tx1"/>
                  </a:solidFill>
                  <a:latin typeface="+mn-lt"/>
                  <a:ea typeface="+mn-ea"/>
                  <a:cs typeface="+mn-cs"/>
                </a:defRPr>
              </a:lvl8pPr>
              <a:lvl9pPr marL="3656330" algn="l" defTabSz="914400" rtl="0" eaLnBrk="1" latinLnBrk="0" hangingPunct="1">
                <a:defRPr sz="1800" kern="1200">
                  <a:solidFill>
                    <a:schemeClr val="tx1"/>
                  </a:solidFill>
                  <a:latin typeface="+mn-lt"/>
                  <a:ea typeface="+mn-ea"/>
                  <a:cs typeface="+mn-cs"/>
                </a:defRPr>
              </a:lvl9pPr>
            </a:lstStyle>
            <a:p>
              <a:pPr>
                <a:spcBef>
                  <a:spcPts val="600"/>
                </a:spcBef>
              </a:pPr>
              <a:r>
                <a:rPr lang="zh-CN" altLang="en-US" sz="1400" b="1" kern="100" dirty="0" smtClean="0">
                  <a:latin typeface="微软雅黑" panose="020B0503020204020204" pitchFamily="34" charset="-122"/>
                  <a:ea typeface="微软雅黑" panose="020B0503020204020204" pitchFamily="34" charset="-122"/>
                  <a:cs typeface="仿宋" panose="02010609060101010101" pitchFamily="49" charset="-122"/>
                </a:rPr>
                <a:t>按照资产大类录入</a:t>
              </a:r>
              <a:endParaRPr lang="zh-CN" altLang="en-US" sz="1400" b="1" kern="100" dirty="0">
                <a:latin typeface="微软雅黑" panose="020B0503020204020204" pitchFamily="34" charset="-122"/>
                <a:ea typeface="微软雅黑" panose="020B0503020204020204" pitchFamily="34" charset="-122"/>
                <a:cs typeface="仿宋" panose="02010609060101010101" pitchFamily="49" charset="-122"/>
                <a:sym typeface="+mn-ea"/>
              </a:endParaRPr>
            </a:p>
          </p:txBody>
        </p:sp>
        <p:sp>
          <p:nvSpPr>
            <p:cNvPr id="29" name="iconfont-11814-5643630"/>
            <p:cNvSpPr/>
            <p:nvPr/>
          </p:nvSpPr>
          <p:spPr>
            <a:xfrm>
              <a:off x="659567" y="1581464"/>
              <a:ext cx="337321" cy="267680"/>
            </a:xfrm>
            <a:custGeom>
              <a:avLst/>
              <a:gdLst>
                <a:gd name="connsiteX0" fmla="*/ 416740 w 505921"/>
                <a:gd name="connsiteY0" fmla="*/ 333789 h 388270"/>
                <a:gd name="connsiteX1" fmla="*/ 426858 w 505921"/>
                <a:gd name="connsiteY1" fmla="*/ 333789 h 388270"/>
                <a:gd name="connsiteX2" fmla="*/ 426858 w 505921"/>
                <a:gd name="connsiteY2" fmla="*/ 342914 h 388270"/>
                <a:gd name="connsiteX3" fmla="*/ 421775 w 505921"/>
                <a:gd name="connsiteY3" fmla="*/ 347994 h 388270"/>
                <a:gd name="connsiteX4" fmla="*/ 416740 w 505921"/>
                <a:gd name="connsiteY4" fmla="*/ 342914 h 388270"/>
                <a:gd name="connsiteX5" fmla="*/ 421775 w 505921"/>
                <a:gd name="connsiteY5" fmla="*/ 327956 h 388270"/>
                <a:gd name="connsiteX6" fmla="*/ 416740 w 505921"/>
                <a:gd name="connsiteY6" fmla="*/ 332989 h 388270"/>
                <a:gd name="connsiteX7" fmla="*/ 416740 w 505921"/>
                <a:gd name="connsiteY7" fmla="*/ 333789 h 388270"/>
                <a:gd name="connsiteX8" fmla="*/ 416490 w 505921"/>
                <a:gd name="connsiteY8" fmla="*/ 333789 h 388270"/>
                <a:gd name="connsiteX9" fmla="*/ 411823 w 505921"/>
                <a:gd name="connsiteY9" fmla="*/ 338504 h 388270"/>
                <a:gd name="connsiteX10" fmla="*/ 411823 w 505921"/>
                <a:gd name="connsiteY10" fmla="*/ 368173 h 388270"/>
                <a:gd name="connsiteX11" fmla="*/ 416490 w 505921"/>
                <a:gd name="connsiteY11" fmla="*/ 372840 h 388270"/>
                <a:gd name="connsiteX12" fmla="*/ 426871 w 505921"/>
                <a:gd name="connsiteY12" fmla="*/ 372840 h 388270"/>
                <a:gd name="connsiteX13" fmla="*/ 431538 w 505921"/>
                <a:gd name="connsiteY13" fmla="*/ 368173 h 388270"/>
                <a:gd name="connsiteX14" fmla="*/ 431538 w 505921"/>
                <a:gd name="connsiteY14" fmla="*/ 338504 h 388270"/>
                <a:gd name="connsiteX15" fmla="*/ 426871 w 505921"/>
                <a:gd name="connsiteY15" fmla="*/ 333789 h 388270"/>
                <a:gd name="connsiteX16" fmla="*/ 426858 w 505921"/>
                <a:gd name="connsiteY16" fmla="*/ 333789 h 388270"/>
                <a:gd name="connsiteX17" fmla="*/ 426858 w 505921"/>
                <a:gd name="connsiteY17" fmla="*/ 332989 h 388270"/>
                <a:gd name="connsiteX18" fmla="*/ 421775 w 505921"/>
                <a:gd name="connsiteY18" fmla="*/ 327956 h 388270"/>
                <a:gd name="connsiteX19" fmla="*/ 416490 w 505921"/>
                <a:gd name="connsiteY19" fmla="*/ 323645 h 388270"/>
                <a:gd name="connsiteX20" fmla="*/ 426871 w 505921"/>
                <a:gd name="connsiteY20" fmla="*/ 323645 h 388270"/>
                <a:gd name="connsiteX21" fmla="*/ 441729 w 505921"/>
                <a:gd name="connsiteY21" fmla="*/ 338504 h 388270"/>
                <a:gd name="connsiteX22" fmla="*/ 441729 w 505921"/>
                <a:gd name="connsiteY22" fmla="*/ 368173 h 388270"/>
                <a:gd name="connsiteX23" fmla="*/ 426871 w 505921"/>
                <a:gd name="connsiteY23" fmla="*/ 382984 h 388270"/>
                <a:gd name="connsiteX24" fmla="*/ 416490 w 505921"/>
                <a:gd name="connsiteY24" fmla="*/ 382984 h 388270"/>
                <a:gd name="connsiteX25" fmla="*/ 401680 w 505921"/>
                <a:gd name="connsiteY25" fmla="*/ 368173 h 388270"/>
                <a:gd name="connsiteX26" fmla="*/ 401680 w 505921"/>
                <a:gd name="connsiteY26" fmla="*/ 338504 h 388270"/>
                <a:gd name="connsiteX27" fmla="*/ 416490 w 505921"/>
                <a:gd name="connsiteY27" fmla="*/ 323645 h 388270"/>
                <a:gd name="connsiteX28" fmla="*/ 64005 w 505921"/>
                <a:gd name="connsiteY28" fmla="*/ 307787 h 388270"/>
                <a:gd name="connsiteX29" fmla="*/ 52005 w 505921"/>
                <a:gd name="connsiteY29" fmla="*/ 319788 h 388270"/>
                <a:gd name="connsiteX30" fmla="*/ 52005 w 505921"/>
                <a:gd name="connsiteY30" fmla="*/ 366316 h 388270"/>
                <a:gd name="connsiteX31" fmla="*/ 64005 w 505921"/>
                <a:gd name="connsiteY31" fmla="*/ 378317 h 388270"/>
                <a:gd name="connsiteX32" fmla="*/ 363489 w 505921"/>
                <a:gd name="connsiteY32" fmla="*/ 378317 h 388270"/>
                <a:gd name="connsiteX33" fmla="*/ 375489 w 505921"/>
                <a:gd name="connsiteY33" fmla="*/ 366316 h 388270"/>
                <a:gd name="connsiteX34" fmla="*/ 375489 w 505921"/>
                <a:gd name="connsiteY34" fmla="*/ 319788 h 388270"/>
                <a:gd name="connsiteX35" fmla="*/ 363489 w 505921"/>
                <a:gd name="connsiteY35" fmla="*/ 307787 h 388270"/>
                <a:gd name="connsiteX36" fmla="*/ 64005 w 505921"/>
                <a:gd name="connsiteY36" fmla="*/ 297452 h 388270"/>
                <a:gd name="connsiteX37" fmla="*/ 363489 w 505921"/>
                <a:gd name="connsiteY37" fmla="*/ 297452 h 388270"/>
                <a:gd name="connsiteX38" fmla="*/ 385632 w 505921"/>
                <a:gd name="connsiteY38" fmla="*/ 319597 h 388270"/>
                <a:gd name="connsiteX39" fmla="*/ 385632 w 505921"/>
                <a:gd name="connsiteY39" fmla="*/ 366125 h 388270"/>
                <a:gd name="connsiteX40" fmla="*/ 363489 w 505921"/>
                <a:gd name="connsiteY40" fmla="*/ 388270 h 388270"/>
                <a:gd name="connsiteX41" fmla="*/ 64005 w 505921"/>
                <a:gd name="connsiteY41" fmla="*/ 388270 h 388270"/>
                <a:gd name="connsiteX42" fmla="*/ 41862 w 505921"/>
                <a:gd name="connsiteY42" fmla="*/ 366125 h 388270"/>
                <a:gd name="connsiteX43" fmla="*/ 41862 w 505921"/>
                <a:gd name="connsiteY43" fmla="*/ 319597 h 388270"/>
                <a:gd name="connsiteX44" fmla="*/ 64005 w 505921"/>
                <a:gd name="connsiteY44" fmla="*/ 297452 h 388270"/>
                <a:gd name="connsiteX45" fmla="*/ 148293 w 505921"/>
                <a:gd name="connsiteY45" fmla="*/ 250496 h 388270"/>
                <a:gd name="connsiteX46" fmla="*/ 146103 w 505921"/>
                <a:gd name="connsiteY46" fmla="*/ 252734 h 388270"/>
                <a:gd name="connsiteX47" fmla="*/ 148293 w 505921"/>
                <a:gd name="connsiteY47" fmla="*/ 254973 h 388270"/>
                <a:gd name="connsiteX48" fmla="*/ 254772 w 505921"/>
                <a:gd name="connsiteY48" fmla="*/ 254973 h 388270"/>
                <a:gd name="connsiteX49" fmla="*/ 257010 w 505921"/>
                <a:gd name="connsiteY49" fmla="*/ 252734 h 388270"/>
                <a:gd name="connsiteX50" fmla="*/ 254772 w 505921"/>
                <a:gd name="connsiteY50" fmla="*/ 250496 h 388270"/>
                <a:gd name="connsiteX51" fmla="*/ 148293 w 505921"/>
                <a:gd name="connsiteY51" fmla="*/ 240352 h 388270"/>
                <a:gd name="connsiteX52" fmla="*/ 169938 w 505921"/>
                <a:gd name="connsiteY52" fmla="*/ 240352 h 388270"/>
                <a:gd name="connsiteX53" fmla="*/ 170856 w 505921"/>
                <a:gd name="connsiteY53" fmla="*/ 242593 h 388270"/>
                <a:gd name="connsiteX54" fmla="*/ 179670 w 505921"/>
                <a:gd name="connsiteY54" fmla="*/ 246215 h 388270"/>
                <a:gd name="connsiteX55" fmla="*/ 223489 w 505921"/>
                <a:gd name="connsiteY55" fmla="*/ 246215 h 388270"/>
                <a:gd name="connsiteX56" fmla="*/ 232291 w 505921"/>
                <a:gd name="connsiteY56" fmla="*/ 242593 h 388270"/>
                <a:gd name="connsiteX57" fmla="*/ 233261 w 505921"/>
                <a:gd name="connsiteY57" fmla="*/ 240352 h 388270"/>
                <a:gd name="connsiteX58" fmla="*/ 254772 w 505921"/>
                <a:gd name="connsiteY58" fmla="*/ 240352 h 388270"/>
                <a:gd name="connsiteX59" fmla="*/ 267153 w 505921"/>
                <a:gd name="connsiteY59" fmla="*/ 252734 h 388270"/>
                <a:gd name="connsiteX60" fmla="*/ 254962 w 505921"/>
                <a:gd name="connsiteY60" fmla="*/ 265116 h 388270"/>
                <a:gd name="connsiteX61" fmla="*/ 148293 w 505921"/>
                <a:gd name="connsiteY61" fmla="*/ 265116 h 388270"/>
                <a:gd name="connsiteX62" fmla="*/ 135912 w 505921"/>
                <a:gd name="connsiteY62" fmla="*/ 252734 h 388270"/>
                <a:gd name="connsiteX63" fmla="*/ 148293 w 505921"/>
                <a:gd name="connsiteY63" fmla="*/ 240352 h 388270"/>
                <a:gd name="connsiteX64" fmla="*/ 169852 w 505921"/>
                <a:gd name="connsiteY64" fmla="*/ 227566 h 388270"/>
                <a:gd name="connsiteX65" fmla="*/ 183858 w 505921"/>
                <a:gd name="connsiteY65" fmla="*/ 227566 h 388270"/>
                <a:gd name="connsiteX66" fmla="*/ 177434 w 505921"/>
                <a:gd name="connsiteY66" fmla="*/ 234037 h 388270"/>
                <a:gd name="connsiteX67" fmla="*/ 179670 w 505921"/>
                <a:gd name="connsiteY67" fmla="*/ 236225 h 388270"/>
                <a:gd name="connsiteX68" fmla="*/ 223489 w 505921"/>
                <a:gd name="connsiteY68" fmla="*/ 236225 h 388270"/>
                <a:gd name="connsiteX69" fmla="*/ 225725 w 505921"/>
                <a:gd name="connsiteY69" fmla="*/ 234037 h 388270"/>
                <a:gd name="connsiteX70" fmla="*/ 219301 w 505921"/>
                <a:gd name="connsiteY70" fmla="*/ 227566 h 388270"/>
                <a:gd name="connsiteX71" fmla="*/ 233497 w 505921"/>
                <a:gd name="connsiteY71" fmla="*/ 227566 h 388270"/>
                <a:gd name="connsiteX72" fmla="*/ 236097 w 505921"/>
                <a:gd name="connsiteY72" fmla="*/ 233799 h 388270"/>
                <a:gd name="connsiteX73" fmla="*/ 233261 w 505921"/>
                <a:gd name="connsiteY73" fmla="*/ 240352 h 388270"/>
                <a:gd name="connsiteX74" fmla="*/ 169938 w 505921"/>
                <a:gd name="connsiteY74" fmla="*/ 240352 h 388270"/>
                <a:gd name="connsiteX75" fmla="*/ 167252 w 505921"/>
                <a:gd name="connsiteY75" fmla="*/ 233799 h 388270"/>
                <a:gd name="connsiteX76" fmla="*/ 183904 w 505921"/>
                <a:gd name="connsiteY76" fmla="*/ 227519 h 388270"/>
                <a:gd name="connsiteX77" fmla="*/ 219254 w 505921"/>
                <a:gd name="connsiteY77" fmla="*/ 227519 h 388270"/>
                <a:gd name="connsiteX78" fmla="*/ 219301 w 505921"/>
                <a:gd name="connsiteY78" fmla="*/ 227566 h 388270"/>
                <a:gd name="connsiteX79" fmla="*/ 183858 w 505921"/>
                <a:gd name="connsiteY79" fmla="*/ 227566 h 388270"/>
                <a:gd name="connsiteX80" fmla="*/ 183904 w 505921"/>
                <a:gd name="connsiteY80" fmla="*/ 217149 h 388270"/>
                <a:gd name="connsiteX81" fmla="*/ 219445 w 505921"/>
                <a:gd name="connsiteY81" fmla="*/ 217149 h 388270"/>
                <a:gd name="connsiteX82" fmla="*/ 220560 w 505921"/>
                <a:gd name="connsiteY82" fmla="*/ 217614 h 388270"/>
                <a:gd name="connsiteX83" fmla="*/ 182789 w 505921"/>
                <a:gd name="connsiteY83" fmla="*/ 217614 h 388270"/>
                <a:gd name="connsiteX84" fmla="*/ 439253 w 505921"/>
                <a:gd name="connsiteY84" fmla="*/ 19666 h 388270"/>
                <a:gd name="connsiteX85" fmla="*/ 437015 w 505921"/>
                <a:gd name="connsiteY85" fmla="*/ 21905 h 388270"/>
                <a:gd name="connsiteX86" fmla="*/ 437015 w 505921"/>
                <a:gd name="connsiteY86" fmla="*/ 262068 h 388270"/>
                <a:gd name="connsiteX87" fmla="*/ 439253 w 505921"/>
                <a:gd name="connsiteY87" fmla="*/ 264307 h 388270"/>
                <a:gd name="connsiteX88" fmla="*/ 493540 w 505921"/>
                <a:gd name="connsiteY88" fmla="*/ 264307 h 388270"/>
                <a:gd name="connsiteX89" fmla="*/ 495730 w 505921"/>
                <a:gd name="connsiteY89" fmla="*/ 262068 h 388270"/>
                <a:gd name="connsiteX90" fmla="*/ 495730 w 505921"/>
                <a:gd name="connsiteY90" fmla="*/ 21905 h 388270"/>
                <a:gd name="connsiteX91" fmla="*/ 493540 w 505921"/>
                <a:gd name="connsiteY91" fmla="*/ 19666 h 388270"/>
                <a:gd name="connsiteX92" fmla="*/ 439253 w 505921"/>
                <a:gd name="connsiteY92" fmla="*/ 9523 h 388270"/>
                <a:gd name="connsiteX93" fmla="*/ 493540 w 505921"/>
                <a:gd name="connsiteY93" fmla="*/ 9523 h 388270"/>
                <a:gd name="connsiteX94" fmla="*/ 505921 w 505921"/>
                <a:gd name="connsiteY94" fmla="*/ 21905 h 388270"/>
                <a:gd name="connsiteX95" fmla="*/ 505921 w 505921"/>
                <a:gd name="connsiteY95" fmla="*/ 262068 h 388270"/>
                <a:gd name="connsiteX96" fmla="*/ 493540 w 505921"/>
                <a:gd name="connsiteY96" fmla="*/ 274689 h 388270"/>
                <a:gd name="connsiteX97" fmla="*/ 439253 w 505921"/>
                <a:gd name="connsiteY97" fmla="*/ 274689 h 388270"/>
                <a:gd name="connsiteX98" fmla="*/ 426871 w 505921"/>
                <a:gd name="connsiteY98" fmla="*/ 262306 h 388270"/>
                <a:gd name="connsiteX99" fmla="*/ 426871 w 505921"/>
                <a:gd name="connsiteY99" fmla="*/ 21905 h 388270"/>
                <a:gd name="connsiteX100" fmla="*/ 439253 w 505921"/>
                <a:gd name="connsiteY100" fmla="*/ 9523 h 388270"/>
                <a:gd name="connsiteX101" fmla="*/ 16669 w 505921"/>
                <a:gd name="connsiteY101" fmla="*/ 0 h 388270"/>
                <a:gd name="connsiteX102" fmla="*/ 386481 w 505921"/>
                <a:gd name="connsiteY102" fmla="*/ 0 h 388270"/>
                <a:gd name="connsiteX103" fmla="*/ 403150 w 505921"/>
                <a:gd name="connsiteY103" fmla="*/ 16666 h 388270"/>
                <a:gd name="connsiteX104" fmla="*/ 403150 w 505921"/>
                <a:gd name="connsiteY104" fmla="*/ 210899 h 388270"/>
                <a:gd name="connsiteX105" fmla="*/ 386481 w 505921"/>
                <a:gd name="connsiteY105" fmla="*/ 227566 h 388270"/>
                <a:gd name="connsiteX106" fmla="*/ 233497 w 505921"/>
                <a:gd name="connsiteY106" fmla="*/ 227566 h 388270"/>
                <a:gd name="connsiteX107" fmla="*/ 231196 w 505921"/>
                <a:gd name="connsiteY107" fmla="*/ 222048 h 388270"/>
                <a:gd name="connsiteX108" fmla="*/ 220560 w 505921"/>
                <a:gd name="connsiteY108" fmla="*/ 217614 h 388270"/>
                <a:gd name="connsiteX109" fmla="*/ 386672 w 505921"/>
                <a:gd name="connsiteY109" fmla="*/ 217614 h 388270"/>
                <a:gd name="connsiteX110" fmla="*/ 393196 w 505921"/>
                <a:gd name="connsiteY110" fmla="*/ 211090 h 388270"/>
                <a:gd name="connsiteX111" fmla="*/ 393196 w 505921"/>
                <a:gd name="connsiteY111" fmla="*/ 16666 h 388270"/>
                <a:gd name="connsiteX112" fmla="*/ 386672 w 505921"/>
                <a:gd name="connsiteY112" fmla="*/ 10190 h 388270"/>
                <a:gd name="connsiteX113" fmla="*/ 16859 w 505921"/>
                <a:gd name="connsiteY113" fmla="*/ 10190 h 388270"/>
                <a:gd name="connsiteX114" fmla="*/ 16859 w 505921"/>
                <a:gd name="connsiteY114" fmla="*/ 10380 h 388270"/>
                <a:gd name="connsiteX115" fmla="*/ 10335 w 505921"/>
                <a:gd name="connsiteY115" fmla="*/ 16856 h 388270"/>
                <a:gd name="connsiteX116" fmla="*/ 10335 w 505921"/>
                <a:gd name="connsiteY116" fmla="*/ 211090 h 388270"/>
                <a:gd name="connsiteX117" fmla="*/ 16859 w 505921"/>
                <a:gd name="connsiteY117" fmla="*/ 217614 h 388270"/>
                <a:gd name="connsiteX118" fmla="*/ 182789 w 505921"/>
                <a:gd name="connsiteY118" fmla="*/ 217614 h 388270"/>
                <a:gd name="connsiteX119" fmla="*/ 172153 w 505921"/>
                <a:gd name="connsiteY119" fmla="*/ 222048 h 388270"/>
                <a:gd name="connsiteX120" fmla="*/ 169852 w 505921"/>
                <a:gd name="connsiteY120" fmla="*/ 227566 h 388270"/>
                <a:gd name="connsiteX121" fmla="*/ 16669 w 505921"/>
                <a:gd name="connsiteY121" fmla="*/ 227566 h 388270"/>
                <a:gd name="connsiteX122" fmla="*/ 0 w 505921"/>
                <a:gd name="connsiteY122" fmla="*/ 210899 h 388270"/>
                <a:gd name="connsiteX123" fmla="*/ 0 w 505921"/>
                <a:gd name="connsiteY123" fmla="*/ 16666 h 388270"/>
                <a:gd name="connsiteX124" fmla="*/ 16669 w 505921"/>
                <a:gd name="connsiteY124" fmla="*/ 0 h 388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Lst>
              <a:rect l="l" t="t" r="r" b="b"/>
              <a:pathLst>
                <a:path w="505921" h="388270">
                  <a:moveTo>
                    <a:pt x="416740" y="333789"/>
                  </a:moveTo>
                  <a:lnTo>
                    <a:pt x="426858" y="333789"/>
                  </a:lnTo>
                  <a:lnTo>
                    <a:pt x="426858" y="342914"/>
                  </a:lnTo>
                  <a:cubicBezTo>
                    <a:pt x="426858" y="345763"/>
                    <a:pt x="424625" y="347994"/>
                    <a:pt x="421775" y="347994"/>
                  </a:cubicBezTo>
                  <a:cubicBezTo>
                    <a:pt x="418973" y="347994"/>
                    <a:pt x="416740" y="345763"/>
                    <a:pt x="416740" y="342914"/>
                  </a:cubicBezTo>
                  <a:close/>
                  <a:moveTo>
                    <a:pt x="421775" y="327956"/>
                  </a:moveTo>
                  <a:cubicBezTo>
                    <a:pt x="418973" y="327956"/>
                    <a:pt x="416740" y="330188"/>
                    <a:pt x="416740" y="332989"/>
                  </a:cubicBezTo>
                  <a:lnTo>
                    <a:pt x="416740" y="333789"/>
                  </a:lnTo>
                  <a:lnTo>
                    <a:pt x="416490" y="333789"/>
                  </a:lnTo>
                  <a:cubicBezTo>
                    <a:pt x="413871" y="333789"/>
                    <a:pt x="411823" y="335837"/>
                    <a:pt x="411823" y="338504"/>
                  </a:cubicBezTo>
                  <a:lnTo>
                    <a:pt x="411823" y="368173"/>
                  </a:lnTo>
                  <a:cubicBezTo>
                    <a:pt x="411823" y="370793"/>
                    <a:pt x="413871" y="372840"/>
                    <a:pt x="416490" y="372840"/>
                  </a:cubicBezTo>
                  <a:lnTo>
                    <a:pt x="426871" y="372840"/>
                  </a:lnTo>
                  <a:cubicBezTo>
                    <a:pt x="429538" y="372840"/>
                    <a:pt x="431538" y="370793"/>
                    <a:pt x="431538" y="368173"/>
                  </a:cubicBezTo>
                  <a:lnTo>
                    <a:pt x="431538" y="338504"/>
                  </a:lnTo>
                  <a:cubicBezTo>
                    <a:pt x="431538" y="335837"/>
                    <a:pt x="429538" y="333789"/>
                    <a:pt x="426871" y="333789"/>
                  </a:cubicBezTo>
                  <a:lnTo>
                    <a:pt x="426858" y="333789"/>
                  </a:lnTo>
                  <a:lnTo>
                    <a:pt x="426858" y="332989"/>
                  </a:lnTo>
                  <a:cubicBezTo>
                    <a:pt x="426858" y="330188"/>
                    <a:pt x="424625" y="327956"/>
                    <a:pt x="421775" y="327956"/>
                  </a:cubicBezTo>
                  <a:close/>
                  <a:moveTo>
                    <a:pt x="416490" y="323645"/>
                  </a:moveTo>
                  <a:lnTo>
                    <a:pt x="426871" y="323645"/>
                  </a:lnTo>
                  <a:cubicBezTo>
                    <a:pt x="435015" y="323645"/>
                    <a:pt x="441729" y="330360"/>
                    <a:pt x="441729" y="338504"/>
                  </a:cubicBezTo>
                  <a:lnTo>
                    <a:pt x="441729" y="368173"/>
                  </a:lnTo>
                  <a:cubicBezTo>
                    <a:pt x="441729" y="376269"/>
                    <a:pt x="435015" y="382984"/>
                    <a:pt x="426871" y="382984"/>
                  </a:cubicBezTo>
                  <a:lnTo>
                    <a:pt x="416490" y="382984"/>
                  </a:lnTo>
                  <a:cubicBezTo>
                    <a:pt x="408395" y="382984"/>
                    <a:pt x="401680" y="376269"/>
                    <a:pt x="401680" y="368173"/>
                  </a:cubicBezTo>
                  <a:lnTo>
                    <a:pt x="401680" y="338504"/>
                  </a:lnTo>
                  <a:cubicBezTo>
                    <a:pt x="401680" y="330360"/>
                    <a:pt x="408395" y="323645"/>
                    <a:pt x="416490" y="323645"/>
                  </a:cubicBezTo>
                  <a:close/>
                  <a:moveTo>
                    <a:pt x="64005" y="307787"/>
                  </a:moveTo>
                  <a:cubicBezTo>
                    <a:pt x="57481" y="307787"/>
                    <a:pt x="52005" y="313073"/>
                    <a:pt x="52005" y="319788"/>
                  </a:cubicBezTo>
                  <a:lnTo>
                    <a:pt x="52005" y="366316"/>
                  </a:lnTo>
                  <a:cubicBezTo>
                    <a:pt x="52005" y="372840"/>
                    <a:pt x="57291" y="378317"/>
                    <a:pt x="64005" y="378317"/>
                  </a:cubicBezTo>
                  <a:lnTo>
                    <a:pt x="363489" y="378317"/>
                  </a:lnTo>
                  <a:cubicBezTo>
                    <a:pt x="369965" y="378317"/>
                    <a:pt x="375489" y="373031"/>
                    <a:pt x="375489" y="366316"/>
                  </a:cubicBezTo>
                  <a:lnTo>
                    <a:pt x="375489" y="319788"/>
                  </a:lnTo>
                  <a:cubicBezTo>
                    <a:pt x="375489" y="313311"/>
                    <a:pt x="370203" y="307787"/>
                    <a:pt x="363489" y="307787"/>
                  </a:cubicBezTo>
                  <a:close/>
                  <a:moveTo>
                    <a:pt x="64005" y="297452"/>
                  </a:moveTo>
                  <a:lnTo>
                    <a:pt x="363489" y="297452"/>
                  </a:lnTo>
                  <a:cubicBezTo>
                    <a:pt x="375680" y="297452"/>
                    <a:pt x="385632" y="307406"/>
                    <a:pt x="385632" y="319597"/>
                  </a:cubicBezTo>
                  <a:lnTo>
                    <a:pt x="385632" y="366125"/>
                  </a:lnTo>
                  <a:cubicBezTo>
                    <a:pt x="385442" y="378507"/>
                    <a:pt x="375489" y="388270"/>
                    <a:pt x="363489" y="388270"/>
                  </a:cubicBezTo>
                  <a:lnTo>
                    <a:pt x="64005" y="388270"/>
                  </a:lnTo>
                  <a:cubicBezTo>
                    <a:pt x="51815" y="388270"/>
                    <a:pt x="41862" y="378317"/>
                    <a:pt x="41862" y="366125"/>
                  </a:cubicBezTo>
                  <a:lnTo>
                    <a:pt x="41862" y="319597"/>
                  </a:lnTo>
                  <a:cubicBezTo>
                    <a:pt x="41862" y="307406"/>
                    <a:pt x="51815" y="297452"/>
                    <a:pt x="64005" y="297452"/>
                  </a:cubicBezTo>
                  <a:close/>
                  <a:moveTo>
                    <a:pt x="148293" y="250496"/>
                  </a:moveTo>
                  <a:cubicBezTo>
                    <a:pt x="147103" y="250496"/>
                    <a:pt x="146103" y="251496"/>
                    <a:pt x="146103" y="252734"/>
                  </a:cubicBezTo>
                  <a:cubicBezTo>
                    <a:pt x="146103" y="253972"/>
                    <a:pt x="147103" y="254973"/>
                    <a:pt x="148293" y="254973"/>
                  </a:cubicBezTo>
                  <a:lnTo>
                    <a:pt x="254772" y="254973"/>
                  </a:lnTo>
                  <a:cubicBezTo>
                    <a:pt x="256010" y="254973"/>
                    <a:pt x="257010" y="253972"/>
                    <a:pt x="257010" y="252734"/>
                  </a:cubicBezTo>
                  <a:cubicBezTo>
                    <a:pt x="257010" y="251496"/>
                    <a:pt x="256010" y="250496"/>
                    <a:pt x="254772" y="250496"/>
                  </a:cubicBezTo>
                  <a:close/>
                  <a:moveTo>
                    <a:pt x="148293" y="240352"/>
                  </a:moveTo>
                  <a:lnTo>
                    <a:pt x="169938" y="240352"/>
                  </a:lnTo>
                  <a:lnTo>
                    <a:pt x="170856" y="242593"/>
                  </a:lnTo>
                  <a:cubicBezTo>
                    <a:pt x="173092" y="244835"/>
                    <a:pt x="176197" y="246215"/>
                    <a:pt x="179670" y="246215"/>
                  </a:cubicBezTo>
                  <a:lnTo>
                    <a:pt x="223489" y="246215"/>
                  </a:lnTo>
                  <a:cubicBezTo>
                    <a:pt x="226938" y="246215"/>
                    <a:pt x="230031" y="244835"/>
                    <a:pt x="232291" y="242593"/>
                  </a:cubicBezTo>
                  <a:lnTo>
                    <a:pt x="233261" y="240352"/>
                  </a:lnTo>
                  <a:lnTo>
                    <a:pt x="254772" y="240352"/>
                  </a:lnTo>
                  <a:cubicBezTo>
                    <a:pt x="261677" y="240352"/>
                    <a:pt x="267153" y="245829"/>
                    <a:pt x="267153" y="252734"/>
                  </a:cubicBezTo>
                  <a:cubicBezTo>
                    <a:pt x="267391" y="259640"/>
                    <a:pt x="261677" y="265116"/>
                    <a:pt x="254962" y="265116"/>
                  </a:cubicBezTo>
                  <a:lnTo>
                    <a:pt x="148293" y="265116"/>
                  </a:lnTo>
                  <a:cubicBezTo>
                    <a:pt x="141388" y="265116"/>
                    <a:pt x="135912" y="259640"/>
                    <a:pt x="135912" y="252734"/>
                  </a:cubicBezTo>
                  <a:cubicBezTo>
                    <a:pt x="135912" y="245829"/>
                    <a:pt x="141388" y="240352"/>
                    <a:pt x="148293" y="240352"/>
                  </a:cubicBezTo>
                  <a:close/>
                  <a:moveTo>
                    <a:pt x="169852" y="227566"/>
                  </a:moveTo>
                  <a:lnTo>
                    <a:pt x="183858" y="227566"/>
                  </a:lnTo>
                  <a:lnTo>
                    <a:pt x="177434" y="234037"/>
                  </a:lnTo>
                  <a:cubicBezTo>
                    <a:pt x="177434" y="235226"/>
                    <a:pt x="178433" y="236225"/>
                    <a:pt x="179670" y="236225"/>
                  </a:cubicBezTo>
                  <a:lnTo>
                    <a:pt x="223489" y="236225"/>
                  </a:lnTo>
                  <a:cubicBezTo>
                    <a:pt x="224726" y="236225"/>
                    <a:pt x="225725" y="235226"/>
                    <a:pt x="225725" y="234037"/>
                  </a:cubicBezTo>
                  <a:lnTo>
                    <a:pt x="219301" y="227566"/>
                  </a:lnTo>
                  <a:lnTo>
                    <a:pt x="233497" y="227566"/>
                  </a:lnTo>
                  <a:lnTo>
                    <a:pt x="236097" y="233799"/>
                  </a:lnTo>
                  <a:lnTo>
                    <a:pt x="233261" y="240352"/>
                  </a:lnTo>
                  <a:lnTo>
                    <a:pt x="169938" y="240352"/>
                  </a:lnTo>
                  <a:lnTo>
                    <a:pt x="167252" y="233799"/>
                  </a:lnTo>
                  <a:close/>
                  <a:moveTo>
                    <a:pt x="183904" y="227519"/>
                  </a:moveTo>
                  <a:lnTo>
                    <a:pt x="219254" y="227519"/>
                  </a:lnTo>
                  <a:lnTo>
                    <a:pt x="219301" y="227566"/>
                  </a:lnTo>
                  <a:lnTo>
                    <a:pt x="183858" y="227566"/>
                  </a:lnTo>
                  <a:close/>
                  <a:moveTo>
                    <a:pt x="183904" y="217149"/>
                  </a:moveTo>
                  <a:lnTo>
                    <a:pt x="219445" y="217149"/>
                  </a:lnTo>
                  <a:lnTo>
                    <a:pt x="220560" y="217614"/>
                  </a:lnTo>
                  <a:lnTo>
                    <a:pt x="182789" y="217614"/>
                  </a:lnTo>
                  <a:close/>
                  <a:moveTo>
                    <a:pt x="439253" y="19666"/>
                  </a:moveTo>
                  <a:cubicBezTo>
                    <a:pt x="438062" y="19666"/>
                    <a:pt x="437015" y="20714"/>
                    <a:pt x="437015" y="21905"/>
                  </a:cubicBezTo>
                  <a:lnTo>
                    <a:pt x="437015" y="262068"/>
                  </a:lnTo>
                  <a:cubicBezTo>
                    <a:pt x="437015" y="263307"/>
                    <a:pt x="438062" y="264307"/>
                    <a:pt x="439253" y="264307"/>
                  </a:cubicBezTo>
                  <a:lnTo>
                    <a:pt x="493540" y="264307"/>
                  </a:lnTo>
                  <a:cubicBezTo>
                    <a:pt x="494730" y="264307"/>
                    <a:pt x="495730" y="263307"/>
                    <a:pt x="495730" y="262068"/>
                  </a:cubicBezTo>
                  <a:lnTo>
                    <a:pt x="495730" y="21905"/>
                  </a:lnTo>
                  <a:cubicBezTo>
                    <a:pt x="495730" y="20714"/>
                    <a:pt x="494730" y="19666"/>
                    <a:pt x="493540" y="19666"/>
                  </a:cubicBezTo>
                  <a:close/>
                  <a:moveTo>
                    <a:pt x="439253" y="9523"/>
                  </a:moveTo>
                  <a:lnTo>
                    <a:pt x="493540" y="9523"/>
                  </a:lnTo>
                  <a:cubicBezTo>
                    <a:pt x="500445" y="9523"/>
                    <a:pt x="505921" y="14999"/>
                    <a:pt x="505921" y="21905"/>
                  </a:cubicBezTo>
                  <a:lnTo>
                    <a:pt x="505921" y="262068"/>
                  </a:lnTo>
                  <a:cubicBezTo>
                    <a:pt x="505921" y="268974"/>
                    <a:pt x="500445" y="274689"/>
                    <a:pt x="493540" y="274689"/>
                  </a:cubicBezTo>
                  <a:lnTo>
                    <a:pt x="439253" y="274689"/>
                  </a:lnTo>
                  <a:cubicBezTo>
                    <a:pt x="432348" y="274689"/>
                    <a:pt x="426871" y="269212"/>
                    <a:pt x="426871" y="262306"/>
                  </a:cubicBezTo>
                  <a:lnTo>
                    <a:pt x="426871" y="21905"/>
                  </a:lnTo>
                  <a:cubicBezTo>
                    <a:pt x="426871" y="14999"/>
                    <a:pt x="432348" y="9523"/>
                    <a:pt x="439253" y="9523"/>
                  </a:cubicBezTo>
                  <a:close/>
                  <a:moveTo>
                    <a:pt x="16669" y="0"/>
                  </a:moveTo>
                  <a:lnTo>
                    <a:pt x="386481" y="0"/>
                  </a:lnTo>
                  <a:cubicBezTo>
                    <a:pt x="395625" y="0"/>
                    <a:pt x="403150" y="7523"/>
                    <a:pt x="403150" y="16666"/>
                  </a:cubicBezTo>
                  <a:lnTo>
                    <a:pt x="403150" y="210899"/>
                  </a:lnTo>
                  <a:cubicBezTo>
                    <a:pt x="403150" y="220042"/>
                    <a:pt x="395625" y="227566"/>
                    <a:pt x="386481" y="227566"/>
                  </a:cubicBezTo>
                  <a:lnTo>
                    <a:pt x="233497" y="227566"/>
                  </a:lnTo>
                  <a:lnTo>
                    <a:pt x="231196" y="222048"/>
                  </a:lnTo>
                  <a:lnTo>
                    <a:pt x="220560" y="217614"/>
                  </a:lnTo>
                  <a:lnTo>
                    <a:pt x="386672" y="217614"/>
                  </a:lnTo>
                  <a:cubicBezTo>
                    <a:pt x="390148" y="217614"/>
                    <a:pt x="393196" y="214757"/>
                    <a:pt x="393196" y="211090"/>
                  </a:cubicBezTo>
                  <a:lnTo>
                    <a:pt x="393196" y="16666"/>
                  </a:lnTo>
                  <a:cubicBezTo>
                    <a:pt x="393196" y="13238"/>
                    <a:pt x="390339" y="10190"/>
                    <a:pt x="386672" y="10190"/>
                  </a:cubicBezTo>
                  <a:lnTo>
                    <a:pt x="16859" y="10190"/>
                  </a:lnTo>
                  <a:lnTo>
                    <a:pt x="16859" y="10380"/>
                  </a:lnTo>
                  <a:cubicBezTo>
                    <a:pt x="13383" y="10380"/>
                    <a:pt x="10335" y="13238"/>
                    <a:pt x="10335" y="16856"/>
                  </a:cubicBezTo>
                  <a:lnTo>
                    <a:pt x="10335" y="211090"/>
                  </a:lnTo>
                  <a:cubicBezTo>
                    <a:pt x="10335" y="214566"/>
                    <a:pt x="13192" y="217614"/>
                    <a:pt x="16859" y="217614"/>
                  </a:cubicBezTo>
                  <a:lnTo>
                    <a:pt x="182789" y="217614"/>
                  </a:lnTo>
                  <a:lnTo>
                    <a:pt x="172153" y="222048"/>
                  </a:lnTo>
                  <a:lnTo>
                    <a:pt x="169852" y="227566"/>
                  </a:lnTo>
                  <a:lnTo>
                    <a:pt x="16669" y="227566"/>
                  </a:lnTo>
                  <a:cubicBezTo>
                    <a:pt x="7525" y="227566"/>
                    <a:pt x="0" y="220042"/>
                    <a:pt x="0" y="210899"/>
                  </a:cubicBezTo>
                  <a:lnTo>
                    <a:pt x="0" y="16666"/>
                  </a:lnTo>
                  <a:cubicBezTo>
                    <a:pt x="0" y="7523"/>
                    <a:pt x="7525" y="0"/>
                    <a:pt x="16669" y="0"/>
                  </a:cubicBezTo>
                  <a:close/>
                </a:path>
              </a:pathLst>
            </a:custGeom>
            <a:solidFill>
              <a:schemeClr val="accent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0965" algn="l" defTabSz="914400" rtl="0" eaLnBrk="1" latinLnBrk="0" hangingPunct="1">
                <a:defRPr sz="1800" kern="1200">
                  <a:solidFill>
                    <a:schemeClr val="lt1"/>
                  </a:solidFill>
                  <a:latin typeface="+mn-lt"/>
                  <a:ea typeface="+mn-ea"/>
                  <a:cs typeface="+mn-cs"/>
                </a:defRPr>
              </a:lvl4pPr>
              <a:lvl5pPr marL="1828165" algn="l" defTabSz="914400" rtl="0" eaLnBrk="1" latinLnBrk="0" hangingPunct="1">
                <a:defRPr sz="1800" kern="1200">
                  <a:solidFill>
                    <a:schemeClr val="lt1"/>
                  </a:solidFill>
                  <a:latin typeface="+mn-lt"/>
                  <a:ea typeface="+mn-ea"/>
                  <a:cs typeface="+mn-cs"/>
                </a:defRPr>
              </a:lvl5pPr>
              <a:lvl6pPr marL="2285365" algn="l" defTabSz="914400" rtl="0" eaLnBrk="1" latinLnBrk="0" hangingPunct="1">
                <a:defRPr sz="1800" kern="1200">
                  <a:solidFill>
                    <a:schemeClr val="lt1"/>
                  </a:solidFill>
                  <a:latin typeface="+mn-lt"/>
                  <a:ea typeface="+mn-ea"/>
                  <a:cs typeface="+mn-cs"/>
                </a:defRPr>
              </a:lvl6pPr>
              <a:lvl7pPr marL="2742565" algn="l" defTabSz="914400" rtl="0" eaLnBrk="1" latinLnBrk="0" hangingPunct="1">
                <a:defRPr sz="1800" kern="1200">
                  <a:solidFill>
                    <a:schemeClr val="lt1"/>
                  </a:solidFill>
                  <a:latin typeface="+mn-lt"/>
                  <a:ea typeface="+mn-ea"/>
                  <a:cs typeface="+mn-cs"/>
                </a:defRPr>
              </a:lvl7pPr>
              <a:lvl8pPr marL="3199765" algn="l" defTabSz="914400" rtl="0" eaLnBrk="1" latinLnBrk="0" hangingPunct="1">
                <a:defRPr sz="1800" kern="1200">
                  <a:solidFill>
                    <a:schemeClr val="lt1"/>
                  </a:solidFill>
                  <a:latin typeface="+mn-lt"/>
                  <a:ea typeface="+mn-ea"/>
                  <a:cs typeface="+mn-cs"/>
                </a:defRPr>
              </a:lvl8pPr>
              <a:lvl9pPr marL="3656330" algn="l" defTabSz="914400" rtl="0" eaLnBrk="1" latinLnBrk="0" hangingPunct="1">
                <a:defRPr sz="1800" kern="1200">
                  <a:solidFill>
                    <a:schemeClr val="lt1"/>
                  </a:solidFill>
                  <a:latin typeface="+mn-lt"/>
                  <a:ea typeface="+mn-ea"/>
                  <a:cs typeface="+mn-cs"/>
                </a:defRPr>
              </a:lvl9pPr>
            </a:lstStyle>
            <a:p>
              <a:pPr algn="ctr"/>
              <a:endParaRPr lang="en-US"/>
            </a:p>
          </p:txBody>
        </p:sp>
      </p:grpSp>
      <p:pic>
        <p:nvPicPr>
          <p:cNvPr id="4" name="图片 3"/>
          <p:cNvPicPr>
            <a:picLocks noChangeAspect="1"/>
          </p:cNvPicPr>
          <p:nvPr/>
        </p:nvPicPr>
        <p:blipFill>
          <a:blip r:embed="rId4"/>
          <a:stretch>
            <a:fillRect/>
          </a:stretch>
        </p:blipFill>
        <p:spPr>
          <a:xfrm>
            <a:off x="6125208" y="2154057"/>
            <a:ext cx="4224866" cy="1413196"/>
          </a:xfrm>
          <a:prstGeom prst="rect">
            <a:avLst/>
          </a:prstGeom>
        </p:spPr>
      </p:pic>
      <p:graphicFrame>
        <p:nvGraphicFramePr>
          <p:cNvPr id="31" name="表格 30"/>
          <p:cNvGraphicFramePr>
            <a:graphicFrameLocks noGrp="1"/>
          </p:cNvGraphicFramePr>
          <p:nvPr/>
        </p:nvGraphicFramePr>
        <p:xfrm>
          <a:off x="6071225" y="3601121"/>
          <a:ext cx="5290185" cy="3037205"/>
        </p:xfrm>
        <a:graphic>
          <a:graphicData uri="http://schemas.openxmlformats.org/drawingml/2006/table">
            <a:tbl>
              <a:tblPr>
                <a:tableStyleId>{5C22544A-7EE6-4342-B048-85BDC9FD1C3A}</a:tableStyleId>
              </a:tblPr>
              <a:tblGrid>
                <a:gridCol w="254635"/>
                <a:gridCol w="926465"/>
                <a:gridCol w="3439795"/>
                <a:gridCol w="669290"/>
              </a:tblGrid>
              <a:tr h="0">
                <a:tc>
                  <a:txBody>
                    <a:bodyPr/>
                    <a:lstStyle/>
                    <a:p>
                      <a:pPr algn="ctr" fontAlgn="ctr"/>
                      <a:r>
                        <a:rPr lang="zh-CN" altLang="en-US" sz="700" b="1" u="none" strike="noStrike" dirty="0">
                          <a:effectLst/>
                        </a:rPr>
                        <a:t>编号</a:t>
                      </a:r>
                      <a:endParaRPr lang="zh-CN" altLang="en-US" sz="700" b="1" i="0" u="none" strike="noStrike" dirty="0">
                        <a:solidFill>
                          <a:srgbClr val="FFFFFF"/>
                        </a:solidFill>
                        <a:effectLst/>
                        <a:latin typeface="等线" panose="02010600030101010101" charset="-122"/>
                        <a:ea typeface="等线" panose="02010600030101010101" charset="-122"/>
                      </a:endParaRPr>
                    </a:p>
                  </a:txBody>
                  <a:tcPr marL="5975" marR="5975" marT="5975" marB="0" anchor="ctr"/>
                </a:tc>
                <a:tc>
                  <a:txBody>
                    <a:bodyPr/>
                    <a:lstStyle/>
                    <a:p>
                      <a:pPr algn="ctr" fontAlgn="ctr"/>
                      <a:r>
                        <a:rPr lang="zh-CN" altLang="en-US" sz="700" b="1" u="none" strike="noStrike" dirty="0">
                          <a:effectLst/>
                        </a:rPr>
                        <a:t>底层资产大类</a:t>
                      </a:r>
                      <a:endParaRPr lang="zh-CN" altLang="en-US" sz="700" b="1" i="0" u="none" strike="noStrike" dirty="0">
                        <a:solidFill>
                          <a:srgbClr val="FFFFFF"/>
                        </a:solidFill>
                        <a:effectLst/>
                        <a:latin typeface="等线" panose="02010600030101010101" charset="-122"/>
                        <a:ea typeface="等线" panose="02010600030101010101" charset="-122"/>
                      </a:endParaRPr>
                    </a:p>
                  </a:txBody>
                  <a:tcPr marL="5975" marR="5975" marT="5975" marB="0" anchor="ctr"/>
                </a:tc>
                <a:tc>
                  <a:txBody>
                    <a:bodyPr/>
                    <a:lstStyle/>
                    <a:p>
                      <a:pPr algn="ctr" fontAlgn="ctr"/>
                      <a:r>
                        <a:rPr lang="zh-CN" altLang="en-US" sz="700" b="1" u="none" strike="noStrike" dirty="0">
                          <a:effectLst/>
                        </a:rPr>
                        <a:t>底层资产类型</a:t>
                      </a:r>
                      <a:endParaRPr lang="zh-CN" altLang="en-US" sz="700" b="1" i="0" u="none" strike="noStrike" dirty="0">
                        <a:solidFill>
                          <a:srgbClr val="FFFFFF"/>
                        </a:solidFill>
                        <a:effectLst/>
                        <a:latin typeface="等线" panose="02010600030101010101" charset="-122"/>
                        <a:ea typeface="等线" panose="02010600030101010101" charset="-122"/>
                      </a:endParaRPr>
                    </a:p>
                  </a:txBody>
                  <a:tcPr marL="5975" marR="5975" marT="5975" marB="0" anchor="ctr"/>
                </a:tc>
                <a:tc>
                  <a:txBody>
                    <a:bodyPr/>
                    <a:lstStyle/>
                    <a:p>
                      <a:pPr algn="ctr" fontAlgn="ctr"/>
                      <a:r>
                        <a:rPr lang="zh-CN" altLang="en-US" sz="700" b="1" u="none" strike="noStrike" dirty="0">
                          <a:effectLst/>
                        </a:rPr>
                        <a:t>风险资产权重</a:t>
                      </a:r>
                      <a:endParaRPr lang="zh-CN" altLang="en-US" sz="700" b="1" i="0" u="none" strike="noStrike" dirty="0">
                        <a:solidFill>
                          <a:srgbClr val="FFFFFF"/>
                        </a:solidFill>
                        <a:effectLst/>
                        <a:latin typeface="等线" panose="02010600030101010101" charset="-122"/>
                        <a:ea typeface="等线" panose="02010600030101010101" charset="-122"/>
                      </a:endParaRPr>
                    </a:p>
                  </a:txBody>
                  <a:tcPr marL="5975" marR="5975" marT="5975" marB="0" anchor="ctr"/>
                </a:tc>
              </a:tr>
              <a:tr h="0">
                <a:tc>
                  <a:txBody>
                    <a:bodyPr/>
                    <a:lstStyle/>
                    <a:p>
                      <a:pPr algn="ctr" fontAlgn="ctr"/>
                      <a:r>
                        <a:rPr lang="en-US" altLang="zh-CN" sz="700" u="none" strike="noStrike">
                          <a:effectLst/>
                        </a:rPr>
                        <a:t>1</a:t>
                      </a:r>
                      <a:endParaRPr lang="en-US" altLang="zh-CN" sz="700" b="0" i="0" u="none" strike="noStrike">
                        <a:solidFill>
                          <a:srgbClr val="000000"/>
                        </a:solidFill>
                        <a:effectLst/>
                        <a:latin typeface="等线" panose="02010600030101010101" charset="-122"/>
                        <a:ea typeface="等线" panose="02010600030101010101" charset="-122"/>
                      </a:endParaRPr>
                    </a:p>
                  </a:txBody>
                  <a:tcPr marL="5975" marR="5975" marT="5975" marB="0" anchor="ctr"/>
                </a:tc>
                <a:tc rowSpan="4">
                  <a:txBody>
                    <a:bodyPr/>
                    <a:lstStyle/>
                    <a:p>
                      <a:pPr algn="ctr" fontAlgn="ctr"/>
                      <a:r>
                        <a:rPr lang="zh-CN" altLang="en-US" sz="700" u="none" strike="noStrike">
                          <a:effectLst/>
                        </a:rPr>
                        <a:t>个人住房贷款</a:t>
                      </a:r>
                      <a:endParaRPr lang="zh-CN" altLang="en-US" sz="700" b="0" i="0" u="none" strike="noStrike">
                        <a:solidFill>
                          <a:srgbClr val="000000"/>
                        </a:solidFill>
                        <a:effectLst/>
                        <a:latin typeface="等线" panose="02010600030101010101" charset="-122"/>
                        <a:ea typeface="等线" panose="02010600030101010101" charset="-122"/>
                      </a:endParaRPr>
                    </a:p>
                  </a:txBody>
                  <a:tcPr marL="5975" marR="5975" marT="5975" marB="0" anchor="ctr"/>
                </a:tc>
                <a:tc>
                  <a:txBody>
                    <a:bodyPr/>
                    <a:lstStyle/>
                    <a:p>
                      <a:pPr algn="l" fontAlgn="ctr"/>
                      <a:r>
                        <a:rPr lang="zh-CN" altLang="en-US" sz="700" u="none" strike="noStrike">
                          <a:effectLst/>
                        </a:rPr>
                        <a:t>个人住房贷款</a:t>
                      </a:r>
                      <a:r>
                        <a:rPr lang="en-US" altLang="zh-CN" sz="700" u="none" strike="noStrike">
                          <a:effectLst/>
                        </a:rPr>
                        <a:t>_</a:t>
                      </a:r>
                      <a:r>
                        <a:rPr lang="zh-CN" altLang="en-US" sz="700" u="none" strike="noStrike">
                          <a:effectLst/>
                        </a:rPr>
                        <a:t>单个客户贷款余额合计</a:t>
                      </a:r>
                      <a:r>
                        <a:rPr lang="en-US" altLang="zh-CN" sz="700" u="none" strike="noStrike">
                          <a:effectLst/>
                        </a:rPr>
                        <a:t>1000</a:t>
                      </a:r>
                      <a:r>
                        <a:rPr lang="zh-CN" altLang="en-US" sz="700" u="none" strike="noStrike">
                          <a:effectLst/>
                        </a:rPr>
                        <a:t>万（含）以下</a:t>
                      </a:r>
                      <a:r>
                        <a:rPr lang="en-US" altLang="zh-CN" sz="700" u="none" strike="noStrike">
                          <a:effectLst/>
                        </a:rPr>
                        <a:t>_</a:t>
                      </a:r>
                      <a:r>
                        <a:rPr lang="zh-CN" altLang="en-US" sz="700" u="none" strike="noStrike">
                          <a:effectLst/>
                        </a:rPr>
                        <a:t>不存在币种错配</a:t>
                      </a:r>
                      <a:endParaRPr lang="zh-CN" altLang="en-US" sz="700" b="0" i="0" u="none" strike="noStrike">
                        <a:solidFill>
                          <a:srgbClr val="000000"/>
                        </a:solidFill>
                        <a:effectLst/>
                        <a:latin typeface="等线" panose="02010600030101010101" charset="-122"/>
                        <a:ea typeface="等线" panose="02010600030101010101" charset="-122"/>
                      </a:endParaRPr>
                    </a:p>
                  </a:txBody>
                  <a:tcPr marL="5975" marR="5975" marT="5975" marB="0" anchor="ctr"/>
                </a:tc>
                <a:tc>
                  <a:txBody>
                    <a:bodyPr/>
                    <a:lstStyle/>
                    <a:p>
                      <a:pPr algn="r" fontAlgn="ctr"/>
                      <a:r>
                        <a:rPr lang="en-US" altLang="zh-CN" sz="700" u="none" strike="noStrike">
                          <a:effectLst/>
                        </a:rPr>
                        <a:t>75%</a:t>
                      </a:r>
                      <a:endParaRPr lang="en-US" altLang="zh-CN" sz="700" b="0" i="0" u="none" strike="noStrike">
                        <a:solidFill>
                          <a:srgbClr val="000000"/>
                        </a:solidFill>
                        <a:effectLst/>
                        <a:latin typeface="等线" panose="02010600030101010101" charset="-122"/>
                        <a:ea typeface="等线" panose="02010600030101010101" charset="-122"/>
                      </a:endParaRPr>
                    </a:p>
                  </a:txBody>
                  <a:tcPr marL="5975" marR="5975" marT="5975" marB="0" anchor="ctr"/>
                </a:tc>
              </a:tr>
              <a:tr h="0">
                <a:tc>
                  <a:txBody>
                    <a:bodyPr/>
                    <a:lstStyle/>
                    <a:p>
                      <a:pPr algn="ctr" fontAlgn="ctr"/>
                      <a:r>
                        <a:rPr lang="en-US" altLang="zh-CN" sz="700" u="none" strike="noStrike">
                          <a:effectLst/>
                        </a:rPr>
                        <a:t>2</a:t>
                      </a:r>
                      <a:endParaRPr lang="en-US" altLang="zh-CN" sz="700" b="0" i="0" u="none" strike="noStrike">
                        <a:solidFill>
                          <a:srgbClr val="000000"/>
                        </a:solidFill>
                        <a:effectLst/>
                        <a:latin typeface="等线" panose="02010600030101010101" charset="-122"/>
                        <a:ea typeface="等线" panose="02010600030101010101" charset="-122"/>
                      </a:endParaRPr>
                    </a:p>
                  </a:txBody>
                  <a:tcPr marL="5975" marR="5975" marT="5975" marB="0" anchor="ctr"/>
                </a:tc>
                <a:tc vMerge="1">
                  <a:tcPr/>
                </a:tc>
                <a:tc>
                  <a:txBody>
                    <a:bodyPr/>
                    <a:lstStyle/>
                    <a:p>
                      <a:pPr algn="l" fontAlgn="ctr"/>
                      <a:r>
                        <a:rPr lang="zh-CN" altLang="en-US" sz="700" u="none" strike="noStrike">
                          <a:effectLst/>
                        </a:rPr>
                        <a:t>个人住房贷款</a:t>
                      </a:r>
                      <a:r>
                        <a:rPr lang="en-US" altLang="zh-CN" sz="700" u="none" strike="noStrike">
                          <a:effectLst/>
                        </a:rPr>
                        <a:t>_</a:t>
                      </a:r>
                      <a:r>
                        <a:rPr lang="zh-CN" altLang="en-US" sz="700" u="none" strike="noStrike">
                          <a:effectLst/>
                        </a:rPr>
                        <a:t>单个客户贷款余额合计</a:t>
                      </a:r>
                      <a:r>
                        <a:rPr lang="en-US" altLang="zh-CN" sz="700" u="none" strike="noStrike">
                          <a:effectLst/>
                        </a:rPr>
                        <a:t>1000</a:t>
                      </a:r>
                      <a:r>
                        <a:rPr lang="zh-CN" altLang="en-US" sz="700" u="none" strike="noStrike">
                          <a:effectLst/>
                        </a:rPr>
                        <a:t>万以上</a:t>
                      </a:r>
                      <a:r>
                        <a:rPr lang="en-US" altLang="zh-CN" sz="700" u="none" strike="noStrike">
                          <a:effectLst/>
                        </a:rPr>
                        <a:t>_</a:t>
                      </a:r>
                      <a:r>
                        <a:rPr lang="zh-CN" altLang="en-US" sz="700" u="none" strike="noStrike">
                          <a:effectLst/>
                        </a:rPr>
                        <a:t>不存在币种错配</a:t>
                      </a:r>
                      <a:endParaRPr lang="zh-CN" altLang="en-US" sz="700" b="0" i="0" u="none" strike="noStrike">
                        <a:solidFill>
                          <a:srgbClr val="000000"/>
                        </a:solidFill>
                        <a:effectLst/>
                        <a:latin typeface="等线" panose="02010600030101010101" charset="-122"/>
                        <a:ea typeface="等线" panose="02010600030101010101" charset="-122"/>
                      </a:endParaRPr>
                    </a:p>
                  </a:txBody>
                  <a:tcPr marL="5975" marR="5975" marT="5975" marB="0" anchor="ctr"/>
                </a:tc>
                <a:tc>
                  <a:txBody>
                    <a:bodyPr/>
                    <a:lstStyle/>
                    <a:p>
                      <a:pPr algn="r" fontAlgn="ctr"/>
                      <a:r>
                        <a:rPr lang="en-US" altLang="zh-CN" sz="700" u="none" strike="noStrike">
                          <a:effectLst/>
                        </a:rPr>
                        <a:t>100%</a:t>
                      </a:r>
                      <a:endParaRPr lang="en-US" altLang="zh-CN" sz="700" b="0" i="0" u="none" strike="noStrike">
                        <a:solidFill>
                          <a:srgbClr val="000000"/>
                        </a:solidFill>
                        <a:effectLst/>
                        <a:latin typeface="等线" panose="02010600030101010101" charset="-122"/>
                        <a:ea typeface="等线" panose="02010600030101010101" charset="-122"/>
                      </a:endParaRPr>
                    </a:p>
                  </a:txBody>
                  <a:tcPr marL="5975" marR="5975" marT="5975" marB="0" anchor="ctr"/>
                </a:tc>
              </a:tr>
              <a:tr h="0">
                <a:tc>
                  <a:txBody>
                    <a:bodyPr/>
                    <a:lstStyle/>
                    <a:p>
                      <a:pPr algn="ctr" fontAlgn="ctr"/>
                      <a:r>
                        <a:rPr lang="en-US" altLang="zh-CN" sz="700" u="none" strike="noStrike">
                          <a:effectLst/>
                        </a:rPr>
                        <a:t>3</a:t>
                      </a:r>
                      <a:endParaRPr lang="en-US" altLang="zh-CN" sz="700" b="0" i="0" u="none" strike="noStrike">
                        <a:solidFill>
                          <a:srgbClr val="000000"/>
                        </a:solidFill>
                        <a:effectLst/>
                        <a:latin typeface="等线" panose="02010600030101010101" charset="-122"/>
                        <a:ea typeface="等线" panose="02010600030101010101" charset="-122"/>
                      </a:endParaRPr>
                    </a:p>
                  </a:txBody>
                  <a:tcPr marL="5975" marR="5975" marT="5975" marB="0" anchor="ctr"/>
                </a:tc>
                <a:tc vMerge="1">
                  <a:tcPr/>
                </a:tc>
                <a:tc>
                  <a:txBody>
                    <a:bodyPr/>
                    <a:lstStyle/>
                    <a:p>
                      <a:pPr algn="l" fontAlgn="ctr"/>
                      <a:r>
                        <a:rPr lang="zh-CN" altLang="en-US" sz="700" u="none" strike="noStrike">
                          <a:effectLst/>
                        </a:rPr>
                        <a:t>个人住房贷款</a:t>
                      </a:r>
                      <a:r>
                        <a:rPr lang="en-US" altLang="zh-CN" sz="700" u="none" strike="noStrike">
                          <a:effectLst/>
                        </a:rPr>
                        <a:t>_</a:t>
                      </a:r>
                      <a:r>
                        <a:rPr lang="zh-CN" altLang="en-US" sz="700" u="none" strike="noStrike">
                          <a:effectLst/>
                        </a:rPr>
                        <a:t>存在币种错配情形（即债务人收入与业务币种不一致）</a:t>
                      </a:r>
                      <a:endParaRPr lang="zh-CN" altLang="en-US" sz="700" b="0" i="0" u="none" strike="noStrike">
                        <a:solidFill>
                          <a:srgbClr val="000000"/>
                        </a:solidFill>
                        <a:effectLst/>
                        <a:latin typeface="等线" panose="02010600030101010101" charset="-122"/>
                        <a:ea typeface="等线" panose="02010600030101010101" charset="-122"/>
                      </a:endParaRPr>
                    </a:p>
                  </a:txBody>
                  <a:tcPr marL="5975" marR="5975" marT="5975" marB="0" anchor="ctr"/>
                </a:tc>
                <a:tc>
                  <a:txBody>
                    <a:bodyPr/>
                    <a:lstStyle/>
                    <a:p>
                      <a:pPr algn="r" fontAlgn="ctr"/>
                      <a:r>
                        <a:rPr lang="en-US" altLang="zh-CN" sz="700" u="none" strike="noStrike">
                          <a:effectLst/>
                        </a:rPr>
                        <a:t>150%</a:t>
                      </a:r>
                      <a:endParaRPr lang="en-US" altLang="zh-CN" sz="700" b="0" i="0" u="none" strike="noStrike">
                        <a:solidFill>
                          <a:srgbClr val="000000"/>
                        </a:solidFill>
                        <a:effectLst/>
                        <a:latin typeface="等线" panose="02010600030101010101" charset="-122"/>
                        <a:ea typeface="等线" panose="02010600030101010101" charset="-122"/>
                      </a:endParaRPr>
                    </a:p>
                  </a:txBody>
                  <a:tcPr marL="5975" marR="5975" marT="5975" marB="0" anchor="ctr"/>
                </a:tc>
              </a:tr>
              <a:tr h="0">
                <a:tc>
                  <a:txBody>
                    <a:bodyPr/>
                    <a:lstStyle/>
                    <a:p>
                      <a:pPr algn="ctr" fontAlgn="ctr"/>
                      <a:r>
                        <a:rPr lang="en-US" altLang="zh-CN" sz="700" u="none" strike="noStrike">
                          <a:effectLst/>
                        </a:rPr>
                        <a:t>4</a:t>
                      </a:r>
                      <a:endParaRPr lang="en-US" altLang="zh-CN" sz="700" b="0" i="0" u="none" strike="noStrike">
                        <a:solidFill>
                          <a:srgbClr val="000000"/>
                        </a:solidFill>
                        <a:effectLst/>
                        <a:latin typeface="等线" panose="02010600030101010101" charset="-122"/>
                        <a:ea typeface="等线" panose="02010600030101010101" charset="-122"/>
                      </a:endParaRPr>
                    </a:p>
                  </a:txBody>
                  <a:tcPr marL="5975" marR="5975" marT="5975" marB="0" anchor="ctr"/>
                </a:tc>
                <a:tc vMerge="1">
                  <a:tcPr/>
                </a:tc>
                <a:tc>
                  <a:txBody>
                    <a:bodyPr/>
                    <a:lstStyle/>
                    <a:p>
                      <a:pPr algn="l" fontAlgn="ctr"/>
                      <a:r>
                        <a:rPr lang="zh-CN" altLang="en-US" sz="700" u="none" strike="noStrike">
                          <a:effectLst/>
                        </a:rPr>
                        <a:t>个人住房贷款</a:t>
                      </a:r>
                      <a:r>
                        <a:rPr lang="en-US" altLang="zh-CN" sz="700" u="none" strike="noStrike">
                          <a:effectLst/>
                        </a:rPr>
                        <a:t>_</a:t>
                      </a:r>
                      <a:r>
                        <a:rPr lang="zh-CN" altLang="en-US" sz="700" u="none" strike="noStrike">
                          <a:effectLst/>
                        </a:rPr>
                        <a:t>已违约</a:t>
                      </a:r>
                      <a:endParaRPr lang="zh-CN" altLang="en-US" sz="700" b="0" i="0" u="none" strike="noStrike">
                        <a:solidFill>
                          <a:srgbClr val="000000"/>
                        </a:solidFill>
                        <a:effectLst/>
                        <a:latin typeface="等线" panose="02010600030101010101" charset="-122"/>
                        <a:ea typeface="等线" panose="02010600030101010101" charset="-122"/>
                      </a:endParaRPr>
                    </a:p>
                  </a:txBody>
                  <a:tcPr marL="5975" marR="5975" marT="5975" marB="0" anchor="ctr"/>
                </a:tc>
                <a:tc>
                  <a:txBody>
                    <a:bodyPr/>
                    <a:lstStyle/>
                    <a:p>
                      <a:pPr algn="r" fontAlgn="ctr"/>
                      <a:r>
                        <a:rPr lang="en-US" altLang="zh-CN" sz="700" u="none" strike="noStrike">
                          <a:effectLst/>
                        </a:rPr>
                        <a:t>100%</a:t>
                      </a:r>
                      <a:endParaRPr lang="en-US" altLang="zh-CN" sz="700" b="0" i="0" u="none" strike="noStrike">
                        <a:solidFill>
                          <a:srgbClr val="000000"/>
                        </a:solidFill>
                        <a:effectLst/>
                        <a:latin typeface="等线" panose="02010600030101010101" charset="-122"/>
                        <a:ea typeface="等线" panose="02010600030101010101" charset="-122"/>
                      </a:endParaRPr>
                    </a:p>
                  </a:txBody>
                  <a:tcPr marL="5975" marR="5975" marT="5975" marB="0" anchor="ctr"/>
                </a:tc>
              </a:tr>
              <a:tr h="0">
                <a:tc>
                  <a:txBody>
                    <a:bodyPr/>
                    <a:lstStyle/>
                    <a:p>
                      <a:pPr algn="ctr" fontAlgn="ctr"/>
                      <a:r>
                        <a:rPr lang="en-US" altLang="zh-CN" sz="700" u="none" strike="noStrike">
                          <a:effectLst/>
                        </a:rPr>
                        <a:t>5</a:t>
                      </a:r>
                      <a:endParaRPr lang="en-US" altLang="zh-CN" sz="700" b="0" i="0" u="none" strike="noStrike">
                        <a:solidFill>
                          <a:srgbClr val="000000"/>
                        </a:solidFill>
                        <a:effectLst/>
                        <a:latin typeface="等线" panose="02010600030101010101" charset="-122"/>
                        <a:ea typeface="等线" panose="02010600030101010101" charset="-122"/>
                      </a:endParaRPr>
                    </a:p>
                  </a:txBody>
                  <a:tcPr marL="5975" marR="5975" marT="5975" marB="0" anchor="ctr"/>
                </a:tc>
                <a:tc rowSpan="4">
                  <a:txBody>
                    <a:bodyPr/>
                    <a:lstStyle/>
                    <a:p>
                      <a:pPr algn="ctr" fontAlgn="ctr"/>
                      <a:r>
                        <a:rPr lang="zh-CN" altLang="en-US" sz="700" u="none" strike="noStrike">
                          <a:effectLst/>
                        </a:rPr>
                        <a:t>个人消费贷款</a:t>
                      </a:r>
                      <a:endParaRPr lang="zh-CN" altLang="en-US" sz="700" b="0" i="0" u="none" strike="noStrike">
                        <a:solidFill>
                          <a:srgbClr val="000000"/>
                        </a:solidFill>
                        <a:effectLst/>
                        <a:latin typeface="等线" panose="02010600030101010101" charset="-122"/>
                        <a:ea typeface="等线" panose="02010600030101010101" charset="-122"/>
                      </a:endParaRPr>
                    </a:p>
                  </a:txBody>
                  <a:tcPr marL="5975" marR="5975" marT="5975" marB="0" anchor="ctr"/>
                </a:tc>
                <a:tc>
                  <a:txBody>
                    <a:bodyPr/>
                    <a:lstStyle/>
                    <a:p>
                      <a:pPr algn="l" fontAlgn="ctr"/>
                      <a:r>
                        <a:rPr lang="zh-CN" altLang="en-US" sz="700" u="none" strike="noStrike">
                          <a:effectLst/>
                        </a:rPr>
                        <a:t>个人消费贷款</a:t>
                      </a:r>
                      <a:r>
                        <a:rPr lang="en-US" altLang="zh-CN" sz="700" u="none" strike="noStrike">
                          <a:effectLst/>
                        </a:rPr>
                        <a:t>_</a:t>
                      </a:r>
                      <a:r>
                        <a:rPr lang="zh-CN" altLang="en-US" sz="700" u="none" strike="noStrike">
                          <a:effectLst/>
                        </a:rPr>
                        <a:t>单个客户贷款金额合计</a:t>
                      </a:r>
                      <a:r>
                        <a:rPr lang="en-US" altLang="zh-CN" sz="700" u="none" strike="noStrike">
                          <a:effectLst/>
                        </a:rPr>
                        <a:t>1000</a:t>
                      </a:r>
                      <a:r>
                        <a:rPr lang="zh-CN" altLang="en-US" sz="700" u="none" strike="noStrike">
                          <a:effectLst/>
                        </a:rPr>
                        <a:t>万（含）以下</a:t>
                      </a:r>
                      <a:r>
                        <a:rPr lang="en-US" altLang="zh-CN" sz="700" u="none" strike="noStrike">
                          <a:effectLst/>
                        </a:rPr>
                        <a:t>_</a:t>
                      </a:r>
                      <a:r>
                        <a:rPr lang="zh-CN" altLang="en-US" sz="700" u="none" strike="noStrike">
                          <a:effectLst/>
                        </a:rPr>
                        <a:t>不存在币种错配</a:t>
                      </a:r>
                      <a:endParaRPr lang="zh-CN" altLang="en-US" sz="700" b="0" i="0" u="none" strike="noStrike">
                        <a:solidFill>
                          <a:srgbClr val="000000"/>
                        </a:solidFill>
                        <a:effectLst/>
                        <a:latin typeface="等线" panose="02010600030101010101" charset="-122"/>
                        <a:ea typeface="等线" panose="02010600030101010101" charset="-122"/>
                      </a:endParaRPr>
                    </a:p>
                  </a:txBody>
                  <a:tcPr marL="5975" marR="5975" marT="5975" marB="0" anchor="ctr"/>
                </a:tc>
                <a:tc>
                  <a:txBody>
                    <a:bodyPr/>
                    <a:lstStyle/>
                    <a:p>
                      <a:pPr algn="r" fontAlgn="ctr"/>
                      <a:r>
                        <a:rPr lang="en-US" altLang="zh-CN" sz="700" u="none" strike="noStrike">
                          <a:effectLst/>
                        </a:rPr>
                        <a:t>75%</a:t>
                      </a:r>
                      <a:endParaRPr lang="en-US" altLang="zh-CN" sz="700" b="0" i="0" u="none" strike="noStrike">
                        <a:solidFill>
                          <a:srgbClr val="000000"/>
                        </a:solidFill>
                        <a:effectLst/>
                        <a:latin typeface="等线" panose="02010600030101010101" charset="-122"/>
                        <a:ea typeface="等线" panose="02010600030101010101" charset="-122"/>
                      </a:endParaRPr>
                    </a:p>
                  </a:txBody>
                  <a:tcPr marL="5975" marR="5975" marT="5975" marB="0" anchor="ctr"/>
                </a:tc>
              </a:tr>
              <a:tr h="0">
                <a:tc>
                  <a:txBody>
                    <a:bodyPr/>
                    <a:lstStyle/>
                    <a:p>
                      <a:pPr algn="ctr" fontAlgn="ctr"/>
                      <a:r>
                        <a:rPr lang="en-US" altLang="zh-CN" sz="700" u="none" strike="noStrike">
                          <a:effectLst/>
                        </a:rPr>
                        <a:t>6</a:t>
                      </a:r>
                      <a:endParaRPr lang="en-US" altLang="zh-CN" sz="700" b="0" i="0" u="none" strike="noStrike">
                        <a:solidFill>
                          <a:srgbClr val="000000"/>
                        </a:solidFill>
                        <a:effectLst/>
                        <a:latin typeface="等线" panose="02010600030101010101" charset="-122"/>
                        <a:ea typeface="等线" panose="02010600030101010101" charset="-122"/>
                      </a:endParaRPr>
                    </a:p>
                  </a:txBody>
                  <a:tcPr marL="5975" marR="5975" marT="5975" marB="0" anchor="ctr"/>
                </a:tc>
                <a:tc vMerge="1">
                  <a:tcPr/>
                </a:tc>
                <a:tc>
                  <a:txBody>
                    <a:bodyPr/>
                    <a:lstStyle/>
                    <a:p>
                      <a:pPr algn="l" fontAlgn="ctr"/>
                      <a:r>
                        <a:rPr lang="zh-CN" altLang="en-US" sz="700" u="none" strike="noStrike">
                          <a:effectLst/>
                        </a:rPr>
                        <a:t>个人消费贷款</a:t>
                      </a:r>
                      <a:r>
                        <a:rPr lang="en-US" altLang="zh-CN" sz="700" u="none" strike="noStrike">
                          <a:effectLst/>
                        </a:rPr>
                        <a:t>_</a:t>
                      </a:r>
                      <a:r>
                        <a:rPr lang="zh-CN" altLang="en-US" sz="700" u="none" strike="noStrike">
                          <a:effectLst/>
                        </a:rPr>
                        <a:t>单个客户贷款金额合计</a:t>
                      </a:r>
                      <a:r>
                        <a:rPr lang="en-US" altLang="zh-CN" sz="700" u="none" strike="noStrike">
                          <a:effectLst/>
                        </a:rPr>
                        <a:t>1000</a:t>
                      </a:r>
                      <a:r>
                        <a:rPr lang="zh-CN" altLang="en-US" sz="700" u="none" strike="noStrike">
                          <a:effectLst/>
                        </a:rPr>
                        <a:t>万以上</a:t>
                      </a:r>
                      <a:r>
                        <a:rPr lang="en-US" altLang="zh-CN" sz="700" u="none" strike="noStrike">
                          <a:effectLst/>
                        </a:rPr>
                        <a:t>_</a:t>
                      </a:r>
                      <a:r>
                        <a:rPr lang="zh-CN" altLang="en-US" sz="700" u="none" strike="noStrike">
                          <a:effectLst/>
                        </a:rPr>
                        <a:t>不存在币种错配</a:t>
                      </a:r>
                      <a:endParaRPr lang="zh-CN" altLang="en-US" sz="700" b="0" i="0" u="none" strike="noStrike">
                        <a:solidFill>
                          <a:srgbClr val="000000"/>
                        </a:solidFill>
                        <a:effectLst/>
                        <a:latin typeface="等线" panose="02010600030101010101" charset="-122"/>
                        <a:ea typeface="等线" panose="02010600030101010101" charset="-122"/>
                      </a:endParaRPr>
                    </a:p>
                  </a:txBody>
                  <a:tcPr marL="5975" marR="5975" marT="5975" marB="0" anchor="ctr"/>
                </a:tc>
                <a:tc>
                  <a:txBody>
                    <a:bodyPr/>
                    <a:lstStyle/>
                    <a:p>
                      <a:pPr algn="r" fontAlgn="ctr"/>
                      <a:r>
                        <a:rPr lang="en-US" altLang="zh-CN" sz="700" u="none" strike="noStrike">
                          <a:effectLst/>
                        </a:rPr>
                        <a:t>100%</a:t>
                      </a:r>
                      <a:endParaRPr lang="en-US" altLang="zh-CN" sz="700" b="0" i="0" u="none" strike="noStrike">
                        <a:solidFill>
                          <a:srgbClr val="000000"/>
                        </a:solidFill>
                        <a:effectLst/>
                        <a:latin typeface="等线" panose="02010600030101010101" charset="-122"/>
                        <a:ea typeface="等线" panose="02010600030101010101" charset="-122"/>
                      </a:endParaRPr>
                    </a:p>
                  </a:txBody>
                  <a:tcPr marL="5975" marR="5975" marT="5975" marB="0" anchor="ctr"/>
                </a:tc>
              </a:tr>
              <a:tr h="0">
                <a:tc>
                  <a:txBody>
                    <a:bodyPr/>
                    <a:lstStyle/>
                    <a:p>
                      <a:pPr algn="ctr" fontAlgn="ctr"/>
                      <a:r>
                        <a:rPr lang="en-US" altLang="zh-CN" sz="700" u="none" strike="noStrike">
                          <a:effectLst/>
                        </a:rPr>
                        <a:t>7</a:t>
                      </a:r>
                      <a:endParaRPr lang="en-US" altLang="zh-CN" sz="700" b="0" i="0" u="none" strike="noStrike">
                        <a:solidFill>
                          <a:srgbClr val="000000"/>
                        </a:solidFill>
                        <a:effectLst/>
                        <a:latin typeface="等线" panose="02010600030101010101" charset="-122"/>
                        <a:ea typeface="等线" panose="02010600030101010101" charset="-122"/>
                      </a:endParaRPr>
                    </a:p>
                  </a:txBody>
                  <a:tcPr marL="5975" marR="5975" marT="5975" marB="0" anchor="ctr"/>
                </a:tc>
                <a:tc vMerge="1">
                  <a:tcPr/>
                </a:tc>
                <a:tc>
                  <a:txBody>
                    <a:bodyPr/>
                    <a:lstStyle/>
                    <a:p>
                      <a:pPr algn="l" fontAlgn="ctr"/>
                      <a:r>
                        <a:rPr lang="zh-CN" altLang="en-US" sz="700" u="none" strike="noStrike">
                          <a:effectLst/>
                        </a:rPr>
                        <a:t>个人消费贷款</a:t>
                      </a:r>
                      <a:r>
                        <a:rPr lang="en-US" altLang="zh-CN" sz="700" u="none" strike="noStrike">
                          <a:effectLst/>
                        </a:rPr>
                        <a:t>_</a:t>
                      </a:r>
                      <a:r>
                        <a:rPr lang="zh-CN" altLang="en-US" sz="700" u="none" strike="noStrike">
                          <a:effectLst/>
                        </a:rPr>
                        <a:t>存在币种错配情形（即债务人收入与业务币种不一致）</a:t>
                      </a:r>
                      <a:endParaRPr lang="zh-CN" altLang="en-US" sz="700" b="0" i="0" u="none" strike="noStrike">
                        <a:solidFill>
                          <a:srgbClr val="000000"/>
                        </a:solidFill>
                        <a:effectLst/>
                        <a:latin typeface="等线" panose="02010600030101010101" charset="-122"/>
                        <a:ea typeface="等线" panose="02010600030101010101" charset="-122"/>
                      </a:endParaRPr>
                    </a:p>
                  </a:txBody>
                  <a:tcPr marL="5975" marR="5975" marT="5975" marB="0" anchor="ctr"/>
                </a:tc>
                <a:tc>
                  <a:txBody>
                    <a:bodyPr/>
                    <a:lstStyle/>
                    <a:p>
                      <a:pPr algn="r" fontAlgn="ctr"/>
                      <a:r>
                        <a:rPr lang="en-US" altLang="zh-CN" sz="700" u="none" strike="noStrike">
                          <a:effectLst/>
                        </a:rPr>
                        <a:t>150%</a:t>
                      </a:r>
                      <a:endParaRPr lang="en-US" altLang="zh-CN" sz="700" b="0" i="0" u="none" strike="noStrike">
                        <a:solidFill>
                          <a:srgbClr val="000000"/>
                        </a:solidFill>
                        <a:effectLst/>
                        <a:latin typeface="等线" panose="02010600030101010101" charset="-122"/>
                        <a:ea typeface="等线" panose="02010600030101010101" charset="-122"/>
                      </a:endParaRPr>
                    </a:p>
                  </a:txBody>
                  <a:tcPr marL="5975" marR="5975" marT="5975" marB="0" anchor="ctr"/>
                </a:tc>
              </a:tr>
              <a:tr h="0">
                <a:tc>
                  <a:txBody>
                    <a:bodyPr/>
                    <a:lstStyle/>
                    <a:p>
                      <a:pPr algn="ctr" fontAlgn="ctr"/>
                      <a:r>
                        <a:rPr lang="en-US" altLang="zh-CN" sz="700" u="none" strike="noStrike">
                          <a:effectLst/>
                        </a:rPr>
                        <a:t>8</a:t>
                      </a:r>
                      <a:endParaRPr lang="en-US" altLang="zh-CN" sz="700" b="0" i="0" u="none" strike="noStrike">
                        <a:solidFill>
                          <a:srgbClr val="000000"/>
                        </a:solidFill>
                        <a:effectLst/>
                        <a:latin typeface="等线" panose="02010600030101010101" charset="-122"/>
                        <a:ea typeface="等线" panose="02010600030101010101" charset="-122"/>
                      </a:endParaRPr>
                    </a:p>
                  </a:txBody>
                  <a:tcPr marL="5975" marR="5975" marT="5975" marB="0" anchor="ctr"/>
                </a:tc>
                <a:tc vMerge="1">
                  <a:tcPr/>
                </a:tc>
                <a:tc>
                  <a:txBody>
                    <a:bodyPr/>
                    <a:lstStyle/>
                    <a:p>
                      <a:pPr algn="l" fontAlgn="ctr"/>
                      <a:r>
                        <a:rPr lang="zh-CN" altLang="en-US" sz="700" u="none" strike="noStrike">
                          <a:effectLst/>
                        </a:rPr>
                        <a:t>个人消费贷款</a:t>
                      </a:r>
                      <a:r>
                        <a:rPr lang="en-US" altLang="zh-CN" sz="700" u="none" strike="noStrike">
                          <a:effectLst/>
                        </a:rPr>
                        <a:t>_</a:t>
                      </a:r>
                      <a:r>
                        <a:rPr lang="zh-CN" altLang="en-US" sz="700" u="none" strike="noStrike">
                          <a:effectLst/>
                        </a:rPr>
                        <a:t>已违约</a:t>
                      </a:r>
                      <a:endParaRPr lang="zh-CN" altLang="en-US" sz="700" b="0" i="0" u="none" strike="noStrike">
                        <a:solidFill>
                          <a:srgbClr val="000000"/>
                        </a:solidFill>
                        <a:effectLst/>
                        <a:latin typeface="等线" panose="02010600030101010101" charset="-122"/>
                        <a:ea typeface="等线" panose="02010600030101010101" charset="-122"/>
                      </a:endParaRPr>
                    </a:p>
                  </a:txBody>
                  <a:tcPr marL="5975" marR="5975" marT="5975" marB="0" anchor="ctr"/>
                </a:tc>
                <a:tc>
                  <a:txBody>
                    <a:bodyPr/>
                    <a:lstStyle/>
                    <a:p>
                      <a:pPr algn="r" fontAlgn="ctr"/>
                      <a:r>
                        <a:rPr lang="en-US" altLang="zh-CN" sz="700" u="none" strike="noStrike">
                          <a:effectLst/>
                        </a:rPr>
                        <a:t>150%</a:t>
                      </a:r>
                      <a:endParaRPr lang="en-US" altLang="zh-CN" sz="700" b="0" i="0" u="none" strike="noStrike">
                        <a:solidFill>
                          <a:srgbClr val="000000"/>
                        </a:solidFill>
                        <a:effectLst/>
                        <a:latin typeface="等线" panose="02010600030101010101" charset="-122"/>
                        <a:ea typeface="等线" panose="02010600030101010101" charset="-122"/>
                      </a:endParaRPr>
                    </a:p>
                  </a:txBody>
                  <a:tcPr marL="5975" marR="5975" marT="5975" marB="0" anchor="ctr"/>
                </a:tc>
              </a:tr>
              <a:tr h="0">
                <a:tc>
                  <a:txBody>
                    <a:bodyPr/>
                    <a:lstStyle/>
                    <a:p>
                      <a:pPr algn="ctr" fontAlgn="ctr"/>
                      <a:r>
                        <a:rPr lang="en-US" altLang="zh-CN" sz="700" u="none" strike="noStrike">
                          <a:effectLst/>
                        </a:rPr>
                        <a:t>9</a:t>
                      </a:r>
                      <a:endParaRPr lang="en-US" altLang="zh-CN" sz="700" b="0" i="0" u="none" strike="noStrike">
                        <a:solidFill>
                          <a:srgbClr val="000000"/>
                        </a:solidFill>
                        <a:effectLst/>
                        <a:latin typeface="等线" panose="02010600030101010101" charset="-122"/>
                        <a:ea typeface="等线" panose="02010600030101010101" charset="-122"/>
                      </a:endParaRPr>
                    </a:p>
                  </a:txBody>
                  <a:tcPr marL="5975" marR="5975" marT="5975" marB="0" anchor="ctr"/>
                </a:tc>
                <a:tc rowSpan="6">
                  <a:txBody>
                    <a:bodyPr/>
                    <a:lstStyle/>
                    <a:p>
                      <a:pPr algn="ctr" fontAlgn="ctr"/>
                      <a:r>
                        <a:rPr lang="zh-CN" altLang="en-US" sz="700" u="none" strike="noStrike">
                          <a:effectLst/>
                        </a:rPr>
                        <a:t>小微企业贷款</a:t>
                      </a:r>
                      <a:endParaRPr lang="zh-CN" altLang="en-US" sz="700" b="0" i="0" u="none" strike="noStrike">
                        <a:solidFill>
                          <a:srgbClr val="000000"/>
                        </a:solidFill>
                        <a:effectLst/>
                        <a:latin typeface="等线" panose="02010600030101010101" charset="-122"/>
                        <a:ea typeface="等线" panose="02010600030101010101" charset="-122"/>
                      </a:endParaRPr>
                    </a:p>
                  </a:txBody>
                  <a:tcPr marL="5975" marR="5975" marT="5975" marB="0" anchor="ctr"/>
                </a:tc>
                <a:tc>
                  <a:txBody>
                    <a:bodyPr/>
                    <a:lstStyle/>
                    <a:p>
                      <a:pPr algn="l" fontAlgn="ctr"/>
                      <a:r>
                        <a:rPr lang="zh-CN" altLang="en-US" sz="700" u="none" strike="noStrike">
                          <a:effectLst/>
                        </a:rPr>
                        <a:t>以小微企业名义申请的贷款</a:t>
                      </a:r>
                      <a:r>
                        <a:rPr lang="en-US" altLang="zh-CN" sz="700" u="none" strike="noStrike">
                          <a:effectLst/>
                        </a:rPr>
                        <a:t>_</a:t>
                      </a:r>
                      <a:r>
                        <a:rPr lang="zh-CN" altLang="en-US" sz="700" u="none" strike="noStrike">
                          <a:effectLst/>
                        </a:rPr>
                        <a:t>单个客户贷款余额合计</a:t>
                      </a:r>
                      <a:r>
                        <a:rPr lang="en-US" altLang="zh-CN" sz="700" u="none" strike="noStrike">
                          <a:effectLst/>
                        </a:rPr>
                        <a:t>1000</a:t>
                      </a:r>
                      <a:r>
                        <a:rPr lang="zh-CN" altLang="en-US" sz="700" u="none" strike="noStrike">
                          <a:effectLst/>
                        </a:rPr>
                        <a:t>万（含）以下</a:t>
                      </a:r>
                      <a:endParaRPr lang="zh-CN" altLang="en-US" sz="700" b="0" i="0" u="none" strike="noStrike">
                        <a:solidFill>
                          <a:srgbClr val="000000"/>
                        </a:solidFill>
                        <a:effectLst/>
                        <a:latin typeface="等线" panose="02010600030101010101" charset="-122"/>
                        <a:ea typeface="等线" panose="02010600030101010101" charset="-122"/>
                      </a:endParaRPr>
                    </a:p>
                  </a:txBody>
                  <a:tcPr marL="5975" marR="5975" marT="5975" marB="0" anchor="ctr"/>
                </a:tc>
                <a:tc>
                  <a:txBody>
                    <a:bodyPr/>
                    <a:lstStyle/>
                    <a:p>
                      <a:pPr algn="r" fontAlgn="ctr"/>
                      <a:r>
                        <a:rPr lang="en-US" altLang="zh-CN" sz="700" u="none" strike="noStrike">
                          <a:effectLst/>
                        </a:rPr>
                        <a:t>75%</a:t>
                      </a:r>
                      <a:endParaRPr lang="en-US" altLang="zh-CN" sz="700" b="0" i="0" u="none" strike="noStrike">
                        <a:solidFill>
                          <a:srgbClr val="000000"/>
                        </a:solidFill>
                        <a:effectLst/>
                        <a:latin typeface="等线" panose="02010600030101010101" charset="-122"/>
                        <a:ea typeface="等线" panose="02010600030101010101" charset="-122"/>
                      </a:endParaRPr>
                    </a:p>
                  </a:txBody>
                  <a:tcPr marL="5975" marR="5975" marT="5975" marB="0" anchor="ctr"/>
                </a:tc>
              </a:tr>
              <a:tr h="0">
                <a:tc>
                  <a:txBody>
                    <a:bodyPr/>
                    <a:lstStyle/>
                    <a:p>
                      <a:pPr algn="ctr" fontAlgn="ctr"/>
                      <a:r>
                        <a:rPr lang="en-US" altLang="zh-CN" sz="700" u="none" strike="noStrike">
                          <a:effectLst/>
                        </a:rPr>
                        <a:t>10</a:t>
                      </a:r>
                      <a:endParaRPr lang="en-US" altLang="zh-CN" sz="700" b="0" i="0" u="none" strike="noStrike">
                        <a:solidFill>
                          <a:srgbClr val="000000"/>
                        </a:solidFill>
                        <a:effectLst/>
                        <a:latin typeface="等线" panose="02010600030101010101" charset="-122"/>
                        <a:ea typeface="等线" panose="02010600030101010101" charset="-122"/>
                      </a:endParaRPr>
                    </a:p>
                  </a:txBody>
                  <a:tcPr marL="5975" marR="5975" marT="5975" marB="0" anchor="ctr"/>
                </a:tc>
                <a:tc vMerge="1">
                  <a:tcPr/>
                </a:tc>
                <a:tc>
                  <a:txBody>
                    <a:bodyPr/>
                    <a:lstStyle/>
                    <a:p>
                      <a:pPr algn="l" fontAlgn="ctr"/>
                      <a:r>
                        <a:rPr lang="zh-CN" altLang="en-US" sz="700" u="none" strike="noStrike">
                          <a:effectLst/>
                        </a:rPr>
                        <a:t>以小微企业名义申请的贷款</a:t>
                      </a:r>
                      <a:r>
                        <a:rPr lang="en-US" altLang="zh-CN" sz="700" u="none" strike="noStrike">
                          <a:effectLst/>
                        </a:rPr>
                        <a:t>_</a:t>
                      </a:r>
                      <a:r>
                        <a:rPr lang="zh-CN" altLang="en-US" sz="700" u="none" strike="noStrike">
                          <a:effectLst/>
                        </a:rPr>
                        <a:t>单个客户贷款余额合计</a:t>
                      </a:r>
                      <a:r>
                        <a:rPr lang="en-US" altLang="zh-CN" sz="700" u="none" strike="noStrike">
                          <a:effectLst/>
                        </a:rPr>
                        <a:t>1000</a:t>
                      </a:r>
                      <a:r>
                        <a:rPr lang="zh-CN" altLang="en-US" sz="700" u="none" strike="noStrike">
                          <a:effectLst/>
                        </a:rPr>
                        <a:t>万以上</a:t>
                      </a:r>
                      <a:endParaRPr lang="zh-CN" altLang="en-US" sz="700" b="0" i="0" u="none" strike="noStrike">
                        <a:solidFill>
                          <a:srgbClr val="000000"/>
                        </a:solidFill>
                        <a:effectLst/>
                        <a:latin typeface="等线" panose="02010600030101010101" charset="-122"/>
                        <a:ea typeface="等线" panose="02010600030101010101" charset="-122"/>
                      </a:endParaRPr>
                    </a:p>
                  </a:txBody>
                  <a:tcPr marL="5975" marR="5975" marT="5975" marB="0" anchor="ctr"/>
                </a:tc>
                <a:tc>
                  <a:txBody>
                    <a:bodyPr/>
                    <a:lstStyle/>
                    <a:p>
                      <a:pPr algn="r" fontAlgn="ctr"/>
                      <a:r>
                        <a:rPr lang="en-US" altLang="zh-CN" sz="700" u="none" strike="noStrike">
                          <a:effectLst/>
                        </a:rPr>
                        <a:t>100%</a:t>
                      </a:r>
                      <a:endParaRPr lang="en-US" altLang="zh-CN" sz="700" b="0" i="0" u="none" strike="noStrike">
                        <a:solidFill>
                          <a:srgbClr val="000000"/>
                        </a:solidFill>
                        <a:effectLst/>
                        <a:latin typeface="等线" panose="02010600030101010101" charset="-122"/>
                        <a:ea typeface="等线" panose="02010600030101010101" charset="-122"/>
                      </a:endParaRPr>
                    </a:p>
                  </a:txBody>
                  <a:tcPr marL="5975" marR="5975" marT="5975" marB="0" anchor="ctr"/>
                </a:tc>
              </a:tr>
              <a:tr h="227330">
                <a:tc>
                  <a:txBody>
                    <a:bodyPr/>
                    <a:lstStyle/>
                    <a:p>
                      <a:pPr algn="ctr" fontAlgn="ctr"/>
                      <a:r>
                        <a:rPr lang="en-US" altLang="zh-CN" sz="700" u="none" strike="noStrike">
                          <a:effectLst/>
                        </a:rPr>
                        <a:t>11</a:t>
                      </a:r>
                      <a:endParaRPr lang="en-US" altLang="zh-CN" sz="700" b="0" i="0" u="none" strike="noStrike">
                        <a:solidFill>
                          <a:srgbClr val="000000"/>
                        </a:solidFill>
                        <a:effectLst/>
                        <a:latin typeface="等线" panose="02010600030101010101" charset="-122"/>
                        <a:ea typeface="等线" panose="02010600030101010101" charset="-122"/>
                      </a:endParaRPr>
                    </a:p>
                  </a:txBody>
                  <a:tcPr marL="5975" marR="5975" marT="5975" marB="0" anchor="ctr"/>
                </a:tc>
                <a:tc vMerge="1">
                  <a:tcPr/>
                </a:tc>
                <a:tc>
                  <a:txBody>
                    <a:bodyPr/>
                    <a:lstStyle/>
                    <a:p>
                      <a:pPr algn="l" fontAlgn="ctr"/>
                      <a:r>
                        <a:rPr lang="zh-CN" altLang="en-US" sz="700" u="none" strike="noStrike">
                          <a:effectLst/>
                        </a:rPr>
                        <a:t>以企业主个人名义申请的贷款</a:t>
                      </a:r>
                      <a:r>
                        <a:rPr lang="en-US" altLang="zh-CN" sz="700" u="none" strike="noStrike">
                          <a:effectLst/>
                        </a:rPr>
                        <a:t>_</a:t>
                      </a:r>
                      <a:r>
                        <a:rPr lang="zh-CN" altLang="en-US" sz="700" u="none" strike="noStrike">
                          <a:effectLst/>
                        </a:rPr>
                        <a:t>单个客户贷款余额合计</a:t>
                      </a:r>
                      <a:r>
                        <a:rPr lang="en-US" altLang="zh-CN" sz="700" u="none" strike="noStrike">
                          <a:effectLst/>
                        </a:rPr>
                        <a:t>1000</a:t>
                      </a:r>
                      <a:r>
                        <a:rPr lang="zh-CN" altLang="en-US" sz="700" u="none" strike="noStrike">
                          <a:effectLst/>
                        </a:rPr>
                        <a:t>万（含）以下</a:t>
                      </a:r>
                      <a:r>
                        <a:rPr lang="en-US" altLang="zh-CN" sz="700" u="none" strike="noStrike">
                          <a:effectLst/>
                        </a:rPr>
                        <a:t>_</a:t>
                      </a:r>
                      <a:r>
                        <a:rPr lang="zh-CN" altLang="en-US" sz="700" u="none" strike="noStrike">
                          <a:effectLst/>
                        </a:rPr>
                        <a:t>不存在币种错配</a:t>
                      </a:r>
                      <a:endParaRPr lang="zh-CN" altLang="en-US" sz="700" b="0" i="0" u="none" strike="noStrike">
                        <a:solidFill>
                          <a:srgbClr val="000000"/>
                        </a:solidFill>
                        <a:effectLst/>
                        <a:latin typeface="等线" panose="02010600030101010101" charset="-122"/>
                        <a:ea typeface="等线" panose="02010600030101010101" charset="-122"/>
                      </a:endParaRPr>
                    </a:p>
                  </a:txBody>
                  <a:tcPr marL="5975" marR="5975" marT="5975" marB="0" anchor="ctr"/>
                </a:tc>
                <a:tc>
                  <a:txBody>
                    <a:bodyPr/>
                    <a:lstStyle/>
                    <a:p>
                      <a:pPr algn="r" fontAlgn="ctr"/>
                      <a:r>
                        <a:rPr lang="en-US" altLang="zh-CN" sz="700" u="none" strike="noStrike">
                          <a:effectLst/>
                        </a:rPr>
                        <a:t>75%</a:t>
                      </a:r>
                      <a:endParaRPr lang="en-US" altLang="zh-CN" sz="700" b="0" i="0" u="none" strike="noStrike">
                        <a:solidFill>
                          <a:srgbClr val="000000"/>
                        </a:solidFill>
                        <a:effectLst/>
                        <a:latin typeface="等线" panose="02010600030101010101" charset="-122"/>
                        <a:ea typeface="等线" panose="02010600030101010101" charset="-122"/>
                      </a:endParaRPr>
                    </a:p>
                  </a:txBody>
                  <a:tcPr marL="5975" marR="5975" marT="5975" marB="0" anchor="ctr"/>
                </a:tc>
              </a:tr>
              <a:tr h="0">
                <a:tc>
                  <a:txBody>
                    <a:bodyPr/>
                    <a:lstStyle/>
                    <a:p>
                      <a:pPr algn="ctr" fontAlgn="ctr"/>
                      <a:r>
                        <a:rPr lang="en-US" altLang="zh-CN" sz="700" u="none" strike="noStrike">
                          <a:effectLst/>
                        </a:rPr>
                        <a:t>12</a:t>
                      </a:r>
                      <a:endParaRPr lang="en-US" altLang="zh-CN" sz="700" b="0" i="0" u="none" strike="noStrike">
                        <a:solidFill>
                          <a:srgbClr val="000000"/>
                        </a:solidFill>
                        <a:effectLst/>
                        <a:latin typeface="等线" panose="02010600030101010101" charset="-122"/>
                        <a:ea typeface="等线" panose="02010600030101010101" charset="-122"/>
                      </a:endParaRPr>
                    </a:p>
                  </a:txBody>
                  <a:tcPr marL="5975" marR="5975" marT="5975" marB="0" anchor="ctr"/>
                </a:tc>
                <a:tc vMerge="1">
                  <a:tcPr/>
                </a:tc>
                <a:tc>
                  <a:txBody>
                    <a:bodyPr/>
                    <a:lstStyle/>
                    <a:p>
                      <a:pPr algn="l" fontAlgn="ctr"/>
                      <a:r>
                        <a:rPr lang="zh-CN" altLang="en-US" sz="700" u="none" strike="noStrike">
                          <a:effectLst/>
                        </a:rPr>
                        <a:t>以企业主个人名义申请的贷款</a:t>
                      </a:r>
                      <a:r>
                        <a:rPr lang="en-US" altLang="zh-CN" sz="700" u="none" strike="noStrike">
                          <a:effectLst/>
                        </a:rPr>
                        <a:t>_</a:t>
                      </a:r>
                      <a:r>
                        <a:rPr lang="zh-CN" altLang="en-US" sz="700" u="none" strike="noStrike">
                          <a:effectLst/>
                        </a:rPr>
                        <a:t>单个客户贷款余额合计</a:t>
                      </a:r>
                      <a:r>
                        <a:rPr lang="en-US" altLang="zh-CN" sz="700" u="none" strike="noStrike">
                          <a:effectLst/>
                        </a:rPr>
                        <a:t>1000</a:t>
                      </a:r>
                      <a:r>
                        <a:rPr lang="zh-CN" altLang="en-US" sz="700" u="none" strike="noStrike">
                          <a:effectLst/>
                        </a:rPr>
                        <a:t>万以上</a:t>
                      </a:r>
                      <a:r>
                        <a:rPr lang="en-US" altLang="zh-CN" sz="700" u="none" strike="noStrike">
                          <a:effectLst/>
                        </a:rPr>
                        <a:t>_</a:t>
                      </a:r>
                      <a:r>
                        <a:rPr lang="zh-CN" altLang="en-US" sz="700" u="none" strike="noStrike">
                          <a:effectLst/>
                        </a:rPr>
                        <a:t>不存在币种错配</a:t>
                      </a:r>
                      <a:endParaRPr lang="zh-CN" altLang="en-US" sz="700" b="0" i="0" u="none" strike="noStrike">
                        <a:solidFill>
                          <a:srgbClr val="000000"/>
                        </a:solidFill>
                        <a:effectLst/>
                        <a:latin typeface="等线" panose="02010600030101010101" charset="-122"/>
                        <a:ea typeface="等线" panose="02010600030101010101" charset="-122"/>
                      </a:endParaRPr>
                    </a:p>
                  </a:txBody>
                  <a:tcPr marL="5975" marR="5975" marT="5975" marB="0" anchor="ctr"/>
                </a:tc>
                <a:tc>
                  <a:txBody>
                    <a:bodyPr/>
                    <a:lstStyle/>
                    <a:p>
                      <a:pPr algn="r" fontAlgn="ctr"/>
                      <a:r>
                        <a:rPr lang="en-US" altLang="zh-CN" sz="700" u="none" strike="noStrike">
                          <a:effectLst/>
                        </a:rPr>
                        <a:t>100%</a:t>
                      </a:r>
                      <a:endParaRPr lang="en-US" altLang="zh-CN" sz="700" b="0" i="0" u="none" strike="noStrike">
                        <a:solidFill>
                          <a:srgbClr val="000000"/>
                        </a:solidFill>
                        <a:effectLst/>
                        <a:latin typeface="等线" panose="02010600030101010101" charset="-122"/>
                        <a:ea typeface="等线" panose="02010600030101010101" charset="-122"/>
                      </a:endParaRPr>
                    </a:p>
                  </a:txBody>
                  <a:tcPr marL="5975" marR="5975" marT="5975" marB="0" anchor="ctr"/>
                </a:tc>
              </a:tr>
              <a:tr h="0">
                <a:tc>
                  <a:txBody>
                    <a:bodyPr/>
                    <a:lstStyle/>
                    <a:p>
                      <a:pPr algn="ctr" fontAlgn="ctr"/>
                      <a:r>
                        <a:rPr lang="en-US" altLang="zh-CN" sz="700" u="none" strike="noStrike">
                          <a:effectLst/>
                        </a:rPr>
                        <a:t>13</a:t>
                      </a:r>
                      <a:endParaRPr lang="en-US" altLang="zh-CN" sz="700" b="0" i="0" u="none" strike="noStrike">
                        <a:solidFill>
                          <a:srgbClr val="000000"/>
                        </a:solidFill>
                        <a:effectLst/>
                        <a:latin typeface="等线" panose="02010600030101010101" charset="-122"/>
                        <a:ea typeface="等线" panose="02010600030101010101" charset="-122"/>
                      </a:endParaRPr>
                    </a:p>
                  </a:txBody>
                  <a:tcPr marL="5975" marR="5975" marT="5975" marB="0" anchor="ctr"/>
                </a:tc>
                <a:tc vMerge="1">
                  <a:tcPr/>
                </a:tc>
                <a:tc>
                  <a:txBody>
                    <a:bodyPr/>
                    <a:lstStyle/>
                    <a:p>
                      <a:pPr algn="l" fontAlgn="ctr"/>
                      <a:r>
                        <a:rPr lang="zh-CN" altLang="en-US" sz="700" u="none" strike="noStrike">
                          <a:effectLst/>
                        </a:rPr>
                        <a:t>以企业主个人名义申请的贷款</a:t>
                      </a:r>
                      <a:r>
                        <a:rPr lang="en-US" altLang="zh-CN" sz="700" u="none" strike="noStrike">
                          <a:effectLst/>
                        </a:rPr>
                        <a:t>_</a:t>
                      </a:r>
                      <a:r>
                        <a:rPr lang="zh-CN" altLang="en-US" sz="700" u="none" strike="noStrike">
                          <a:effectLst/>
                        </a:rPr>
                        <a:t>存在币种错配情形（即债务人收入与业务币种不一致）</a:t>
                      </a:r>
                      <a:endParaRPr lang="zh-CN" altLang="en-US" sz="700" b="0" i="0" u="none" strike="noStrike">
                        <a:solidFill>
                          <a:srgbClr val="000000"/>
                        </a:solidFill>
                        <a:effectLst/>
                        <a:latin typeface="等线" panose="02010600030101010101" charset="-122"/>
                        <a:ea typeface="等线" panose="02010600030101010101" charset="-122"/>
                      </a:endParaRPr>
                    </a:p>
                  </a:txBody>
                  <a:tcPr marL="5975" marR="5975" marT="5975" marB="0" anchor="ctr"/>
                </a:tc>
                <a:tc>
                  <a:txBody>
                    <a:bodyPr/>
                    <a:lstStyle/>
                    <a:p>
                      <a:pPr algn="r" fontAlgn="ctr"/>
                      <a:r>
                        <a:rPr lang="en-US" altLang="zh-CN" sz="700" u="none" strike="noStrike">
                          <a:effectLst/>
                        </a:rPr>
                        <a:t>150%</a:t>
                      </a:r>
                      <a:endParaRPr lang="en-US" altLang="zh-CN" sz="700" b="0" i="0" u="none" strike="noStrike">
                        <a:solidFill>
                          <a:srgbClr val="000000"/>
                        </a:solidFill>
                        <a:effectLst/>
                        <a:latin typeface="等线" panose="02010600030101010101" charset="-122"/>
                        <a:ea typeface="等线" panose="02010600030101010101" charset="-122"/>
                      </a:endParaRPr>
                    </a:p>
                  </a:txBody>
                  <a:tcPr marL="5975" marR="5975" marT="5975" marB="0" anchor="ctr"/>
                </a:tc>
              </a:tr>
              <a:tr h="0">
                <a:tc>
                  <a:txBody>
                    <a:bodyPr/>
                    <a:lstStyle/>
                    <a:p>
                      <a:pPr algn="ctr" fontAlgn="ctr"/>
                      <a:r>
                        <a:rPr lang="en-US" altLang="zh-CN" sz="700" u="none" strike="noStrike">
                          <a:effectLst/>
                        </a:rPr>
                        <a:t>14</a:t>
                      </a:r>
                      <a:endParaRPr lang="en-US" altLang="zh-CN" sz="700" b="0" i="0" u="none" strike="noStrike">
                        <a:solidFill>
                          <a:srgbClr val="000000"/>
                        </a:solidFill>
                        <a:effectLst/>
                        <a:latin typeface="等线" panose="02010600030101010101" charset="-122"/>
                        <a:ea typeface="等线" panose="02010600030101010101" charset="-122"/>
                      </a:endParaRPr>
                    </a:p>
                  </a:txBody>
                  <a:tcPr marL="5975" marR="5975" marT="5975" marB="0" anchor="ctr"/>
                </a:tc>
                <a:tc vMerge="1">
                  <a:tcPr/>
                </a:tc>
                <a:tc>
                  <a:txBody>
                    <a:bodyPr/>
                    <a:lstStyle/>
                    <a:p>
                      <a:pPr algn="l" fontAlgn="ctr"/>
                      <a:r>
                        <a:rPr lang="zh-CN" altLang="en-US" sz="700" u="none" strike="noStrike">
                          <a:effectLst/>
                        </a:rPr>
                        <a:t>小微企业贷款</a:t>
                      </a:r>
                      <a:r>
                        <a:rPr lang="en-US" altLang="zh-CN" sz="700" u="none" strike="noStrike">
                          <a:effectLst/>
                        </a:rPr>
                        <a:t>_</a:t>
                      </a:r>
                      <a:r>
                        <a:rPr lang="zh-CN" altLang="en-US" sz="700" u="none" strike="noStrike">
                          <a:effectLst/>
                        </a:rPr>
                        <a:t>已违约</a:t>
                      </a:r>
                      <a:endParaRPr lang="zh-CN" altLang="en-US" sz="700" b="0" i="0" u="none" strike="noStrike">
                        <a:solidFill>
                          <a:srgbClr val="000000"/>
                        </a:solidFill>
                        <a:effectLst/>
                        <a:latin typeface="等线" panose="02010600030101010101" charset="-122"/>
                        <a:ea typeface="等线" panose="02010600030101010101" charset="-122"/>
                      </a:endParaRPr>
                    </a:p>
                  </a:txBody>
                  <a:tcPr marL="5975" marR="5975" marT="5975" marB="0" anchor="ctr"/>
                </a:tc>
                <a:tc>
                  <a:txBody>
                    <a:bodyPr/>
                    <a:lstStyle/>
                    <a:p>
                      <a:pPr algn="r" fontAlgn="ctr"/>
                      <a:r>
                        <a:rPr lang="en-US" altLang="zh-CN" sz="700" u="none" strike="noStrike">
                          <a:effectLst/>
                        </a:rPr>
                        <a:t>150%</a:t>
                      </a:r>
                      <a:endParaRPr lang="en-US" altLang="zh-CN" sz="700" b="0" i="0" u="none" strike="noStrike">
                        <a:solidFill>
                          <a:srgbClr val="000000"/>
                        </a:solidFill>
                        <a:effectLst/>
                        <a:latin typeface="等线" panose="02010600030101010101" charset="-122"/>
                        <a:ea typeface="等线" panose="02010600030101010101" charset="-122"/>
                      </a:endParaRPr>
                    </a:p>
                  </a:txBody>
                  <a:tcPr marL="5975" marR="5975" marT="5975" marB="0" anchor="ctr"/>
                </a:tc>
              </a:tr>
              <a:tr h="0">
                <a:tc>
                  <a:txBody>
                    <a:bodyPr/>
                    <a:lstStyle/>
                    <a:p>
                      <a:pPr algn="ctr" fontAlgn="ctr"/>
                      <a:r>
                        <a:rPr lang="en-US" altLang="zh-CN" sz="700" u="none" strike="noStrike">
                          <a:effectLst/>
                        </a:rPr>
                        <a:t>15</a:t>
                      </a:r>
                      <a:endParaRPr lang="en-US" altLang="zh-CN" sz="700" b="0" i="0" u="none" strike="noStrike">
                        <a:solidFill>
                          <a:srgbClr val="000000"/>
                        </a:solidFill>
                        <a:effectLst/>
                        <a:latin typeface="等线" panose="02010600030101010101" charset="-122"/>
                        <a:ea typeface="等线" panose="02010600030101010101" charset="-122"/>
                      </a:endParaRPr>
                    </a:p>
                  </a:txBody>
                  <a:tcPr marL="5975" marR="5975" marT="5975" marB="0" anchor="ctr"/>
                </a:tc>
                <a:tc rowSpan="4">
                  <a:txBody>
                    <a:bodyPr/>
                    <a:lstStyle/>
                    <a:p>
                      <a:pPr algn="ctr" fontAlgn="ctr"/>
                      <a:r>
                        <a:rPr lang="zh-CN" altLang="en-US" sz="700" u="none" strike="noStrike">
                          <a:effectLst/>
                        </a:rPr>
                        <a:t>信用卡</a:t>
                      </a:r>
                      <a:endParaRPr lang="zh-CN" altLang="en-US" sz="700" b="0" i="0" u="none" strike="noStrike">
                        <a:solidFill>
                          <a:srgbClr val="000000"/>
                        </a:solidFill>
                        <a:effectLst/>
                        <a:latin typeface="等线" panose="02010600030101010101" charset="-122"/>
                        <a:ea typeface="等线" panose="02010600030101010101" charset="-122"/>
                      </a:endParaRPr>
                    </a:p>
                  </a:txBody>
                  <a:tcPr marL="5975" marR="5975" marT="5975" marB="0" anchor="ctr"/>
                </a:tc>
                <a:tc>
                  <a:txBody>
                    <a:bodyPr/>
                    <a:lstStyle/>
                    <a:p>
                      <a:pPr algn="l" fontAlgn="ctr"/>
                      <a:r>
                        <a:rPr lang="zh-CN" altLang="en-US" sz="700" u="none" strike="noStrike">
                          <a:effectLst/>
                        </a:rPr>
                        <a:t>信用卡</a:t>
                      </a:r>
                      <a:r>
                        <a:rPr lang="en-US" altLang="zh-CN" sz="700" u="none" strike="noStrike">
                          <a:effectLst/>
                        </a:rPr>
                        <a:t>_</a:t>
                      </a:r>
                      <a:r>
                        <a:rPr lang="zh-CN" altLang="en-US" sz="700" u="none" strike="noStrike">
                          <a:effectLst/>
                        </a:rPr>
                        <a:t>单个客户透支余额合计</a:t>
                      </a:r>
                      <a:r>
                        <a:rPr lang="en-US" altLang="zh-CN" sz="700" u="none" strike="noStrike">
                          <a:effectLst/>
                        </a:rPr>
                        <a:t>1000</a:t>
                      </a:r>
                      <a:r>
                        <a:rPr lang="zh-CN" altLang="en-US" sz="700" u="none" strike="noStrike">
                          <a:effectLst/>
                        </a:rPr>
                        <a:t>万（含）以下</a:t>
                      </a:r>
                      <a:r>
                        <a:rPr lang="en-US" altLang="zh-CN" sz="700" u="none" strike="noStrike">
                          <a:effectLst/>
                        </a:rPr>
                        <a:t>_</a:t>
                      </a:r>
                      <a:r>
                        <a:rPr lang="zh-CN" altLang="en-US" sz="700" u="none" strike="noStrike">
                          <a:effectLst/>
                        </a:rPr>
                        <a:t>不存在币种错配</a:t>
                      </a:r>
                      <a:endParaRPr lang="zh-CN" altLang="en-US" sz="700" b="0" i="0" u="none" strike="noStrike">
                        <a:solidFill>
                          <a:srgbClr val="000000"/>
                        </a:solidFill>
                        <a:effectLst/>
                        <a:latin typeface="等线" panose="02010600030101010101" charset="-122"/>
                        <a:ea typeface="等线" panose="02010600030101010101" charset="-122"/>
                      </a:endParaRPr>
                    </a:p>
                  </a:txBody>
                  <a:tcPr marL="5975" marR="5975" marT="5975" marB="0" anchor="ctr"/>
                </a:tc>
                <a:tc>
                  <a:txBody>
                    <a:bodyPr/>
                    <a:lstStyle/>
                    <a:p>
                      <a:pPr algn="r" fontAlgn="ctr"/>
                      <a:r>
                        <a:rPr lang="en-US" altLang="zh-CN" sz="700" u="none" strike="noStrike">
                          <a:effectLst/>
                        </a:rPr>
                        <a:t>75%</a:t>
                      </a:r>
                      <a:endParaRPr lang="en-US" altLang="zh-CN" sz="700" b="0" i="0" u="none" strike="noStrike">
                        <a:solidFill>
                          <a:srgbClr val="000000"/>
                        </a:solidFill>
                        <a:effectLst/>
                        <a:latin typeface="等线" panose="02010600030101010101" charset="-122"/>
                        <a:ea typeface="等线" panose="02010600030101010101" charset="-122"/>
                      </a:endParaRPr>
                    </a:p>
                  </a:txBody>
                  <a:tcPr marL="5975" marR="5975" marT="5975" marB="0" anchor="ctr"/>
                </a:tc>
              </a:tr>
              <a:tr h="0">
                <a:tc>
                  <a:txBody>
                    <a:bodyPr/>
                    <a:lstStyle/>
                    <a:p>
                      <a:pPr algn="ctr" fontAlgn="ctr"/>
                      <a:r>
                        <a:rPr lang="en-US" altLang="zh-CN" sz="700" u="none" strike="noStrike">
                          <a:effectLst/>
                        </a:rPr>
                        <a:t>16</a:t>
                      </a:r>
                      <a:endParaRPr lang="en-US" altLang="zh-CN" sz="700" b="0" i="0" u="none" strike="noStrike">
                        <a:solidFill>
                          <a:srgbClr val="000000"/>
                        </a:solidFill>
                        <a:effectLst/>
                        <a:latin typeface="等线" panose="02010600030101010101" charset="-122"/>
                        <a:ea typeface="等线" panose="02010600030101010101" charset="-122"/>
                      </a:endParaRPr>
                    </a:p>
                  </a:txBody>
                  <a:tcPr marL="5975" marR="5975" marT="5975" marB="0" anchor="ctr"/>
                </a:tc>
                <a:tc vMerge="1">
                  <a:tcPr/>
                </a:tc>
                <a:tc>
                  <a:txBody>
                    <a:bodyPr/>
                    <a:lstStyle/>
                    <a:p>
                      <a:pPr algn="l" fontAlgn="ctr"/>
                      <a:r>
                        <a:rPr lang="zh-CN" altLang="en-US" sz="700" u="none" strike="noStrike">
                          <a:effectLst/>
                        </a:rPr>
                        <a:t>信用卡</a:t>
                      </a:r>
                      <a:r>
                        <a:rPr lang="en-US" altLang="zh-CN" sz="700" u="none" strike="noStrike">
                          <a:effectLst/>
                        </a:rPr>
                        <a:t>_</a:t>
                      </a:r>
                      <a:r>
                        <a:rPr lang="zh-CN" altLang="en-US" sz="700" u="none" strike="noStrike">
                          <a:effectLst/>
                        </a:rPr>
                        <a:t>单个客户透支余额合计</a:t>
                      </a:r>
                      <a:r>
                        <a:rPr lang="en-US" altLang="zh-CN" sz="700" u="none" strike="noStrike">
                          <a:effectLst/>
                        </a:rPr>
                        <a:t>1000</a:t>
                      </a:r>
                      <a:r>
                        <a:rPr lang="zh-CN" altLang="en-US" sz="700" u="none" strike="noStrike">
                          <a:effectLst/>
                        </a:rPr>
                        <a:t>万以上</a:t>
                      </a:r>
                      <a:r>
                        <a:rPr lang="en-US" altLang="zh-CN" sz="700" u="none" strike="noStrike">
                          <a:effectLst/>
                        </a:rPr>
                        <a:t>_</a:t>
                      </a:r>
                      <a:r>
                        <a:rPr lang="zh-CN" altLang="en-US" sz="700" u="none" strike="noStrike">
                          <a:effectLst/>
                        </a:rPr>
                        <a:t>不存在币种错配</a:t>
                      </a:r>
                      <a:endParaRPr lang="zh-CN" altLang="en-US" sz="700" b="0" i="0" u="none" strike="noStrike">
                        <a:solidFill>
                          <a:srgbClr val="000000"/>
                        </a:solidFill>
                        <a:effectLst/>
                        <a:latin typeface="等线" panose="02010600030101010101" charset="-122"/>
                        <a:ea typeface="等线" panose="02010600030101010101" charset="-122"/>
                      </a:endParaRPr>
                    </a:p>
                  </a:txBody>
                  <a:tcPr marL="5975" marR="5975" marT="5975" marB="0" anchor="ctr"/>
                </a:tc>
                <a:tc>
                  <a:txBody>
                    <a:bodyPr/>
                    <a:lstStyle/>
                    <a:p>
                      <a:pPr algn="r" fontAlgn="ctr"/>
                      <a:r>
                        <a:rPr lang="en-US" altLang="zh-CN" sz="700" u="none" strike="noStrike">
                          <a:effectLst/>
                        </a:rPr>
                        <a:t>100%</a:t>
                      </a:r>
                      <a:endParaRPr lang="en-US" altLang="zh-CN" sz="700" b="0" i="0" u="none" strike="noStrike">
                        <a:solidFill>
                          <a:srgbClr val="000000"/>
                        </a:solidFill>
                        <a:effectLst/>
                        <a:latin typeface="等线" panose="02010600030101010101" charset="-122"/>
                        <a:ea typeface="等线" panose="02010600030101010101" charset="-122"/>
                      </a:endParaRPr>
                    </a:p>
                  </a:txBody>
                  <a:tcPr marL="5975" marR="5975" marT="5975" marB="0" anchor="ctr"/>
                </a:tc>
              </a:tr>
              <a:tr h="0">
                <a:tc>
                  <a:txBody>
                    <a:bodyPr/>
                    <a:lstStyle/>
                    <a:p>
                      <a:pPr algn="ctr" fontAlgn="ctr"/>
                      <a:r>
                        <a:rPr lang="en-US" altLang="zh-CN" sz="700" u="none" strike="noStrike">
                          <a:effectLst/>
                        </a:rPr>
                        <a:t>17</a:t>
                      </a:r>
                      <a:endParaRPr lang="en-US" altLang="zh-CN" sz="700" b="0" i="0" u="none" strike="noStrike">
                        <a:solidFill>
                          <a:srgbClr val="000000"/>
                        </a:solidFill>
                        <a:effectLst/>
                        <a:latin typeface="等线" panose="02010600030101010101" charset="-122"/>
                        <a:ea typeface="等线" panose="02010600030101010101" charset="-122"/>
                      </a:endParaRPr>
                    </a:p>
                  </a:txBody>
                  <a:tcPr marL="5975" marR="5975" marT="5975" marB="0" anchor="ctr"/>
                </a:tc>
                <a:tc vMerge="1">
                  <a:tcPr/>
                </a:tc>
                <a:tc>
                  <a:txBody>
                    <a:bodyPr/>
                    <a:lstStyle/>
                    <a:p>
                      <a:pPr algn="l" fontAlgn="ctr"/>
                      <a:r>
                        <a:rPr lang="zh-CN" altLang="en-US" sz="700" u="none" strike="noStrike">
                          <a:effectLst/>
                        </a:rPr>
                        <a:t>信用卡</a:t>
                      </a:r>
                      <a:r>
                        <a:rPr lang="en-US" altLang="zh-CN" sz="700" u="none" strike="noStrike">
                          <a:effectLst/>
                        </a:rPr>
                        <a:t>_</a:t>
                      </a:r>
                      <a:r>
                        <a:rPr lang="zh-CN" altLang="en-US" sz="700" u="none" strike="noStrike">
                          <a:effectLst/>
                        </a:rPr>
                        <a:t>存在币种错配情形（即债务人收入与业务币种不一致）</a:t>
                      </a:r>
                      <a:endParaRPr lang="zh-CN" altLang="en-US" sz="700" b="0" i="0" u="none" strike="noStrike">
                        <a:solidFill>
                          <a:srgbClr val="000000"/>
                        </a:solidFill>
                        <a:effectLst/>
                        <a:latin typeface="等线" panose="02010600030101010101" charset="-122"/>
                        <a:ea typeface="等线" panose="02010600030101010101" charset="-122"/>
                      </a:endParaRPr>
                    </a:p>
                  </a:txBody>
                  <a:tcPr marL="5975" marR="5975" marT="5975" marB="0" anchor="ctr"/>
                </a:tc>
                <a:tc>
                  <a:txBody>
                    <a:bodyPr/>
                    <a:lstStyle/>
                    <a:p>
                      <a:pPr algn="r" fontAlgn="ctr"/>
                      <a:r>
                        <a:rPr lang="en-US" altLang="zh-CN" sz="700" u="none" strike="noStrike">
                          <a:effectLst/>
                        </a:rPr>
                        <a:t>150%</a:t>
                      </a:r>
                      <a:endParaRPr lang="en-US" altLang="zh-CN" sz="700" b="0" i="0" u="none" strike="noStrike">
                        <a:solidFill>
                          <a:srgbClr val="000000"/>
                        </a:solidFill>
                        <a:effectLst/>
                        <a:latin typeface="等线" panose="02010600030101010101" charset="-122"/>
                        <a:ea typeface="等线" panose="02010600030101010101" charset="-122"/>
                      </a:endParaRPr>
                    </a:p>
                  </a:txBody>
                  <a:tcPr marL="5975" marR="5975" marT="5975" marB="0" anchor="ctr"/>
                </a:tc>
              </a:tr>
              <a:tr h="0">
                <a:tc>
                  <a:txBody>
                    <a:bodyPr/>
                    <a:lstStyle/>
                    <a:p>
                      <a:pPr algn="ctr" fontAlgn="ctr"/>
                      <a:r>
                        <a:rPr lang="en-US" altLang="zh-CN" sz="700" u="none" strike="noStrike">
                          <a:effectLst/>
                        </a:rPr>
                        <a:t>18</a:t>
                      </a:r>
                      <a:endParaRPr lang="en-US" altLang="zh-CN" sz="700" b="0" i="0" u="none" strike="noStrike">
                        <a:solidFill>
                          <a:srgbClr val="000000"/>
                        </a:solidFill>
                        <a:effectLst/>
                        <a:latin typeface="等线" panose="02010600030101010101" charset="-122"/>
                        <a:ea typeface="等线" panose="02010600030101010101" charset="-122"/>
                      </a:endParaRPr>
                    </a:p>
                  </a:txBody>
                  <a:tcPr marL="5975" marR="5975" marT="5975" marB="0" anchor="ctr"/>
                </a:tc>
                <a:tc vMerge="1">
                  <a:tcPr/>
                </a:tc>
                <a:tc>
                  <a:txBody>
                    <a:bodyPr/>
                    <a:lstStyle/>
                    <a:p>
                      <a:pPr algn="l" fontAlgn="ctr"/>
                      <a:r>
                        <a:rPr lang="zh-CN" altLang="en-US" sz="700" u="none" strike="noStrike">
                          <a:effectLst/>
                        </a:rPr>
                        <a:t>信用卡</a:t>
                      </a:r>
                      <a:r>
                        <a:rPr lang="en-US" altLang="zh-CN" sz="700" u="none" strike="noStrike">
                          <a:effectLst/>
                        </a:rPr>
                        <a:t>_</a:t>
                      </a:r>
                      <a:r>
                        <a:rPr lang="zh-CN" altLang="en-US" sz="700" u="none" strike="noStrike">
                          <a:effectLst/>
                        </a:rPr>
                        <a:t>已违约</a:t>
                      </a:r>
                      <a:endParaRPr lang="zh-CN" altLang="en-US" sz="700" b="0" i="0" u="none" strike="noStrike">
                        <a:solidFill>
                          <a:srgbClr val="000000"/>
                        </a:solidFill>
                        <a:effectLst/>
                        <a:latin typeface="等线" panose="02010600030101010101" charset="-122"/>
                        <a:ea typeface="等线" panose="02010600030101010101" charset="-122"/>
                      </a:endParaRPr>
                    </a:p>
                  </a:txBody>
                  <a:tcPr marL="5975" marR="5975" marT="5975" marB="0" anchor="ctr"/>
                </a:tc>
                <a:tc>
                  <a:txBody>
                    <a:bodyPr/>
                    <a:lstStyle/>
                    <a:p>
                      <a:pPr algn="r" fontAlgn="ctr"/>
                      <a:r>
                        <a:rPr lang="en-US" altLang="zh-CN" sz="700" u="none" strike="noStrike">
                          <a:effectLst/>
                        </a:rPr>
                        <a:t>150%</a:t>
                      </a:r>
                      <a:endParaRPr lang="en-US" altLang="zh-CN" sz="700" b="0" i="0" u="none" strike="noStrike">
                        <a:solidFill>
                          <a:srgbClr val="000000"/>
                        </a:solidFill>
                        <a:effectLst/>
                        <a:latin typeface="等线" panose="02010600030101010101" charset="-122"/>
                        <a:ea typeface="等线" panose="02010600030101010101" charset="-122"/>
                      </a:endParaRPr>
                    </a:p>
                  </a:txBody>
                  <a:tcPr marL="5975" marR="5975" marT="5975" marB="0" anchor="ctr"/>
                </a:tc>
              </a:tr>
              <a:tr h="0">
                <a:tc>
                  <a:txBody>
                    <a:bodyPr/>
                    <a:lstStyle/>
                    <a:p>
                      <a:pPr algn="ctr" fontAlgn="ctr"/>
                      <a:r>
                        <a:rPr lang="en-US" altLang="zh-CN" sz="700" u="none" strike="noStrike">
                          <a:effectLst/>
                        </a:rPr>
                        <a:t>19</a:t>
                      </a:r>
                      <a:endParaRPr lang="en-US" altLang="zh-CN" sz="700" b="0" i="0" u="none" strike="noStrike">
                        <a:solidFill>
                          <a:srgbClr val="000000"/>
                        </a:solidFill>
                        <a:effectLst/>
                        <a:latin typeface="等线" panose="02010600030101010101" charset="-122"/>
                        <a:ea typeface="等线" panose="02010600030101010101" charset="-122"/>
                      </a:endParaRPr>
                    </a:p>
                  </a:txBody>
                  <a:tcPr marL="5975" marR="5975" marT="5975" marB="0" anchor="ctr"/>
                </a:tc>
                <a:tc rowSpan="2">
                  <a:txBody>
                    <a:bodyPr/>
                    <a:lstStyle/>
                    <a:p>
                      <a:pPr algn="ctr" fontAlgn="ctr"/>
                      <a:r>
                        <a:rPr lang="zh-CN" altLang="en-US" sz="700" u="none" strike="noStrike">
                          <a:effectLst/>
                        </a:rPr>
                        <a:t>一般企业贷款</a:t>
                      </a:r>
                      <a:endParaRPr lang="zh-CN" altLang="en-US" sz="700" b="0" i="0" u="none" strike="noStrike">
                        <a:solidFill>
                          <a:srgbClr val="000000"/>
                        </a:solidFill>
                        <a:effectLst/>
                        <a:latin typeface="等线" panose="02010600030101010101" charset="-122"/>
                        <a:ea typeface="等线" panose="02010600030101010101" charset="-122"/>
                      </a:endParaRPr>
                    </a:p>
                  </a:txBody>
                  <a:tcPr marL="5975" marR="5975" marT="5975" marB="0" anchor="ctr"/>
                </a:tc>
                <a:tc>
                  <a:txBody>
                    <a:bodyPr/>
                    <a:lstStyle/>
                    <a:p>
                      <a:pPr algn="l" fontAlgn="ctr"/>
                      <a:r>
                        <a:rPr lang="zh-CN" altLang="en-US" sz="700" u="none" strike="noStrike" dirty="0">
                          <a:effectLst/>
                        </a:rPr>
                        <a:t>一般公司贷款</a:t>
                      </a:r>
                      <a:endParaRPr lang="zh-CN" altLang="en-US" sz="700" b="0" i="0" u="none" strike="noStrike" dirty="0">
                        <a:solidFill>
                          <a:srgbClr val="000000"/>
                        </a:solidFill>
                        <a:effectLst/>
                        <a:latin typeface="等线" panose="02010600030101010101" charset="-122"/>
                        <a:ea typeface="等线" panose="02010600030101010101" charset="-122"/>
                      </a:endParaRPr>
                    </a:p>
                  </a:txBody>
                  <a:tcPr marL="5975" marR="5975" marT="5975" marB="0" anchor="ctr"/>
                </a:tc>
                <a:tc>
                  <a:txBody>
                    <a:bodyPr/>
                    <a:lstStyle/>
                    <a:p>
                      <a:pPr algn="r" fontAlgn="ctr"/>
                      <a:r>
                        <a:rPr lang="en-US" altLang="zh-CN" sz="700" u="none" strike="noStrike">
                          <a:effectLst/>
                        </a:rPr>
                        <a:t>100%</a:t>
                      </a:r>
                      <a:endParaRPr lang="en-US" altLang="zh-CN" sz="700" b="0" i="0" u="none" strike="noStrike">
                        <a:solidFill>
                          <a:srgbClr val="000000"/>
                        </a:solidFill>
                        <a:effectLst/>
                        <a:latin typeface="等线" panose="02010600030101010101" charset="-122"/>
                        <a:ea typeface="等线" panose="02010600030101010101" charset="-122"/>
                      </a:endParaRPr>
                    </a:p>
                  </a:txBody>
                  <a:tcPr marL="5975" marR="5975" marT="5975" marB="0" anchor="ctr"/>
                </a:tc>
              </a:tr>
              <a:tr h="0">
                <a:tc>
                  <a:txBody>
                    <a:bodyPr/>
                    <a:lstStyle/>
                    <a:p>
                      <a:pPr algn="ctr" fontAlgn="ctr"/>
                      <a:r>
                        <a:rPr lang="en-US" altLang="zh-CN" sz="700" u="none" strike="noStrike">
                          <a:effectLst/>
                        </a:rPr>
                        <a:t>20</a:t>
                      </a:r>
                      <a:endParaRPr lang="en-US" altLang="zh-CN" sz="700" b="0" i="0" u="none" strike="noStrike">
                        <a:solidFill>
                          <a:srgbClr val="000000"/>
                        </a:solidFill>
                        <a:effectLst/>
                        <a:latin typeface="等线" panose="02010600030101010101" charset="-122"/>
                        <a:ea typeface="等线" panose="02010600030101010101" charset="-122"/>
                      </a:endParaRPr>
                    </a:p>
                  </a:txBody>
                  <a:tcPr marL="5975" marR="5975" marT="5975" marB="0" anchor="ctr"/>
                </a:tc>
                <a:tc vMerge="1">
                  <a:tcPr/>
                </a:tc>
                <a:tc>
                  <a:txBody>
                    <a:bodyPr/>
                    <a:lstStyle/>
                    <a:p>
                      <a:pPr algn="l" fontAlgn="ctr"/>
                      <a:r>
                        <a:rPr lang="zh-CN" altLang="en-US" sz="700" u="none" strike="noStrike">
                          <a:effectLst/>
                        </a:rPr>
                        <a:t>一般公司贷款</a:t>
                      </a:r>
                      <a:r>
                        <a:rPr lang="en-US" altLang="zh-CN" sz="700" u="none" strike="noStrike">
                          <a:effectLst/>
                        </a:rPr>
                        <a:t>_</a:t>
                      </a:r>
                      <a:r>
                        <a:rPr lang="zh-CN" altLang="en-US" sz="700" u="none" strike="noStrike">
                          <a:effectLst/>
                        </a:rPr>
                        <a:t>已违约</a:t>
                      </a:r>
                      <a:endParaRPr lang="zh-CN" altLang="en-US" sz="700" b="0" i="0" u="none" strike="noStrike">
                        <a:solidFill>
                          <a:srgbClr val="000000"/>
                        </a:solidFill>
                        <a:effectLst/>
                        <a:latin typeface="等线" panose="02010600030101010101" charset="-122"/>
                        <a:ea typeface="等线" panose="02010600030101010101" charset="-122"/>
                      </a:endParaRPr>
                    </a:p>
                  </a:txBody>
                  <a:tcPr marL="5975" marR="5975" marT="5975" marB="0" anchor="ctr"/>
                </a:tc>
                <a:tc>
                  <a:txBody>
                    <a:bodyPr/>
                    <a:lstStyle/>
                    <a:p>
                      <a:pPr algn="r" fontAlgn="ctr"/>
                      <a:r>
                        <a:rPr lang="en-US" altLang="zh-CN" sz="700" u="none" strike="noStrike">
                          <a:effectLst/>
                        </a:rPr>
                        <a:t>150%</a:t>
                      </a:r>
                      <a:endParaRPr lang="en-US" altLang="zh-CN" sz="700" b="0" i="0" u="none" strike="noStrike">
                        <a:solidFill>
                          <a:srgbClr val="000000"/>
                        </a:solidFill>
                        <a:effectLst/>
                        <a:latin typeface="等线" panose="02010600030101010101" charset="-122"/>
                        <a:ea typeface="等线" panose="02010600030101010101" charset="-122"/>
                      </a:endParaRPr>
                    </a:p>
                  </a:txBody>
                  <a:tcPr marL="5975" marR="5975" marT="5975" marB="0" anchor="ctr"/>
                </a:tc>
              </a:tr>
              <a:tr h="0">
                <a:tc>
                  <a:txBody>
                    <a:bodyPr/>
                    <a:lstStyle/>
                    <a:p>
                      <a:pPr algn="ctr" fontAlgn="ctr"/>
                      <a:r>
                        <a:rPr lang="en-US" altLang="zh-CN" sz="700" u="none" strike="noStrike">
                          <a:effectLst/>
                        </a:rPr>
                        <a:t>21</a:t>
                      </a:r>
                      <a:endParaRPr lang="en-US" altLang="zh-CN" sz="700" b="0" i="0" u="none" strike="noStrike">
                        <a:solidFill>
                          <a:srgbClr val="000000"/>
                        </a:solidFill>
                        <a:effectLst/>
                        <a:latin typeface="等线" panose="02010600030101010101" charset="-122"/>
                        <a:ea typeface="等线" panose="02010600030101010101" charset="-122"/>
                      </a:endParaRPr>
                    </a:p>
                  </a:txBody>
                  <a:tcPr marL="5975" marR="5975" marT="5975" marB="0" anchor="ctr"/>
                </a:tc>
                <a:tc rowSpan="2">
                  <a:txBody>
                    <a:bodyPr/>
                    <a:lstStyle/>
                    <a:p>
                      <a:pPr algn="ctr" fontAlgn="ctr"/>
                      <a:r>
                        <a:rPr lang="zh-CN" altLang="en-US" sz="700" u="none" strike="noStrike">
                          <a:effectLst/>
                        </a:rPr>
                        <a:t>应收账款</a:t>
                      </a:r>
                      <a:endParaRPr lang="zh-CN" altLang="en-US" sz="700" b="0" i="0" u="none" strike="noStrike">
                        <a:solidFill>
                          <a:srgbClr val="000000"/>
                        </a:solidFill>
                        <a:effectLst/>
                        <a:latin typeface="等线" panose="02010600030101010101" charset="-122"/>
                        <a:ea typeface="等线" panose="02010600030101010101" charset="-122"/>
                      </a:endParaRPr>
                    </a:p>
                  </a:txBody>
                  <a:tcPr marL="5975" marR="5975" marT="5975" marB="0" anchor="ctr"/>
                </a:tc>
                <a:tc>
                  <a:txBody>
                    <a:bodyPr/>
                    <a:lstStyle/>
                    <a:p>
                      <a:pPr algn="l" fontAlgn="ctr"/>
                      <a:r>
                        <a:rPr lang="zh-CN" altLang="en-US" sz="700" u="none" strike="noStrike">
                          <a:effectLst/>
                        </a:rPr>
                        <a:t>一般公司应收账款</a:t>
                      </a:r>
                      <a:endParaRPr lang="zh-CN" altLang="en-US" sz="700" b="0" i="0" u="none" strike="noStrike">
                        <a:solidFill>
                          <a:srgbClr val="000000"/>
                        </a:solidFill>
                        <a:effectLst/>
                        <a:latin typeface="等线" panose="02010600030101010101" charset="-122"/>
                        <a:ea typeface="等线" panose="02010600030101010101" charset="-122"/>
                      </a:endParaRPr>
                    </a:p>
                  </a:txBody>
                  <a:tcPr marL="5975" marR="5975" marT="5975" marB="0" anchor="ctr"/>
                </a:tc>
                <a:tc>
                  <a:txBody>
                    <a:bodyPr/>
                    <a:lstStyle/>
                    <a:p>
                      <a:pPr algn="r" fontAlgn="ctr"/>
                      <a:r>
                        <a:rPr lang="en-US" altLang="zh-CN" sz="700" u="none" strike="noStrike">
                          <a:effectLst/>
                        </a:rPr>
                        <a:t>100%</a:t>
                      </a:r>
                      <a:endParaRPr lang="en-US" altLang="zh-CN" sz="700" b="0" i="0" u="none" strike="noStrike">
                        <a:solidFill>
                          <a:srgbClr val="000000"/>
                        </a:solidFill>
                        <a:effectLst/>
                        <a:latin typeface="等线" panose="02010600030101010101" charset="-122"/>
                        <a:ea typeface="等线" panose="02010600030101010101" charset="-122"/>
                      </a:endParaRPr>
                    </a:p>
                  </a:txBody>
                  <a:tcPr marL="5975" marR="5975" marT="5975" marB="0" anchor="ctr"/>
                </a:tc>
              </a:tr>
              <a:tr h="0">
                <a:tc>
                  <a:txBody>
                    <a:bodyPr/>
                    <a:lstStyle/>
                    <a:p>
                      <a:pPr algn="ctr" fontAlgn="ctr"/>
                      <a:r>
                        <a:rPr lang="en-US" altLang="zh-CN" sz="700" u="none" strike="noStrike">
                          <a:effectLst/>
                        </a:rPr>
                        <a:t>22</a:t>
                      </a:r>
                      <a:endParaRPr lang="en-US" altLang="zh-CN" sz="700" b="0" i="0" u="none" strike="noStrike">
                        <a:solidFill>
                          <a:srgbClr val="000000"/>
                        </a:solidFill>
                        <a:effectLst/>
                        <a:latin typeface="等线" panose="02010600030101010101" charset="-122"/>
                        <a:ea typeface="等线" panose="02010600030101010101" charset="-122"/>
                      </a:endParaRPr>
                    </a:p>
                  </a:txBody>
                  <a:tcPr marL="5975" marR="5975" marT="5975" marB="0" anchor="ctr"/>
                </a:tc>
                <a:tc vMerge="1">
                  <a:tcPr/>
                </a:tc>
                <a:tc>
                  <a:txBody>
                    <a:bodyPr/>
                    <a:lstStyle/>
                    <a:p>
                      <a:pPr algn="l" fontAlgn="ctr"/>
                      <a:r>
                        <a:rPr lang="zh-CN" altLang="en-US" sz="700" u="none" strike="noStrike">
                          <a:effectLst/>
                        </a:rPr>
                        <a:t>一般公司应收账款</a:t>
                      </a:r>
                      <a:r>
                        <a:rPr lang="en-US" altLang="zh-CN" sz="700" u="none" strike="noStrike">
                          <a:effectLst/>
                        </a:rPr>
                        <a:t>_</a:t>
                      </a:r>
                      <a:r>
                        <a:rPr lang="zh-CN" altLang="en-US" sz="700" u="none" strike="noStrike">
                          <a:effectLst/>
                        </a:rPr>
                        <a:t>已违约</a:t>
                      </a:r>
                      <a:endParaRPr lang="zh-CN" altLang="en-US" sz="700" b="0" i="0" u="none" strike="noStrike">
                        <a:solidFill>
                          <a:srgbClr val="000000"/>
                        </a:solidFill>
                        <a:effectLst/>
                        <a:latin typeface="等线" panose="02010600030101010101" charset="-122"/>
                        <a:ea typeface="等线" panose="02010600030101010101" charset="-122"/>
                      </a:endParaRPr>
                    </a:p>
                  </a:txBody>
                  <a:tcPr marL="5975" marR="5975" marT="5975" marB="0" anchor="ctr"/>
                </a:tc>
                <a:tc>
                  <a:txBody>
                    <a:bodyPr/>
                    <a:lstStyle/>
                    <a:p>
                      <a:pPr algn="r" fontAlgn="ctr"/>
                      <a:r>
                        <a:rPr lang="en-US" altLang="zh-CN" sz="700" u="none" strike="noStrike">
                          <a:effectLst/>
                        </a:rPr>
                        <a:t>150%</a:t>
                      </a:r>
                      <a:endParaRPr lang="en-US" altLang="zh-CN" sz="700" b="0" i="0" u="none" strike="noStrike">
                        <a:solidFill>
                          <a:srgbClr val="000000"/>
                        </a:solidFill>
                        <a:effectLst/>
                        <a:latin typeface="等线" panose="02010600030101010101" charset="-122"/>
                        <a:ea typeface="等线" panose="02010600030101010101" charset="-122"/>
                      </a:endParaRPr>
                    </a:p>
                  </a:txBody>
                  <a:tcPr marL="5975" marR="5975" marT="5975" marB="0" anchor="ctr"/>
                </a:tc>
              </a:tr>
              <a:tr h="0">
                <a:tc>
                  <a:txBody>
                    <a:bodyPr/>
                    <a:lstStyle/>
                    <a:p>
                      <a:pPr algn="ctr" fontAlgn="ctr"/>
                      <a:r>
                        <a:rPr lang="en-US" altLang="zh-CN" sz="700" u="none" strike="noStrike">
                          <a:effectLst/>
                        </a:rPr>
                        <a:t>23</a:t>
                      </a:r>
                      <a:endParaRPr lang="en-US" altLang="zh-CN" sz="700" b="0" i="0" u="none" strike="noStrike">
                        <a:solidFill>
                          <a:srgbClr val="000000"/>
                        </a:solidFill>
                        <a:effectLst/>
                        <a:latin typeface="等线" panose="02010600030101010101" charset="-122"/>
                        <a:ea typeface="等线" panose="02010600030101010101" charset="-122"/>
                      </a:endParaRPr>
                    </a:p>
                  </a:txBody>
                  <a:tcPr marL="5975" marR="5975" marT="5975" marB="0" anchor="ctr"/>
                </a:tc>
                <a:tc>
                  <a:txBody>
                    <a:bodyPr/>
                    <a:lstStyle/>
                    <a:p>
                      <a:pPr algn="ctr" fontAlgn="ctr"/>
                      <a:r>
                        <a:rPr lang="zh-CN" altLang="en-US" sz="700" u="none" strike="noStrike">
                          <a:effectLst/>
                        </a:rPr>
                        <a:t>其他资产</a:t>
                      </a:r>
                      <a:endParaRPr lang="zh-CN" altLang="en-US" sz="700" b="0" i="0" u="none" strike="noStrike">
                        <a:solidFill>
                          <a:srgbClr val="000000"/>
                        </a:solidFill>
                        <a:effectLst/>
                        <a:latin typeface="等线" panose="02010600030101010101" charset="-122"/>
                        <a:ea typeface="等线" panose="02010600030101010101" charset="-122"/>
                      </a:endParaRPr>
                    </a:p>
                  </a:txBody>
                  <a:tcPr marL="5975" marR="5975" marT="5975" marB="0" anchor="ctr"/>
                </a:tc>
                <a:tc>
                  <a:txBody>
                    <a:bodyPr/>
                    <a:lstStyle/>
                    <a:p>
                      <a:pPr algn="l" fontAlgn="ctr"/>
                      <a:r>
                        <a:rPr lang="zh-CN" altLang="en-US" sz="700" u="none" strike="noStrike">
                          <a:effectLst/>
                        </a:rPr>
                        <a:t>其他</a:t>
                      </a:r>
                      <a:endParaRPr lang="zh-CN" altLang="en-US" sz="700" b="0" i="0" u="none" strike="noStrike">
                        <a:solidFill>
                          <a:srgbClr val="000000"/>
                        </a:solidFill>
                        <a:effectLst/>
                        <a:latin typeface="等线" panose="02010600030101010101" charset="-122"/>
                        <a:ea typeface="等线" panose="02010600030101010101" charset="-122"/>
                      </a:endParaRPr>
                    </a:p>
                  </a:txBody>
                  <a:tcPr marL="5975" marR="5975" marT="5975" marB="0" anchor="ctr"/>
                </a:tc>
                <a:tc>
                  <a:txBody>
                    <a:bodyPr/>
                    <a:lstStyle/>
                    <a:p>
                      <a:pPr algn="r" fontAlgn="ctr"/>
                      <a:r>
                        <a:rPr lang="en-US" altLang="zh-CN" sz="700" u="none" strike="noStrike">
                          <a:effectLst/>
                        </a:rPr>
                        <a:t>1250%</a:t>
                      </a:r>
                      <a:endParaRPr lang="en-US" altLang="zh-CN" sz="700" b="0" i="0" u="none" strike="noStrike">
                        <a:solidFill>
                          <a:srgbClr val="000000"/>
                        </a:solidFill>
                        <a:effectLst/>
                        <a:latin typeface="等线" panose="02010600030101010101" charset="-122"/>
                        <a:ea typeface="等线" panose="02010600030101010101" charset="-122"/>
                      </a:endParaRPr>
                    </a:p>
                  </a:txBody>
                  <a:tcPr marL="5975" marR="5975" marT="5975" marB="0" anchor="ctr"/>
                </a:tc>
              </a:tr>
              <a:tr h="219710">
                <a:tc>
                  <a:txBody>
                    <a:bodyPr/>
                    <a:lstStyle/>
                    <a:p>
                      <a:pPr algn="ctr" fontAlgn="ctr"/>
                      <a:r>
                        <a:rPr lang="en-US" altLang="zh-CN" sz="700" u="none" strike="noStrike">
                          <a:effectLst/>
                        </a:rPr>
                        <a:t>24</a:t>
                      </a:r>
                      <a:endParaRPr lang="en-US" altLang="zh-CN" sz="700" b="0" i="0" u="none" strike="noStrike">
                        <a:solidFill>
                          <a:srgbClr val="000000"/>
                        </a:solidFill>
                        <a:effectLst/>
                        <a:latin typeface="等线" panose="02010600030101010101" charset="-122"/>
                        <a:ea typeface="等线" panose="02010600030101010101" charset="-122"/>
                      </a:endParaRPr>
                    </a:p>
                  </a:txBody>
                  <a:tcPr marL="5975" marR="5975" marT="5975" marB="0" anchor="ctr"/>
                </a:tc>
                <a:tc>
                  <a:txBody>
                    <a:bodyPr/>
                    <a:lstStyle/>
                    <a:p>
                      <a:pPr algn="l" fontAlgn="ctr"/>
                      <a:r>
                        <a:rPr lang="zh-CN" altLang="en-US" sz="700" u="none" strike="noStrike">
                          <a:effectLst/>
                        </a:rPr>
                        <a:t>三层及三层以上嵌套部分</a:t>
                      </a:r>
                      <a:endParaRPr lang="zh-CN" altLang="en-US" sz="700" b="0" i="0" u="none" strike="noStrike">
                        <a:solidFill>
                          <a:srgbClr val="000000"/>
                        </a:solidFill>
                        <a:effectLst/>
                        <a:latin typeface="等线" panose="02010600030101010101" charset="-122"/>
                        <a:ea typeface="等线" panose="02010600030101010101" charset="-122"/>
                      </a:endParaRPr>
                    </a:p>
                  </a:txBody>
                  <a:tcPr marL="5975" marR="5975" marT="5975" marB="0" anchor="ctr"/>
                </a:tc>
                <a:tc>
                  <a:txBody>
                    <a:bodyPr/>
                    <a:lstStyle/>
                    <a:p>
                      <a:pPr algn="l" fontAlgn="ctr"/>
                      <a:r>
                        <a:rPr lang="zh-CN" altLang="en-US" sz="700" u="none" strike="noStrike">
                          <a:effectLst/>
                        </a:rPr>
                        <a:t>三层及三层以上嵌套部分</a:t>
                      </a:r>
                      <a:endParaRPr lang="zh-CN" altLang="en-US" sz="700" b="0" i="0" u="none" strike="noStrike">
                        <a:solidFill>
                          <a:srgbClr val="000000"/>
                        </a:solidFill>
                        <a:effectLst/>
                        <a:latin typeface="等线" panose="02010600030101010101" charset="-122"/>
                        <a:ea typeface="等线" panose="02010600030101010101" charset="-122"/>
                      </a:endParaRPr>
                    </a:p>
                  </a:txBody>
                  <a:tcPr marL="5975" marR="5975" marT="5975" marB="0" anchor="ctr"/>
                </a:tc>
                <a:tc>
                  <a:txBody>
                    <a:bodyPr/>
                    <a:lstStyle/>
                    <a:p>
                      <a:pPr algn="r" fontAlgn="ctr"/>
                      <a:r>
                        <a:rPr lang="en-US" altLang="zh-CN" sz="700" u="none" strike="noStrike" dirty="0">
                          <a:effectLst/>
                        </a:rPr>
                        <a:t>1250%</a:t>
                      </a:r>
                      <a:endParaRPr lang="en-US" altLang="zh-CN" sz="700" b="0" i="0" u="none" strike="noStrike" dirty="0">
                        <a:solidFill>
                          <a:srgbClr val="000000"/>
                        </a:solidFill>
                        <a:effectLst/>
                        <a:latin typeface="等线" panose="02010600030101010101" charset="-122"/>
                        <a:ea typeface="等线" panose="02010600030101010101" charset="-122"/>
                      </a:endParaRPr>
                    </a:p>
                  </a:txBody>
                  <a:tcPr marL="5975" marR="5975" marT="5975" marB="0" anchor="ctr"/>
                </a:tc>
              </a:tr>
            </a:tbl>
          </a:graphicData>
        </a:graphic>
      </p:graphicFrame>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
          </p:nvPr>
        </p:nvSpPr>
        <p:spPr/>
        <p:txBody>
          <a:bodyPr/>
          <a:lstStyle/>
          <a:p>
            <a:fld id="{64AEF5D2-80F1-4019-89FD-EBB87A44AC75}" type="slidenum">
              <a:rPr lang="zh-CN" altLang="en-US" smtClean="0">
                <a:solidFill>
                  <a:prstClr val="black">
                    <a:tint val="75000"/>
                  </a:prstClr>
                </a:solidFill>
              </a:rPr>
            </a:fld>
            <a:endParaRPr lang="zh-CN" altLang="en-US">
              <a:solidFill>
                <a:prstClr val="black">
                  <a:tint val="75000"/>
                </a:prstClr>
              </a:solidFill>
            </a:endParaRPr>
          </a:p>
        </p:txBody>
      </p:sp>
      <p:sp>
        <p:nvSpPr>
          <p:cNvPr id="5" name="标题 1"/>
          <p:cNvSpPr>
            <a:spLocks noGrp="1"/>
          </p:cNvSpPr>
          <p:nvPr>
            <p:ph type="title"/>
          </p:nvPr>
        </p:nvSpPr>
        <p:spPr>
          <a:xfrm>
            <a:off x="989013" y="347663"/>
            <a:ext cx="8735558" cy="633412"/>
          </a:xfrm>
        </p:spPr>
        <p:txBody>
          <a:bodyPr>
            <a:normAutofit/>
          </a:bodyPr>
          <a:lstStyle/>
          <a:p>
            <a:pPr fontAlgn="base">
              <a:spcAft>
                <a:spcPct val="0"/>
              </a:spcAft>
              <a:defRPr/>
            </a:pPr>
            <a:r>
              <a:rPr lang="zh-CN" altLang="en-US" sz="3200" spc="-140" dirty="0" smtClean="0">
                <a:sym typeface="+mn-lt"/>
              </a:rPr>
              <a:t>其他注意事项</a:t>
            </a:r>
            <a:endParaRPr lang="zh-CN" altLang="en-US" sz="3200" spc="-140" dirty="0">
              <a:sym typeface="+mn-lt"/>
            </a:endParaRPr>
          </a:p>
        </p:txBody>
      </p:sp>
      <p:pic>
        <p:nvPicPr>
          <p:cNvPr id="3" name="图片 2"/>
          <p:cNvPicPr>
            <a:picLocks noChangeAspect="1"/>
          </p:cNvPicPr>
          <p:nvPr/>
        </p:nvPicPr>
        <p:blipFill>
          <a:blip r:embed="rId1"/>
          <a:stretch>
            <a:fillRect/>
          </a:stretch>
        </p:blipFill>
        <p:spPr>
          <a:xfrm>
            <a:off x="379563" y="1471602"/>
            <a:ext cx="11401052" cy="4119524"/>
          </a:xfrm>
          <a:prstGeom prst="rect">
            <a:avLst/>
          </a:prstGeom>
        </p:spPr>
      </p:pic>
      <p:sp>
        <p:nvSpPr>
          <p:cNvPr id="6" name="文本框 5"/>
          <p:cNvSpPr txBox="1"/>
          <p:nvPr>
            <p:custDataLst>
              <p:tags r:id="rId2"/>
            </p:custDataLst>
          </p:nvPr>
        </p:nvSpPr>
        <p:spPr>
          <a:xfrm>
            <a:off x="379563" y="1102956"/>
            <a:ext cx="11174750" cy="370840"/>
          </a:xfrm>
          <a:prstGeom prst="rect">
            <a:avLst/>
          </a:prstGeom>
          <a:noFill/>
        </p:spPr>
        <p:txBody>
          <a:bodyPr wrap="square" rtlCol="0">
            <a:spAutoFit/>
          </a:bodyPr>
          <a:lstStyle/>
          <a:p>
            <a:pPr indent="-71755" algn="just" fontAlgn="auto">
              <a:lnSpc>
                <a:spcPct val="130000"/>
              </a:lnSpc>
              <a:spcBef>
                <a:spcPts val="600"/>
              </a:spcBef>
              <a:buClr>
                <a:srgbClr val="C00000"/>
              </a:buClr>
              <a:buFont typeface="Wingdings" panose="05000000000000000000" pitchFamily="2" charset="2"/>
              <a:buChar char="p"/>
            </a:pPr>
            <a:r>
              <a:rPr lang="zh-CN" altLang="en-US" sz="1400" dirty="0" smtClean="0">
                <a:solidFill>
                  <a:prstClr val="black"/>
                </a:solidFill>
                <a:latin typeface="微软雅黑" panose="020B0503020204020204" pitchFamily="34" charset="-122"/>
                <a:ea typeface="微软雅黑" panose="020B0503020204020204" pitchFamily="34" charset="-122"/>
              </a:rPr>
              <a:t>按照</a:t>
            </a:r>
            <a:r>
              <a:rPr lang="en-US" altLang="zh-CN" sz="1400" dirty="0" smtClean="0">
                <a:solidFill>
                  <a:prstClr val="black"/>
                </a:solidFill>
                <a:latin typeface="微软雅黑" panose="020B0503020204020204" pitchFamily="34" charset="-122"/>
                <a:ea typeface="微软雅黑" panose="020B0503020204020204" pitchFamily="34" charset="-122"/>
              </a:rPr>
              <a:t>《</a:t>
            </a:r>
            <a:r>
              <a:rPr lang="zh-CN" altLang="en-US" sz="1400" dirty="0" smtClean="0">
                <a:solidFill>
                  <a:prstClr val="black"/>
                </a:solidFill>
                <a:latin typeface="微软雅黑" panose="020B0503020204020204" pitchFamily="34" charset="-122"/>
                <a:ea typeface="微软雅黑" panose="020B0503020204020204" pitchFamily="34" charset="-122"/>
              </a:rPr>
              <a:t>新规</a:t>
            </a:r>
            <a:r>
              <a:rPr lang="en-US" altLang="zh-CN" sz="1400" dirty="0" smtClean="0">
                <a:solidFill>
                  <a:prstClr val="black"/>
                </a:solidFill>
                <a:latin typeface="微软雅黑" panose="020B0503020204020204" pitchFamily="34" charset="-122"/>
                <a:ea typeface="微软雅黑" panose="020B0503020204020204" pitchFamily="34" charset="-122"/>
              </a:rPr>
              <a:t>》</a:t>
            </a:r>
            <a:r>
              <a:rPr lang="zh-CN" altLang="en-US" sz="1400" dirty="0" smtClean="0">
                <a:solidFill>
                  <a:prstClr val="black"/>
                </a:solidFill>
                <a:latin typeface="微软雅黑" panose="020B0503020204020204" pitchFamily="34" charset="-122"/>
                <a:ea typeface="微软雅黑" panose="020B0503020204020204" pitchFamily="34" charset="-122"/>
              </a:rPr>
              <a:t>要求，房地产开发贷项目应在系统中录入</a:t>
            </a:r>
            <a:r>
              <a:rPr lang="zh-CN" altLang="en-US" sz="1400" b="1" dirty="0" smtClean="0">
                <a:solidFill>
                  <a:prstClr val="black"/>
                </a:solidFill>
                <a:latin typeface="微软雅黑" panose="020B0503020204020204" pitchFamily="34" charset="-122"/>
                <a:ea typeface="微软雅黑" panose="020B0503020204020204" pitchFamily="34" charset="-122"/>
              </a:rPr>
              <a:t>项目基本信息</a:t>
            </a:r>
            <a:r>
              <a:rPr lang="zh-CN" altLang="en-US" sz="1400" dirty="0" smtClean="0">
                <a:solidFill>
                  <a:prstClr val="black"/>
                </a:solidFill>
                <a:latin typeface="微软雅黑" panose="020B0503020204020204" pitchFamily="34" charset="-122"/>
                <a:ea typeface="微软雅黑" panose="020B0503020204020204" pitchFamily="34" charset="-122"/>
              </a:rPr>
              <a:t>，如未录入，风险权重将按照</a:t>
            </a:r>
            <a:r>
              <a:rPr lang="en-US" altLang="zh-CN" sz="1400" dirty="0" smtClean="0">
                <a:solidFill>
                  <a:prstClr val="black"/>
                </a:solidFill>
                <a:latin typeface="微软雅黑" panose="020B0503020204020204" pitchFamily="34" charset="-122"/>
                <a:ea typeface="微软雅黑" panose="020B0503020204020204" pitchFamily="34" charset="-122"/>
              </a:rPr>
              <a:t>150%</a:t>
            </a:r>
            <a:r>
              <a:rPr lang="zh-CN" altLang="en-US" sz="1400" dirty="0" smtClean="0">
                <a:solidFill>
                  <a:prstClr val="black"/>
                </a:solidFill>
                <a:latin typeface="微软雅黑" panose="020B0503020204020204" pitchFamily="34" charset="-122"/>
                <a:ea typeface="微软雅黑" panose="020B0503020204020204" pitchFamily="34" charset="-122"/>
              </a:rPr>
              <a:t>计量。</a:t>
            </a:r>
            <a:endParaRPr lang="zh-CN" altLang="en-US" sz="1400" dirty="0" smtClean="0">
              <a:solidFill>
                <a:prstClr val="black"/>
              </a:solidFill>
              <a:latin typeface="微软雅黑" panose="020B0503020204020204" pitchFamily="34" charset="-122"/>
              <a:ea typeface="微软雅黑" panose="020B0503020204020204" pitchFamily="34" charset="-122"/>
            </a:endParaRPr>
          </a:p>
        </p:txBody>
      </p:sp>
      <p:sp>
        <p:nvSpPr>
          <p:cNvPr id="7" name="圆角矩形 6"/>
          <p:cNvSpPr/>
          <p:nvPr>
            <p:custDataLst>
              <p:tags r:id="rId3"/>
            </p:custDataLst>
          </p:nvPr>
        </p:nvSpPr>
        <p:spPr>
          <a:xfrm>
            <a:off x="436511" y="4999805"/>
            <a:ext cx="981627" cy="180255"/>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85862" y="1561888"/>
            <a:ext cx="9496338" cy="1753235"/>
          </a:xfrm>
          <a:prstGeom prst="rect">
            <a:avLst/>
          </a:prstGeom>
        </p:spPr>
        <p:txBody>
          <a:bodyPr wrap="square">
            <a:spAutoFit/>
          </a:bodyPr>
          <a:lstStyle/>
          <a:p>
            <a:pPr algn="ctr">
              <a:lnSpc>
                <a:spcPct val="150000"/>
              </a:lnSpc>
            </a:pPr>
            <a:r>
              <a:rPr lang="zh-CN" altLang="en-US" sz="7200" b="1" dirty="0">
                <a:solidFill>
                  <a:srgbClr val="FFFFFF"/>
                </a:solidFill>
                <a:latin typeface="华文行楷" panose="02010800040101010101" pitchFamily="2" charset="-122"/>
                <a:ea typeface="华文行楷" panose="02010800040101010101" pitchFamily="2" charset="-122"/>
              </a:rPr>
              <a:t>谢谢！</a:t>
            </a:r>
            <a:endParaRPr lang="zh-CN" altLang="en-US" sz="7200" b="1" dirty="0">
              <a:solidFill>
                <a:srgbClr val="FFFFFF"/>
              </a:solidFill>
              <a:latin typeface="华文行楷" panose="02010800040101010101" pitchFamily="2" charset="-122"/>
              <a:ea typeface="华文行楷" panose="02010800040101010101" pitchFamily="2" charset="-122"/>
            </a:endParaRPr>
          </a:p>
        </p:txBody>
      </p:sp>
      <p:pic>
        <p:nvPicPr>
          <p:cNvPr id="4" name="Picture 2"/>
          <p:cNvPicPr>
            <a:picLocks noChangeAspect="1" noChangeArrowheads="1"/>
          </p:cNvPicPr>
          <p:nvPr/>
        </p:nvPicPr>
        <p:blipFill>
          <a:blip r:embed="rId1" cstate="print">
            <a:extLst>
              <a:ext uri="{28A0092B-C50C-407E-A947-70E740481C1C}">
                <a14:useLocalDpi xmlns:a14="http://schemas.microsoft.com/office/drawing/2010/main" val="0"/>
              </a:ext>
            </a:extLst>
          </a:blip>
          <a:stretch>
            <a:fillRect/>
          </a:stretch>
        </p:blipFill>
        <p:spPr bwMode="auto">
          <a:xfrm>
            <a:off x="8088472" y="559089"/>
            <a:ext cx="4103528" cy="3945778"/>
          </a:xfrm>
          <a:prstGeom prst="rect">
            <a:avLst/>
          </a:prstGeom>
          <a:noFill/>
          <a:ln w="9525">
            <a:noFill/>
            <a:miter lim="800000"/>
            <a:headEnd/>
            <a:tailEnd/>
          </a:ln>
        </p:spPr>
      </p:pic>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sp>
        <p:nvSpPr>
          <p:cNvPr id="6" name="矩形 5"/>
          <p:cNvSpPr/>
          <p:nvPr/>
        </p:nvSpPr>
        <p:spPr>
          <a:xfrm>
            <a:off x="-64655" y="-6306"/>
            <a:ext cx="12256655" cy="4504867"/>
          </a:xfrm>
          <a:prstGeom prst="rect">
            <a:avLst/>
          </a:prstGeom>
          <a:solidFill>
            <a:schemeClr val="bg1">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2511272" y="2673037"/>
            <a:ext cx="7104799" cy="1014730"/>
          </a:xfrm>
          <a:prstGeom prst="rect">
            <a:avLst/>
          </a:prstGeom>
          <a:noFill/>
        </p:spPr>
        <p:txBody>
          <a:bodyPr wrap="square" rtlCol="0">
            <a:spAutoFit/>
          </a:bodyPr>
          <a:lstStyle>
            <a:defPPr>
              <a:defRPr lang="zh-CN"/>
            </a:defPPr>
            <a:lvl1pPr algn="ctr">
              <a:lnSpc>
                <a:spcPct val="125000"/>
              </a:lnSpc>
              <a:defRPr sz="6000" b="1">
                <a:solidFill>
                  <a:srgbClr val="DF3A31"/>
                </a:solidFill>
                <a:latin typeface="方正姚体" panose="02010601030101010101" pitchFamily="2" charset="-122"/>
                <a:ea typeface="方正姚体" panose="02010601030101010101" pitchFamily="2" charset="-122"/>
              </a:defRPr>
            </a:lvl1pPr>
          </a:lstStyle>
          <a:p>
            <a:r>
              <a:rPr lang="zh-CN" altLang="en-US" sz="4800" dirty="0" smtClean="0">
                <a:latin typeface="华文行楷" panose="02010800040101010101" pitchFamily="2" charset="-122"/>
                <a:ea typeface="华文行楷" panose="02010800040101010101" pitchFamily="2" charset="-122"/>
              </a:rPr>
              <a:t>谢谢！</a:t>
            </a:r>
            <a:endParaRPr lang="zh-CN" altLang="zh-CN" sz="4800" dirty="0">
              <a:latin typeface="华文行楷" panose="02010800040101010101" pitchFamily="2" charset="-122"/>
              <a:ea typeface="华文行楷" panose="02010800040101010101" pitchFamily="2" charset="-122"/>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665301" y="3930594"/>
            <a:ext cx="2005196" cy="606425"/>
          </a:xfrm>
          <a:prstGeom prst="rect">
            <a:avLst/>
          </a:prstGeom>
        </p:spPr>
        <p:txBody>
          <a:bodyPr wrap="square" lIns="91191" tIns="45596" rIns="91191" bIns="45596">
            <a:spAutoFit/>
          </a:bodyPr>
          <a:lstStyle/>
          <a:p>
            <a:pPr algn="l">
              <a:lnSpc>
                <a:spcPct val="120000"/>
              </a:lnSpc>
              <a:spcBef>
                <a:spcPts val="800"/>
              </a:spcBef>
            </a:pPr>
            <a:r>
              <a:rPr lang="zh-CN" altLang="en-US" sz="2800" dirty="0" smtClean="0">
                <a:solidFill>
                  <a:srgbClr val="000000"/>
                </a:solidFill>
                <a:latin typeface="楷体_GB2312" panose="02010609030101010101" pitchFamily="49" charset="-122"/>
                <a:ea typeface="楷体_GB2312" panose="02010609030101010101" pitchFamily="49" charset="-122"/>
              </a:rPr>
              <a:t>金融市场部</a:t>
            </a:r>
            <a:endParaRPr lang="zh-CN" altLang="en-US" sz="2800" dirty="0">
              <a:solidFill>
                <a:srgbClr val="000000"/>
              </a:solidFill>
              <a:latin typeface="楷体_GB2312" panose="02010609030101010101" pitchFamily="49" charset="-122"/>
              <a:ea typeface="楷体_GB2312" panose="02010609030101010101" pitchFamily="49" charset="-122"/>
            </a:endParaRPr>
          </a:p>
        </p:txBody>
      </p:sp>
      <p:sp>
        <p:nvSpPr>
          <p:cNvPr id="7" name="矩形 6"/>
          <p:cNvSpPr/>
          <p:nvPr/>
        </p:nvSpPr>
        <p:spPr>
          <a:xfrm>
            <a:off x="723491" y="5099431"/>
            <a:ext cx="1689000" cy="459105"/>
          </a:xfrm>
          <a:prstGeom prst="rect">
            <a:avLst/>
          </a:prstGeom>
        </p:spPr>
        <p:txBody>
          <a:bodyPr wrap="square" lIns="91191" tIns="45596" rIns="91191" bIns="45596">
            <a:spAutoFit/>
          </a:bodyPr>
          <a:lstStyle/>
          <a:p>
            <a:pPr>
              <a:lnSpc>
                <a:spcPct val="120000"/>
              </a:lnSpc>
              <a:spcBef>
                <a:spcPts val="800"/>
              </a:spcBef>
            </a:pPr>
            <a:r>
              <a:rPr lang="en-US" altLang="zh-CN" sz="2000" dirty="0" smtClean="0">
                <a:solidFill>
                  <a:srgbClr val="000000"/>
                </a:solidFill>
                <a:latin typeface="微软雅黑" panose="020B0503020204020204" pitchFamily="34" charset="-122"/>
                <a:ea typeface="微软雅黑" panose="020B0503020204020204" pitchFamily="34" charset="-122"/>
              </a:rPr>
              <a:t>2023</a:t>
            </a:r>
            <a:r>
              <a:rPr lang="zh-CN" altLang="en-US" sz="2000" dirty="0" smtClean="0">
                <a:solidFill>
                  <a:srgbClr val="000000"/>
                </a:solidFill>
                <a:latin typeface="微软雅黑" panose="020B0503020204020204" pitchFamily="34" charset="-122"/>
                <a:ea typeface="微软雅黑" panose="020B0503020204020204" pitchFamily="34" charset="-122"/>
              </a:rPr>
              <a:t>年</a:t>
            </a:r>
            <a:r>
              <a:rPr lang="en-US" altLang="zh-CN" sz="2000" dirty="0" smtClean="0">
                <a:solidFill>
                  <a:srgbClr val="000000"/>
                </a:solidFill>
                <a:latin typeface="微软雅黑" panose="020B0503020204020204" pitchFamily="34" charset="-122"/>
                <a:ea typeface="微软雅黑" panose="020B0503020204020204" pitchFamily="34" charset="-122"/>
              </a:rPr>
              <a:t>8</a:t>
            </a:r>
            <a:r>
              <a:rPr lang="zh-CN" altLang="en-US" sz="2000" dirty="0" smtClean="0">
                <a:solidFill>
                  <a:srgbClr val="000000"/>
                </a:solidFill>
                <a:latin typeface="微软雅黑" panose="020B0503020204020204" pitchFamily="34" charset="-122"/>
                <a:ea typeface="微软雅黑" panose="020B0503020204020204" pitchFamily="34" charset="-122"/>
              </a:rPr>
              <a:t>月</a:t>
            </a:r>
            <a:endParaRPr lang="en-US" altLang="zh-CN" sz="2200" dirty="0">
              <a:solidFill>
                <a:srgbClr val="000000"/>
              </a:solidFill>
              <a:latin typeface="微软雅黑" panose="020B0503020204020204" pitchFamily="34" charset="-122"/>
              <a:ea typeface="微软雅黑" panose="020B0503020204020204" pitchFamily="34" charset="-122"/>
            </a:endParaRPr>
          </a:p>
        </p:txBody>
      </p:sp>
      <p:sp>
        <p:nvSpPr>
          <p:cNvPr id="8" name="标题 1"/>
          <p:cNvSpPr txBox="1"/>
          <p:nvPr/>
        </p:nvSpPr>
        <p:spPr bwMode="auto">
          <a:xfrm>
            <a:off x="665301" y="2057202"/>
            <a:ext cx="11362840" cy="1702645"/>
          </a:xfrm>
          <a:prstGeom prst="rect">
            <a:avLst/>
          </a:prstGeom>
        </p:spPr>
        <p:txBody>
          <a:bodyPr lIns="90000" tIns="0" rIns="90000" bIns="0" anchor="ctr" anchorCtr="0">
            <a:noAutofit/>
          </a:bodyPr>
          <a:lstStyle>
            <a:lvl1pPr algn="l" rtl="0" eaLnBrk="1" fontAlgn="base" hangingPunct="1">
              <a:spcBef>
                <a:spcPct val="0"/>
              </a:spcBef>
              <a:spcAft>
                <a:spcPct val="0"/>
              </a:spcAft>
              <a:defRPr kumimoji="1" lang="en-US" altLang="zh-TW" sz="3000" b="1" kern="0" baseline="0">
                <a:solidFill>
                  <a:schemeClr val="tx1"/>
                </a:solidFill>
                <a:latin typeface="Arial" panose="020B0604020202020204" pitchFamily="34" charset="0"/>
                <a:ea typeface="楷体_GB2312" panose="02010609030101010101" pitchFamily="49" charset="-122"/>
                <a:cs typeface="+mj-cs"/>
              </a:defRPr>
            </a:lvl1pPr>
            <a:lvl2pPr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2pPr>
            <a:lvl3pPr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3pPr>
            <a:lvl4pPr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4pPr>
            <a:lvl5pPr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5pPr>
            <a:lvl6pPr marL="495300"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6pPr>
            <a:lvl7pPr marL="990600"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7pPr>
            <a:lvl8pPr marL="1485900"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8pPr>
            <a:lvl9pPr marL="1981200"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9pPr>
          </a:lstStyle>
          <a:p>
            <a:pPr lvl="0">
              <a:lnSpc>
                <a:spcPct val="150000"/>
              </a:lnSpc>
              <a:defRPr/>
            </a:pPr>
            <a:r>
              <a:rPr lang="zh-CN" altLang="en-US" sz="3600" dirty="0">
                <a:sym typeface="+mn-ea"/>
              </a:rPr>
              <a:t>资本新规信用风险权重法项目基础数据</a:t>
            </a:r>
            <a:r>
              <a:rPr lang="zh-CN" altLang="en-US" sz="3600" dirty="0" smtClean="0">
                <a:sym typeface="+mn-ea"/>
              </a:rPr>
              <a:t>治理工作</a:t>
            </a:r>
            <a:r>
              <a:rPr lang="zh-CN" altLang="en-US" sz="3600" dirty="0">
                <a:sym typeface="+mn-ea"/>
              </a:rPr>
              <a:t>汇报</a:t>
            </a:r>
            <a:endParaRPr kumimoji="1" lang="zh-CN" altLang="zh-CN" sz="360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49AE70B2-8BF9-45C0-BB95-33D1B9D3A854}" type="slidenum">
              <a:rPr lang="zh-CN" altLang="en-US" smtClean="0"/>
            </a:fld>
            <a:endParaRPr lang="zh-CN" altLang="en-US"/>
          </a:p>
        </p:txBody>
      </p:sp>
      <p:sp>
        <p:nvSpPr>
          <p:cNvPr id="3" name="标题 21"/>
          <p:cNvSpPr txBox="1"/>
          <p:nvPr/>
        </p:nvSpPr>
        <p:spPr bwMode="auto">
          <a:xfrm>
            <a:off x="1454965" y="3229059"/>
            <a:ext cx="1659212" cy="387144"/>
          </a:xfrm>
          <a:prstGeom prst="rect">
            <a:avLst/>
          </a:prstGeom>
        </p:spPr>
        <p:txBody>
          <a:bodyPr lIns="90000" tIns="0" rIns="90000" bIns="0" anchor="b" anchorCtr="0"/>
          <a:lstStyle>
            <a:lvl1pPr algn="l" rtl="0" eaLnBrk="1" fontAlgn="base" hangingPunct="1">
              <a:spcBef>
                <a:spcPct val="0"/>
              </a:spcBef>
              <a:spcAft>
                <a:spcPct val="0"/>
              </a:spcAft>
              <a:defRPr kumimoji="1" lang="en-US" altLang="zh-TW" sz="2200" b="1" kern="0" baseline="0" dirty="0" smtClean="0">
                <a:solidFill>
                  <a:schemeClr val="tx1"/>
                </a:solidFill>
                <a:latin typeface="Arial" panose="020B0604020202020204" pitchFamily="34" charset="0"/>
                <a:ea typeface="楷体_GB2312" panose="02010609030101010101" pitchFamily="49" charset="-122"/>
                <a:cs typeface="+mj-cs"/>
              </a:defRPr>
            </a:lvl1pPr>
            <a:lvl2pPr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2pPr>
            <a:lvl3pPr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3pPr>
            <a:lvl4pPr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4pPr>
            <a:lvl5pPr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5pPr>
            <a:lvl6pPr marL="495300"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6pPr>
            <a:lvl7pPr marL="990600"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7pPr>
            <a:lvl8pPr marL="1485900"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8pPr>
            <a:lvl9pPr marL="1981200"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9pPr>
          </a:lstStyle>
          <a:p>
            <a:pPr lvl="0">
              <a:defRPr/>
            </a:pPr>
            <a:r>
              <a:rPr lang="zh-CN" altLang="en-US" sz="3200" dirty="0">
                <a:solidFill>
                  <a:srgbClr val="000000"/>
                </a:solidFill>
                <a:latin typeface="微软雅黑" panose="020B0503020204020204" pitchFamily="34" charset="-122"/>
                <a:ea typeface="微软雅黑" panose="020B0503020204020204" pitchFamily="34" charset="-122"/>
              </a:rPr>
              <a:t>目录</a:t>
            </a:r>
            <a:endParaRPr lang="zh-CN" altLang="en-US" sz="3200" dirty="0">
              <a:solidFill>
                <a:srgbClr val="000000"/>
              </a:solidFill>
              <a:latin typeface="微软雅黑" panose="020B0503020204020204" pitchFamily="34" charset="-122"/>
              <a:ea typeface="微软雅黑" panose="020B0503020204020204" pitchFamily="34" charset="-122"/>
            </a:endParaRPr>
          </a:p>
        </p:txBody>
      </p:sp>
      <p:grpSp>
        <p:nvGrpSpPr>
          <p:cNvPr id="4" name="组合 3"/>
          <p:cNvGrpSpPr/>
          <p:nvPr/>
        </p:nvGrpSpPr>
        <p:grpSpPr>
          <a:xfrm>
            <a:off x="3366860" y="2423079"/>
            <a:ext cx="4755967" cy="2017968"/>
            <a:chOff x="626641" y="2068768"/>
            <a:chExt cx="11000347" cy="2017968"/>
          </a:xfrm>
        </p:grpSpPr>
        <p:sp>
          <p:nvSpPr>
            <p:cNvPr id="5" name="矩形: 圆角 5"/>
            <p:cNvSpPr/>
            <p:nvPr/>
          </p:nvSpPr>
          <p:spPr>
            <a:xfrm>
              <a:off x="626641" y="2111844"/>
              <a:ext cx="10991850" cy="458170"/>
            </a:xfrm>
            <a:prstGeom prst="roundRect">
              <a:avLst>
                <a:gd name="adj" fmla="val 25680"/>
              </a:avLst>
            </a:prstGeom>
            <a:solidFill>
              <a:srgbClr val="004492"/>
            </a:solidFill>
            <a:ln w="13120" cap="flat" cmpd="sng" algn="ctr">
              <a:solidFill>
                <a:srgbClr val="898989"/>
              </a:solidFill>
              <a:prstDash val="solid"/>
              <a:miter lim="800000"/>
            </a:ln>
            <a:effectLst/>
          </p:spPr>
          <p:txBody>
            <a:bodyPr lIns="61216" tIns="30607" rIns="61216" bIns="30607" rtlCol="0" anchor="ctr"/>
            <a:lstStyle/>
            <a:p>
              <a:pPr algn="ctr">
                <a:defRPr/>
              </a:pPr>
              <a:endParaRPr lang="zh-CN" altLang="en-US" sz="1205" kern="0">
                <a:solidFill>
                  <a:prstClr val="white"/>
                </a:solidFill>
                <a:latin typeface="楷体_GB2312" panose="02010609030101010101" pitchFamily="49" charset="-122"/>
                <a:ea typeface="楷体_GB2312" panose="02010609030101010101" pitchFamily="49" charset="-122"/>
              </a:endParaRPr>
            </a:p>
          </p:txBody>
        </p:sp>
        <p:sp>
          <p:nvSpPr>
            <p:cNvPr id="6" name="文本框 5"/>
            <p:cNvSpPr txBox="1"/>
            <p:nvPr/>
          </p:nvSpPr>
          <p:spPr>
            <a:xfrm>
              <a:off x="797934" y="2068768"/>
              <a:ext cx="9689620" cy="506730"/>
            </a:xfrm>
            <a:prstGeom prst="rect">
              <a:avLst/>
            </a:prstGeom>
            <a:noFill/>
            <a:ln>
              <a:noFill/>
            </a:ln>
            <a:effectLst/>
          </p:spPr>
          <p:txBody>
            <a:bodyPr wrap="square">
              <a:spAutoFit/>
            </a:bodyPr>
            <a:lstStyle/>
            <a:p>
              <a:pPr>
                <a:lnSpc>
                  <a:spcPct val="150000"/>
                </a:lnSpc>
                <a:defRPr/>
              </a:pPr>
              <a:r>
                <a:rPr lang="zh-CN" altLang="en-US" b="1" dirty="0" smtClean="0">
                  <a:solidFill>
                    <a:schemeClr val="bg1"/>
                  </a:solidFill>
                  <a:latin typeface="楷体_GB2312" panose="02010609030101010101" pitchFamily="49" charset="-122"/>
                  <a:ea typeface="楷体_GB2312" panose="02010609030101010101" pitchFamily="49" charset="-122"/>
                </a:rPr>
                <a:t>一、金融市场部项目推动总体情况</a:t>
              </a:r>
              <a:endParaRPr lang="zh-CN" altLang="en-US" b="1" dirty="0">
                <a:solidFill>
                  <a:schemeClr val="bg1"/>
                </a:solidFill>
                <a:latin typeface="楷体_GB2312" panose="02010609030101010101" pitchFamily="49" charset="-122"/>
                <a:ea typeface="楷体_GB2312" panose="02010609030101010101" pitchFamily="49" charset="-122"/>
              </a:endParaRPr>
            </a:p>
          </p:txBody>
        </p:sp>
        <p:sp>
          <p:nvSpPr>
            <p:cNvPr id="8" name="矩形: 圆角 5"/>
            <p:cNvSpPr/>
            <p:nvPr/>
          </p:nvSpPr>
          <p:spPr>
            <a:xfrm>
              <a:off x="635138" y="2855566"/>
              <a:ext cx="10991850" cy="459757"/>
            </a:xfrm>
            <a:prstGeom prst="roundRect">
              <a:avLst>
                <a:gd name="adj" fmla="val 25680"/>
              </a:avLst>
            </a:prstGeom>
            <a:noFill/>
            <a:ln w="13120" cap="flat" cmpd="sng" algn="ctr">
              <a:solidFill>
                <a:srgbClr val="898989"/>
              </a:solidFill>
              <a:prstDash val="solid"/>
              <a:miter lim="800000"/>
            </a:ln>
            <a:effectLst/>
          </p:spPr>
          <p:txBody>
            <a:bodyPr lIns="61216" tIns="30607" rIns="61216" bIns="30607" rtlCol="0" anchor="ctr"/>
            <a:lstStyle/>
            <a:p>
              <a:pPr algn="ctr">
                <a:defRPr/>
              </a:pPr>
              <a:endParaRPr lang="zh-CN" altLang="en-US" sz="1205" kern="0">
                <a:solidFill>
                  <a:prstClr val="white"/>
                </a:solidFill>
                <a:latin typeface="楷体_GB2312" panose="02010609030101010101" pitchFamily="49" charset="-122"/>
                <a:ea typeface="楷体_GB2312" panose="02010609030101010101" pitchFamily="49" charset="-122"/>
              </a:endParaRPr>
            </a:p>
          </p:txBody>
        </p:sp>
        <p:sp>
          <p:nvSpPr>
            <p:cNvPr id="9" name="矩形: 圆角 11"/>
            <p:cNvSpPr/>
            <p:nvPr/>
          </p:nvSpPr>
          <p:spPr>
            <a:xfrm>
              <a:off x="626641" y="3628085"/>
              <a:ext cx="10991850" cy="457728"/>
            </a:xfrm>
            <a:prstGeom prst="roundRect">
              <a:avLst>
                <a:gd name="adj" fmla="val 25680"/>
              </a:avLst>
            </a:prstGeom>
            <a:solidFill>
              <a:srgbClr val="004492"/>
            </a:solidFill>
            <a:ln w="13120" cap="flat" cmpd="sng" algn="ctr">
              <a:solidFill>
                <a:srgbClr val="898989"/>
              </a:solidFill>
              <a:prstDash val="solid"/>
              <a:miter lim="800000"/>
            </a:ln>
            <a:effectLst/>
          </p:spPr>
          <p:txBody>
            <a:bodyPr lIns="61216" tIns="30607" rIns="61216" bIns="30607" rtlCol="0" anchor="ctr"/>
            <a:lstStyle/>
            <a:p>
              <a:pPr algn="ctr">
                <a:defRPr/>
              </a:pPr>
              <a:endParaRPr lang="zh-CN" altLang="en-US" sz="1205" kern="0">
                <a:solidFill>
                  <a:prstClr val="white"/>
                </a:solidFill>
                <a:latin typeface="楷体_GB2312" panose="02010609030101010101" pitchFamily="49" charset="-122"/>
                <a:ea typeface="楷体_GB2312" panose="02010609030101010101" pitchFamily="49" charset="-122"/>
              </a:endParaRPr>
            </a:p>
          </p:txBody>
        </p:sp>
        <p:sp>
          <p:nvSpPr>
            <p:cNvPr id="10" name="文本框 9"/>
            <p:cNvSpPr txBox="1"/>
            <p:nvPr/>
          </p:nvSpPr>
          <p:spPr>
            <a:xfrm>
              <a:off x="797934" y="2815888"/>
              <a:ext cx="9689620" cy="506730"/>
            </a:xfrm>
            <a:prstGeom prst="rect">
              <a:avLst/>
            </a:prstGeom>
            <a:noFill/>
            <a:ln>
              <a:noFill/>
            </a:ln>
            <a:effectLst/>
          </p:spPr>
          <p:txBody>
            <a:bodyPr wrap="square">
              <a:spAutoFit/>
            </a:bodyPr>
            <a:lstStyle/>
            <a:p>
              <a:pPr>
                <a:lnSpc>
                  <a:spcPct val="150000"/>
                </a:lnSpc>
                <a:defRPr/>
              </a:pPr>
              <a:r>
                <a:rPr lang="zh-CN" altLang="en-US" sz="1800" b="1" dirty="0" smtClean="0">
                  <a:solidFill>
                    <a:srgbClr val="000000"/>
                  </a:solidFill>
                  <a:latin typeface="楷体_GB2312" panose="02010609030101010101" pitchFamily="49" charset="-122"/>
                  <a:ea typeface="楷体_GB2312" panose="02010609030101010101" pitchFamily="49" charset="-122"/>
                </a:rPr>
                <a:t>二、目前已完成的工作</a:t>
              </a:r>
              <a:endParaRPr lang="zh-CN" altLang="en-US" sz="1800" b="1" dirty="0">
                <a:solidFill>
                  <a:srgbClr val="000000"/>
                </a:solidFill>
                <a:latin typeface="楷体_GB2312" panose="02010609030101010101" pitchFamily="49" charset="-122"/>
                <a:ea typeface="楷体_GB2312" panose="02010609030101010101" pitchFamily="49" charset="-122"/>
              </a:endParaRPr>
            </a:p>
          </p:txBody>
        </p:sp>
        <p:sp>
          <p:nvSpPr>
            <p:cNvPr id="12" name="文本框 11"/>
            <p:cNvSpPr txBox="1"/>
            <p:nvPr/>
          </p:nvSpPr>
          <p:spPr>
            <a:xfrm>
              <a:off x="797934" y="3580006"/>
              <a:ext cx="9689620" cy="506730"/>
            </a:xfrm>
            <a:prstGeom prst="rect">
              <a:avLst/>
            </a:prstGeom>
            <a:noFill/>
            <a:ln>
              <a:noFill/>
            </a:ln>
            <a:effectLst/>
          </p:spPr>
          <p:txBody>
            <a:bodyPr wrap="square">
              <a:spAutoFit/>
            </a:bodyPr>
            <a:lstStyle/>
            <a:p>
              <a:pPr>
                <a:lnSpc>
                  <a:spcPct val="150000"/>
                </a:lnSpc>
                <a:defRPr/>
              </a:pPr>
              <a:r>
                <a:rPr lang="zh-CN" altLang="en-US" b="1" dirty="0" smtClean="0">
                  <a:solidFill>
                    <a:schemeClr val="bg1"/>
                  </a:solidFill>
                  <a:latin typeface="楷体_GB2312" panose="02010609030101010101" pitchFamily="49" charset="-122"/>
                  <a:ea typeface="楷体_GB2312" panose="02010609030101010101" pitchFamily="49" charset="-122"/>
                </a:rPr>
                <a:t>三、下一步工作安排及建议</a:t>
              </a:r>
              <a:endParaRPr lang="zh-CN" altLang="en-US" b="1" dirty="0">
                <a:solidFill>
                  <a:schemeClr val="bg1"/>
                </a:solidFill>
                <a:latin typeface="楷体_GB2312" panose="02010609030101010101" pitchFamily="49" charset="-122"/>
                <a:ea typeface="楷体_GB2312" panose="02010609030101010101" pitchFamily="49" charset="-122"/>
              </a:endParaRPr>
            </a:p>
          </p:txBody>
        </p:sp>
      </p:gr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232757"/>
            <a:ext cx="10515600" cy="1101725"/>
          </a:xfrm>
        </p:spPr>
        <p:txBody>
          <a:bodyPr/>
          <a:lstStyle/>
          <a:p>
            <a:r>
              <a:rPr lang="zh-CN" altLang="en-US" sz="2400" b="1" dirty="0">
                <a:latin typeface="楷体_GB2312" panose="02010609030101010101" pitchFamily="49" charset="-122"/>
                <a:ea typeface="楷体_GB2312" panose="02010609030101010101" pitchFamily="49" charset="-122"/>
              </a:rPr>
              <a:t>一、金融市场部项目推动总体</a:t>
            </a:r>
            <a:r>
              <a:rPr lang="zh-CN" altLang="en-US" sz="2400" b="1" dirty="0" smtClean="0">
                <a:latin typeface="楷体_GB2312" panose="02010609030101010101" pitchFamily="49" charset="-122"/>
                <a:ea typeface="楷体_GB2312" panose="02010609030101010101" pitchFamily="49" charset="-122"/>
              </a:rPr>
              <a:t>情况</a:t>
            </a:r>
            <a:endParaRPr lang="zh-CN" altLang="en-US" sz="2400" b="1" dirty="0">
              <a:latin typeface="楷体_GB2312" panose="02010609030101010101" pitchFamily="49" charset="-122"/>
              <a:ea typeface="楷体_GB2312" panose="02010609030101010101" pitchFamily="49" charset="-122"/>
            </a:endParaRPr>
          </a:p>
        </p:txBody>
      </p:sp>
      <p:grpSp>
        <p:nvGrpSpPr>
          <p:cNvPr id="10" name="组合 9"/>
          <p:cNvGrpSpPr/>
          <p:nvPr/>
        </p:nvGrpSpPr>
        <p:grpSpPr>
          <a:xfrm>
            <a:off x="428086" y="1010482"/>
            <a:ext cx="11367674" cy="884820"/>
            <a:chOff x="428086" y="1010482"/>
            <a:chExt cx="11292857" cy="648000"/>
          </a:xfrm>
        </p:grpSpPr>
        <p:sp>
          <p:nvSpPr>
            <p:cNvPr id="7" name="缺角矩形 6"/>
            <p:cNvSpPr/>
            <p:nvPr/>
          </p:nvSpPr>
          <p:spPr>
            <a:xfrm>
              <a:off x="428086" y="1010482"/>
              <a:ext cx="11292857" cy="648000"/>
            </a:xfrm>
            <a:prstGeom prst="plaque">
              <a:avLst>
                <a:gd name="adj" fmla="val 10643"/>
              </a:avLst>
            </a:prstGeom>
            <a:solidFill>
              <a:srgbClr val="FFFFFF">
                <a:lumMod val="85000"/>
              </a:srgbClr>
            </a:solidFill>
            <a:ln>
              <a:noFill/>
            </a:ln>
            <a:scene3d>
              <a:camera prst="orthographicFront"/>
              <a:lightRig rig="threePt" dir="t"/>
            </a:scene3d>
            <a:sp3d>
              <a:bevelT w="139700" prst="cross"/>
            </a:sp3d>
          </p:spPr>
          <p:style>
            <a:lnRef idx="2">
              <a:srgbClr val="5B9BD5">
                <a:shade val="50000"/>
              </a:srgbClr>
            </a:lnRef>
            <a:fillRef idx="1">
              <a:srgbClr val="5B9BD5"/>
            </a:fillRef>
            <a:effectRef idx="0">
              <a:srgbClr val="5B9BD5"/>
            </a:effectRef>
            <a:fontRef idx="minor">
              <a:srgbClr val="FFFFFF"/>
            </a:fontRef>
          </p:style>
          <p:txBody>
            <a:bodyPr rtlCol="0" anchor="ctr"/>
            <a:lstStyle/>
            <a:p>
              <a:pPr algn="ctr"/>
              <a:endParaRPr lang="zh-CN" altLang="en-US" dirty="0">
                <a:solidFill>
                  <a:srgbClr val="006BAF"/>
                </a:solidFill>
              </a:endParaRPr>
            </a:p>
          </p:txBody>
        </p:sp>
        <p:sp>
          <p:nvSpPr>
            <p:cNvPr id="8" name="矩形 7"/>
            <p:cNvSpPr/>
            <p:nvPr/>
          </p:nvSpPr>
          <p:spPr>
            <a:xfrm>
              <a:off x="1098464" y="1095099"/>
              <a:ext cx="10398038" cy="472484"/>
            </a:xfrm>
            <a:prstGeom prst="rect">
              <a:avLst/>
            </a:prstGeom>
          </p:spPr>
          <p:txBody>
            <a:bodyPr wrap="square">
              <a:spAutoFit/>
            </a:bodyPr>
            <a:lstStyle/>
            <a:p>
              <a:r>
                <a:rPr lang="zh-CN" altLang="en-US" dirty="0"/>
                <a:t>自</a:t>
              </a:r>
              <a:r>
                <a:rPr lang="en-US" altLang="zh-CN" dirty="0"/>
                <a:t>2021</a:t>
              </a:r>
              <a:r>
                <a:rPr lang="zh-CN" altLang="en-US" dirty="0"/>
                <a:t>年开始配合资本新规信用风险权重法项目以来，我部已完成同业</a:t>
              </a:r>
              <a:r>
                <a:rPr lang="en-US" altLang="zh-CN" dirty="0"/>
                <a:t>CRM</a:t>
              </a:r>
              <a:r>
                <a:rPr lang="zh-CN" altLang="en-US" dirty="0"/>
                <a:t>系统系统巴</a:t>
              </a:r>
              <a:r>
                <a:rPr lang="en-US" altLang="zh-CN" dirty="0"/>
                <a:t>III</a:t>
              </a:r>
              <a:r>
                <a:rPr lang="zh-CN" altLang="en-US" dirty="0"/>
                <a:t>模块上线、系统优化、数据治理等多项工作，目前已基本完成行里交给的各项</a:t>
              </a:r>
              <a:r>
                <a:rPr lang="zh-CN" altLang="en-US" dirty="0" smtClean="0"/>
                <a:t>任务，同业客户资本计量风险可控。</a:t>
              </a:r>
              <a:endParaRPr lang="zh-CN" altLang="en-US" dirty="0"/>
            </a:p>
          </p:txBody>
        </p:sp>
        <p:sp>
          <p:nvSpPr>
            <p:cNvPr id="9" name="iconfont-1013-788019"/>
            <p:cNvSpPr/>
            <p:nvPr/>
          </p:nvSpPr>
          <p:spPr>
            <a:xfrm>
              <a:off x="508549" y="1078723"/>
              <a:ext cx="589915" cy="506095"/>
            </a:xfrm>
            <a:custGeom>
              <a:avLst/>
              <a:gdLst>
                <a:gd name="T0" fmla="*/ 5249 w 10880"/>
                <a:gd name="T1" fmla="*/ 4952 h 8534"/>
                <a:gd name="T2" fmla="*/ 6093 w 10880"/>
                <a:gd name="T3" fmla="*/ 4812 h 8534"/>
                <a:gd name="T4" fmla="*/ 6227 w 10880"/>
                <a:gd name="T5" fmla="*/ 4456 h 8534"/>
                <a:gd name="T6" fmla="*/ 5870 w 10880"/>
                <a:gd name="T7" fmla="*/ 4322 h 8534"/>
                <a:gd name="T8" fmla="*/ 5732 w 10880"/>
                <a:gd name="T9" fmla="*/ 4384 h 8534"/>
                <a:gd name="T10" fmla="*/ 5702 w 10880"/>
                <a:gd name="T11" fmla="*/ 3956 h 8534"/>
                <a:gd name="T12" fmla="*/ 5331 w 10880"/>
                <a:gd name="T13" fmla="*/ 3514 h 8534"/>
                <a:gd name="T14" fmla="*/ 4380 w 10880"/>
                <a:gd name="T15" fmla="*/ 4152 h 8534"/>
                <a:gd name="T16" fmla="*/ 4185 w 10880"/>
                <a:gd name="T17" fmla="*/ 4365 h 8534"/>
                <a:gd name="T18" fmla="*/ 4175 w 10880"/>
                <a:gd name="T19" fmla="*/ 4209 h 8534"/>
                <a:gd name="T20" fmla="*/ 4090 w 10880"/>
                <a:gd name="T21" fmla="*/ 3435 h 8534"/>
                <a:gd name="T22" fmla="*/ 3724 w 10880"/>
                <a:gd name="T23" fmla="*/ 3023 h 8534"/>
                <a:gd name="T24" fmla="*/ 1975 w 10880"/>
                <a:gd name="T25" fmla="*/ 4973 h 8534"/>
                <a:gd name="T26" fmla="*/ 2077 w 10880"/>
                <a:gd name="T27" fmla="*/ 5340 h 8534"/>
                <a:gd name="T28" fmla="*/ 2210 w 10880"/>
                <a:gd name="T29" fmla="*/ 5375 h 8534"/>
                <a:gd name="T30" fmla="*/ 2445 w 10880"/>
                <a:gd name="T31" fmla="*/ 5238 h 8534"/>
                <a:gd name="T32" fmla="*/ 3578 w 10880"/>
                <a:gd name="T33" fmla="*/ 3624 h 8534"/>
                <a:gd name="T34" fmla="*/ 3638 w 10880"/>
                <a:gd name="T35" fmla="*/ 4240 h 8534"/>
                <a:gd name="T36" fmla="*/ 3943 w 10880"/>
                <a:gd name="T37" fmla="*/ 5035 h 8534"/>
                <a:gd name="T38" fmla="*/ 4563 w 10880"/>
                <a:gd name="T39" fmla="*/ 4750 h 8534"/>
                <a:gd name="T40" fmla="*/ 4780 w 10880"/>
                <a:gd name="T41" fmla="*/ 4513 h 8534"/>
                <a:gd name="T42" fmla="*/ 5182 w 10880"/>
                <a:gd name="T43" fmla="*/ 4095 h 8534"/>
                <a:gd name="T44" fmla="*/ 5184 w 10880"/>
                <a:gd name="T45" fmla="*/ 4101 h 8534"/>
                <a:gd name="T46" fmla="*/ 5164 w 10880"/>
                <a:gd name="T47" fmla="*/ 4496 h 8534"/>
                <a:gd name="T48" fmla="*/ 5249 w 10880"/>
                <a:gd name="T49" fmla="*/ 4952 h 8534"/>
                <a:gd name="T50" fmla="*/ 9838 w 10880"/>
                <a:gd name="T51" fmla="*/ 1363 h 8534"/>
                <a:gd name="T52" fmla="*/ 9248 w 10880"/>
                <a:gd name="T53" fmla="*/ 1953 h 8534"/>
                <a:gd name="T54" fmla="*/ 7668 w 10880"/>
                <a:gd name="T55" fmla="*/ 3534 h 8534"/>
                <a:gd name="T56" fmla="*/ 6362 w 10880"/>
                <a:gd name="T57" fmla="*/ 4840 h 8534"/>
                <a:gd name="T58" fmla="*/ 6116 w 10880"/>
                <a:gd name="T59" fmla="*/ 6244 h 8534"/>
                <a:gd name="T60" fmla="*/ 7447 w 10880"/>
                <a:gd name="T61" fmla="*/ 5838 h 8534"/>
                <a:gd name="T62" fmla="*/ 7668 w 10880"/>
                <a:gd name="T63" fmla="*/ 5618 h 8534"/>
                <a:gd name="T64" fmla="*/ 9285 w 10880"/>
                <a:gd name="T65" fmla="*/ 4001 h 8534"/>
                <a:gd name="T66" fmla="*/ 10880 w 10880"/>
                <a:gd name="T67" fmla="*/ 2406 h 8534"/>
                <a:gd name="T68" fmla="*/ 9838 w 10880"/>
                <a:gd name="T69" fmla="*/ 1363 h 8534"/>
                <a:gd name="T70" fmla="*/ 8247 w 10880"/>
                <a:gd name="T71" fmla="*/ 6694 h 8534"/>
                <a:gd name="T72" fmla="*/ 6833 w 10880"/>
                <a:gd name="T73" fmla="*/ 8107 h 8534"/>
                <a:gd name="T74" fmla="*/ 1839 w 10880"/>
                <a:gd name="T75" fmla="*/ 8107 h 8534"/>
                <a:gd name="T76" fmla="*/ 426 w 10880"/>
                <a:gd name="T77" fmla="*/ 6694 h 8534"/>
                <a:gd name="T78" fmla="*/ 426 w 10880"/>
                <a:gd name="T79" fmla="*/ 1840 h 8534"/>
                <a:gd name="T80" fmla="*/ 1839 w 10880"/>
                <a:gd name="T81" fmla="*/ 427 h 8534"/>
                <a:gd name="T82" fmla="*/ 6833 w 10880"/>
                <a:gd name="T83" fmla="*/ 427 h 8534"/>
                <a:gd name="T84" fmla="*/ 8246 w 10880"/>
                <a:gd name="T85" fmla="*/ 1840 h 8534"/>
                <a:gd name="T86" fmla="*/ 8246 w 10880"/>
                <a:gd name="T87" fmla="*/ 1953 h 8534"/>
                <a:gd name="T88" fmla="*/ 8673 w 10880"/>
                <a:gd name="T89" fmla="*/ 1953 h 8534"/>
                <a:gd name="T90" fmla="*/ 8673 w 10880"/>
                <a:gd name="T91" fmla="*/ 1840 h 8534"/>
                <a:gd name="T92" fmla="*/ 6833 w 10880"/>
                <a:gd name="T93" fmla="*/ 0 h 8534"/>
                <a:gd name="T94" fmla="*/ 1839 w 10880"/>
                <a:gd name="T95" fmla="*/ 0 h 8534"/>
                <a:gd name="T96" fmla="*/ 0 w 10880"/>
                <a:gd name="T97" fmla="*/ 1840 h 8534"/>
                <a:gd name="T98" fmla="*/ 0 w 10880"/>
                <a:gd name="T99" fmla="*/ 6694 h 8534"/>
                <a:gd name="T100" fmla="*/ 1839 w 10880"/>
                <a:gd name="T101" fmla="*/ 8534 h 8534"/>
                <a:gd name="T102" fmla="*/ 6833 w 10880"/>
                <a:gd name="T103" fmla="*/ 8534 h 8534"/>
                <a:gd name="T104" fmla="*/ 8673 w 10880"/>
                <a:gd name="T105" fmla="*/ 6694 h 8534"/>
                <a:gd name="T106" fmla="*/ 8673 w 10880"/>
                <a:gd name="T107" fmla="*/ 6433 h 8534"/>
                <a:gd name="T108" fmla="*/ 8246 w 10880"/>
                <a:gd name="T109" fmla="*/ 6433 h 8534"/>
                <a:gd name="T110" fmla="*/ 8246 w 10880"/>
                <a:gd name="T111" fmla="*/ 6694 h 8534"/>
                <a:gd name="T112" fmla="*/ 8247 w 10880"/>
                <a:gd name="T113" fmla="*/ 6694 h 8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880" h="8534">
                  <a:moveTo>
                    <a:pt x="5249" y="4952"/>
                  </a:moveTo>
                  <a:cubicBezTo>
                    <a:pt x="5432" y="5103"/>
                    <a:pt x="5664" y="5007"/>
                    <a:pt x="6093" y="4812"/>
                  </a:cubicBezTo>
                  <a:cubicBezTo>
                    <a:pt x="6229" y="4751"/>
                    <a:pt x="6288" y="4591"/>
                    <a:pt x="6227" y="4456"/>
                  </a:cubicBezTo>
                  <a:cubicBezTo>
                    <a:pt x="6164" y="4320"/>
                    <a:pt x="6005" y="4260"/>
                    <a:pt x="5870" y="4322"/>
                  </a:cubicBezTo>
                  <a:cubicBezTo>
                    <a:pt x="5818" y="4346"/>
                    <a:pt x="5772" y="4366"/>
                    <a:pt x="5732" y="4384"/>
                  </a:cubicBezTo>
                  <a:cubicBezTo>
                    <a:pt x="5746" y="4260"/>
                    <a:pt x="5746" y="4113"/>
                    <a:pt x="5702" y="3956"/>
                  </a:cubicBezTo>
                  <a:cubicBezTo>
                    <a:pt x="5676" y="3862"/>
                    <a:pt x="5595" y="3576"/>
                    <a:pt x="5331" y="3514"/>
                  </a:cubicBezTo>
                  <a:cubicBezTo>
                    <a:pt x="5025" y="3442"/>
                    <a:pt x="4781" y="3708"/>
                    <a:pt x="4380" y="4152"/>
                  </a:cubicBezTo>
                  <a:lnTo>
                    <a:pt x="4185" y="4365"/>
                  </a:lnTo>
                  <a:cubicBezTo>
                    <a:pt x="4182" y="4312"/>
                    <a:pt x="4178" y="4258"/>
                    <a:pt x="4175" y="4209"/>
                  </a:cubicBezTo>
                  <a:cubicBezTo>
                    <a:pt x="4163" y="3987"/>
                    <a:pt x="4146" y="3710"/>
                    <a:pt x="4090" y="3435"/>
                  </a:cubicBezTo>
                  <a:cubicBezTo>
                    <a:pt x="4024" y="3116"/>
                    <a:pt x="3833" y="3040"/>
                    <a:pt x="3724" y="3023"/>
                  </a:cubicBezTo>
                  <a:cubicBezTo>
                    <a:pt x="3575" y="2999"/>
                    <a:pt x="3129" y="2929"/>
                    <a:pt x="1975" y="4973"/>
                  </a:cubicBezTo>
                  <a:cubicBezTo>
                    <a:pt x="1902" y="5103"/>
                    <a:pt x="1948" y="5267"/>
                    <a:pt x="2077" y="5340"/>
                  </a:cubicBezTo>
                  <a:cubicBezTo>
                    <a:pt x="2119" y="5364"/>
                    <a:pt x="2165" y="5375"/>
                    <a:pt x="2210" y="5375"/>
                  </a:cubicBezTo>
                  <a:cubicBezTo>
                    <a:pt x="2304" y="5375"/>
                    <a:pt x="2395" y="5326"/>
                    <a:pt x="2445" y="5238"/>
                  </a:cubicBezTo>
                  <a:cubicBezTo>
                    <a:pt x="2855" y="4510"/>
                    <a:pt x="3329" y="3841"/>
                    <a:pt x="3578" y="3624"/>
                  </a:cubicBezTo>
                  <a:cubicBezTo>
                    <a:pt x="3614" y="3835"/>
                    <a:pt x="3627" y="4049"/>
                    <a:pt x="3638" y="4240"/>
                  </a:cubicBezTo>
                  <a:cubicBezTo>
                    <a:pt x="3661" y="4647"/>
                    <a:pt x="3678" y="4941"/>
                    <a:pt x="3943" y="5035"/>
                  </a:cubicBezTo>
                  <a:cubicBezTo>
                    <a:pt x="4209" y="5133"/>
                    <a:pt x="4448" y="4874"/>
                    <a:pt x="4563" y="4750"/>
                  </a:cubicBezTo>
                  <a:lnTo>
                    <a:pt x="4780" y="4513"/>
                  </a:lnTo>
                  <a:cubicBezTo>
                    <a:pt x="4915" y="4363"/>
                    <a:pt x="5075" y="4186"/>
                    <a:pt x="5182" y="4095"/>
                  </a:cubicBezTo>
                  <a:cubicBezTo>
                    <a:pt x="5182" y="4097"/>
                    <a:pt x="5183" y="4099"/>
                    <a:pt x="5184" y="4101"/>
                  </a:cubicBezTo>
                  <a:cubicBezTo>
                    <a:pt x="5223" y="4243"/>
                    <a:pt x="5192" y="4377"/>
                    <a:pt x="5164" y="4496"/>
                  </a:cubicBezTo>
                  <a:cubicBezTo>
                    <a:pt x="5133" y="4625"/>
                    <a:pt x="5087" y="4820"/>
                    <a:pt x="5249" y="4952"/>
                  </a:cubicBezTo>
                  <a:close/>
                  <a:moveTo>
                    <a:pt x="9838" y="1363"/>
                  </a:moveTo>
                  <a:lnTo>
                    <a:pt x="9248" y="1953"/>
                  </a:lnTo>
                  <a:lnTo>
                    <a:pt x="7668" y="3534"/>
                  </a:lnTo>
                  <a:lnTo>
                    <a:pt x="6362" y="4840"/>
                  </a:lnTo>
                  <a:lnTo>
                    <a:pt x="6116" y="6244"/>
                  </a:lnTo>
                  <a:lnTo>
                    <a:pt x="7447" y="5838"/>
                  </a:lnTo>
                  <a:lnTo>
                    <a:pt x="7668" y="5618"/>
                  </a:lnTo>
                  <a:lnTo>
                    <a:pt x="9285" y="4001"/>
                  </a:lnTo>
                  <a:lnTo>
                    <a:pt x="10880" y="2406"/>
                  </a:lnTo>
                  <a:lnTo>
                    <a:pt x="9838" y="1363"/>
                  </a:lnTo>
                  <a:close/>
                  <a:moveTo>
                    <a:pt x="8247" y="6694"/>
                  </a:moveTo>
                  <a:cubicBezTo>
                    <a:pt x="8247" y="7473"/>
                    <a:pt x="7613" y="8107"/>
                    <a:pt x="6833" y="8107"/>
                  </a:cubicBezTo>
                  <a:lnTo>
                    <a:pt x="1839" y="8107"/>
                  </a:lnTo>
                  <a:cubicBezTo>
                    <a:pt x="1060" y="8107"/>
                    <a:pt x="426" y="7473"/>
                    <a:pt x="426" y="6694"/>
                  </a:cubicBezTo>
                  <a:lnTo>
                    <a:pt x="426" y="1840"/>
                  </a:lnTo>
                  <a:cubicBezTo>
                    <a:pt x="426" y="1061"/>
                    <a:pt x="1060" y="427"/>
                    <a:pt x="1839" y="427"/>
                  </a:cubicBezTo>
                  <a:lnTo>
                    <a:pt x="6833" y="427"/>
                  </a:lnTo>
                  <a:cubicBezTo>
                    <a:pt x="7612" y="427"/>
                    <a:pt x="8246" y="1061"/>
                    <a:pt x="8246" y="1840"/>
                  </a:cubicBezTo>
                  <a:lnTo>
                    <a:pt x="8246" y="1953"/>
                  </a:lnTo>
                  <a:lnTo>
                    <a:pt x="8673" y="1953"/>
                  </a:lnTo>
                  <a:lnTo>
                    <a:pt x="8673" y="1840"/>
                  </a:lnTo>
                  <a:cubicBezTo>
                    <a:pt x="8673" y="824"/>
                    <a:pt x="7849" y="0"/>
                    <a:pt x="6833" y="0"/>
                  </a:cubicBezTo>
                  <a:lnTo>
                    <a:pt x="1839" y="0"/>
                  </a:lnTo>
                  <a:cubicBezTo>
                    <a:pt x="823" y="0"/>
                    <a:pt x="0" y="824"/>
                    <a:pt x="0" y="1840"/>
                  </a:cubicBezTo>
                  <a:lnTo>
                    <a:pt x="0" y="6694"/>
                  </a:lnTo>
                  <a:cubicBezTo>
                    <a:pt x="0" y="7710"/>
                    <a:pt x="823" y="8534"/>
                    <a:pt x="1839" y="8534"/>
                  </a:cubicBezTo>
                  <a:lnTo>
                    <a:pt x="6833" y="8534"/>
                  </a:lnTo>
                  <a:cubicBezTo>
                    <a:pt x="7849" y="8534"/>
                    <a:pt x="8673" y="7710"/>
                    <a:pt x="8673" y="6694"/>
                  </a:cubicBezTo>
                  <a:lnTo>
                    <a:pt x="8673" y="6433"/>
                  </a:lnTo>
                  <a:lnTo>
                    <a:pt x="8246" y="6433"/>
                  </a:lnTo>
                  <a:lnTo>
                    <a:pt x="8246" y="6694"/>
                  </a:lnTo>
                  <a:lnTo>
                    <a:pt x="8247" y="6694"/>
                  </a:lnTo>
                  <a:close/>
                </a:path>
              </a:pathLst>
            </a:custGeom>
            <a:solidFill>
              <a:srgbClr val="DC3A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endParaRPr>
            </a:p>
          </p:txBody>
        </p:sp>
      </p:grpSp>
      <p:grpSp>
        <p:nvGrpSpPr>
          <p:cNvPr id="3" name="组合 2"/>
          <p:cNvGrpSpPr/>
          <p:nvPr/>
        </p:nvGrpSpPr>
        <p:grpSpPr>
          <a:xfrm>
            <a:off x="578538" y="1957497"/>
            <a:ext cx="7139375" cy="1046119"/>
            <a:chOff x="428086" y="2271934"/>
            <a:chExt cx="7139375" cy="1160276"/>
          </a:xfrm>
          <a:solidFill>
            <a:schemeClr val="accent1">
              <a:lumMod val="20000"/>
              <a:lumOff val="80000"/>
            </a:schemeClr>
          </a:solidFill>
        </p:grpSpPr>
        <p:grpSp>
          <p:nvGrpSpPr>
            <p:cNvPr id="31" name="组合 30"/>
            <p:cNvGrpSpPr/>
            <p:nvPr/>
          </p:nvGrpSpPr>
          <p:grpSpPr>
            <a:xfrm>
              <a:off x="428086" y="2271934"/>
              <a:ext cx="7139375" cy="1160276"/>
              <a:chOff x="45613" y="945543"/>
              <a:chExt cx="5413375" cy="1814195"/>
            </a:xfrm>
            <a:grpFill/>
          </p:grpSpPr>
          <p:sp>
            <p:nvSpPr>
              <p:cNvPr id="32" name="缺角矩形 31"/>
              <p:cNvSpPr/>
              <p:nvPr/>
            </p:nvSpPr>
            <p:spPr>
              <a:xfrm>
                <a:off x="45613" y="945543"/>
                <a:ext cx="5413375" cy="1814195"/>
              </a:xfrm>
              <a:prstGeom prst="plaque">
                <a:avLst>
                  <a:gd name="adj" fmla="val 10643"/>
                </a:avLst>
              </a:prstGeom>
              <a:grpFill/>
              <a:ln>
                <a:noFill/>
              </a:ln>
              <a:scene3d>
                <a:camera prst="orthographicFront"/>
                <a:lightRig rig="threePt" dir="t"/>
              </a:scene3d>
              <a:sp3d>
                <a:bevelT w="139700" prst="cross"/>
              </a:sp3d>
            </p:spPr>
            <p:style>
              <a:lnRef idx="2">
                <a:srgbClr val="5B9BD5">
                  <a:shade val="50000"/>
                </a:srgbClr>
              </a:lnRef>
              <a:fillRef idx="1">
                <a:srgbClr val="5B9BD5"/>
              </a:fillRef>
              <a:effectRef idx="0">
                <a:srgbClr val="5B9BD5"/>
              </a:effectRef>
              <a:fontRef idx="minor">
                <a:srgbClr val="FFFFFF"/>
              </a:fontRef>
            </p:style>
            <p:txBody>
              <a:bodyPr rtlCol="0" anchor="ctr"/>
              <a:lstStyle/>
              <a:p>
                <a:pPr algn="ctr"/>
                <a:endParaRPr lang="zh-CN" altLang="en-US" dirty="0">
                  <a:solidFill>
                    <a:srgbClr val="006BAF"/>
                  </a:solidFill>
                </a:endParaRPr>
              </a:p>
            </p:txBody>
          </p:sp>
          <p:sp>
            <p:nvSpPr>
              <p:cNvPr id="33" name="矩形 32"/>
              <p:cNvSpPr/>
              <p:nvPr/>
            </p:nvSpPr>
            <p:spPr>
              <a:xfrm>
                <a:off x="916810" y="1510837"/>
                <a:ext cx="4436237" cy="1038456"/>
              </a:xfrm>
              <a:prstGeom prst="rect">
                <a:avLst/>
              </a:prstGeom>
              <a:noFill/>
            </p:spPr>
            <p:txBody>
              <a:bodyPr wrap="square">
                <a:spAutoFit/>
              </a:bodyPr>
              <a:lstStyle/>
              <a:p>
                <a:r>
                  <a:rPr lang="zh-CN" altLang="en-US" sz="1100" dirty="0">
                    <a:latin typeface="华文楷体" panose="02010600040101010101" pitchFamily="2" charset="-122"/>
                    <a:ea typeface="华文楷体" panose="02010600040101010101" pitchFamily="2" charset="-122"/>
                  </a:rPr>
                  <a:t>根据资产负债部提供</a:t>
                </a:r>
                <a:r>
                  <a:rPr lang="zh-CN" altLang="en-US" sz="1100" dirty="0" smtClean="0">
                    <a:latin typeface="华文楷体" panose="02010600040101010101" pitchFamily="2" charset="-122"/>
                    <a:ea typeface="华文楷体" panose="02010600040101010101" pitchFamily="2" charset="-122"/>
                  </a:rPr>
                  <a:t>的字段</a:t>
                </a:r>
                <a:r>
                  <a:rPr lang="zh-CN" altLang="en-US" sz="1100" dirty="0">
                    <a:latin typeface="华文楷体" panose="02010600040101010101" pitchFamily="2" charset="-122"/>
                    <a:ea typeface="华文楷体" panose="02010600040101010101" pitchFamily="2" charset="-122"/>
                  </a:rPr>
                  <a:t>清单，同业</a:t>
                </a:r>
                <a:r>
                  <a:rPr lang="en-US" altLang="zh-CN" sz="1100" dirty="0">
                    <a:latin typeface="华文楷体" panose="02010600040101010101" pitchFamily="2" charset="-122"/>
                    <a:ea typeface="华文楷体" panose="02010600040101010101" pitchFamily="2" charset="-122"/>
                  </a:rPr>
                  <a:t>CRM</a:t>
                </a:r>
                <a:r>
                  <a:rPr lang="zh-CN" altLang="en-US" sz="1100" dirty="0" smtClean="0">
                    <a:latin typeface="华文楷体" panose="02010600040101010101" pitchFamily="2" charset="-122"/>
                    <a:ea typeface="华文楷体" panose="02010600040101010101" pitchFamily="2" charset="-122"/>
                  </a:rPr>
                  <a:t>系统上线专属功能</a:t>
                </a:r>
                <a:r>
                  <a:rPr lang="en-US" altLang="zh-CN" sz="1100" dirty="0">
                    <a:latin typeface="华文楷体" panose="02010600040101010101" pitchFamily="2" charset="-122"/>
                    <a:ea typeface="华文楷体" panose="02010600040101010101" pitchFamily="2" charset="-122"/>
                  </a:rPr>
                  <a:t>“</a:t>
                </a:r>
                <a:r>
                  <a:rPr lang="zh-CN" altLang="en-US" sz="1100" dirty="0" smtClean="0">
                    <a:latin typeface="华文楷体" panose="02010600040101010101" pitchFamily="2" charset="-122"/>
                    <a:ea typeface="华文楷体" panose="02010600040101010101" pitchFamily="2" charset="-122"/>
                  </a:rPr>
                  <a:t>巴</a:t>
                </a:r>
                <a:r>
                  <a:rPr lang="en-US" altLang="zh-CN" sz="1100" dirty="0">
                    <a:latin typeface="华文楷体" panose="02010600040101010101" pitchFamily="2" charset="-122"/>
                    <a:ea typeface="华文楷体" panose="02010600040101010101" pitchFamily="2" charset="-122"/>
                  </a:rPr>
                  <a:t>III</a:t>
                </a:r>
                <a:r>
                  <a:rPr lang="zh-CN" altLang="en-US" sz="1100" dirty="0" smtClean="0">
                    <a:latin typeface="华文楷体" panose="02010600040101010101" pitchFamily="2" charset="-122"/>
                    <a:ea typeface="华文楷体" panose="02010600040101010101" pitchFamily="2" charset="-122"/>
                  </a:rPr>
                  <a:t>信息维护”模块，支持</a:t>
                </a:r>
                <a:r>
                  <a:rPr lang="zh-CN" altLang="en-US" sz="1100" dirty="0">
                    <a:latin typeface="华文楷体" panose="02010600040101010101" pitchFamily="2" charset="-122"/>
                    <a:ea typeface="华文楷体" panose="02010600040101010101" pitchFamily="2" charset="-122"/>
                  </a:rPr>
                  <a:t>分行主办客户经理在系统模块内填写同业银行类及非银类客户评级所需字段，相关字段及维护数据推送资负系统进行评级。</a:t>
                </a:r>
                <a:endParaRPr lang="zh-CN" altLang="en-US" sz="1100" dirty="0">
                  <a:latin typeface="华文楷体" panose="02010600040101010101" pitchFamily="2" charset="-122"/>
                  <a:ea typeface="华文楷体" panose="02010600040101010101" pitchFamily="2" charset="-122"/>
                </a:endParaRPr>
              </a:p>
            </p:txBody>
          </p:sp>
          <p:sp>
            <p:nvSpPr>
              <p:cNvPr id="34" name="iconfont-10123-4910621"/>
              <p:cNvSpPr/>
              <p:nvPr/>
            </p:nvSpPr>
            <p:spPr>
              <a:xfrm>
                <a:off x="320676" y="1390650"/>
                <a:ext cx="458374" cy="923983"/>
              </a:xfrm>
              <a:custGeom>
                <a:avLst/>
                <a:gdLst>
                  <a:gd name="T0" fmla="*/ 7062 w 8106"/>
                  <a:gd name="T1" fmla="*/ 4693 h 7272"/>
                  <a:gd name="T2" fmla="*/ 7680 w 8106"/>
                  <a:gd name="T3" fmla="*/ 4480 h 7272"/>
                  <a:gd name="T4" fmla="*/ 7466 w 8106"/>
                  <a:gd name="T5" fmla="*/ 427 h 7272"/>
                  <a:gd name="T6" fmla="*/ 426 w 8106"/>
                  <a:gd name="T7" fmla="*/ 640 h 7272"/>
                  <a:gd name="T8" fmla="*/ 640 w 8106"/>
                  <a:gd name="T9" fmla="*/ 4693 h 7272"/>
                  <a:gd name="T10" fmla="*/ 2918 w 8106"/>
                  <a:gd name="T11" fmla="*/ 5120 h 7272"/>
                  <a:gd name="T12" fmla="*/ 0 w 8106"/>
                  <a:gd name="T13" fmla="*/ 4693 h 7272"/>
                  <a:gd name="T14" fmla="*/ 426 w 8106"/>
                  <a:gd name="T15" fmla="*/ 0 h 7272"/>
                  <a:gd name="T16" fmla="*/ 8106 w 8106"/>
                  <a:gd name="T17" fmla="*/ 427 h 7272"/>
                  <a:gd name="T18" fmla="*/ 7680 w 8106"/>
                  <a:gd name="T19" fmla="*/ 5120 h 7272"/>
                  <a:gd name="T20" fmla="*/ 4906 w 8106"/>
                  <a:gd name="T21" fmla="*/ 1299 h 7272"/>
                  <a:gd name="T22" fmla="*/ 6823 w 8106"/>
                  <a:gd name="T23" fmla="*/ 1762 h 7272"/>
                  <a:gd name="T24" fmla="*/ 6503 w 8106"/>
                  <a:gd name="T25" fmla="*/ 2546 h 7272"/>
                  <a:gd name="T26" fmla="*/ 4843 w 8106"/>
                  <a:gd name="T27" fmla="*/ 1504 h 7272"/>
                  <a:gd name="T28" fmla="*/ 3124 w 8106"/>
                  <a:gd name="T29" fmla="*/ 3384 h 7272"/>
                  <a:gd name="T30" fmla="*/ 2435 w 8106"/>
                  <a:gd name="T31" fmla="*/ 3367 h 7272"/>
                  <a:gd name="T32" fmla="*/ 959 w 8106"/>
                  <a:gd name="T33" fmla="*/ 2201 h 7272"/>
                  <a:gd name="T34" fmla="*/ 1520 w 8106"/>
                  <a:gd name="T35" fmla="*/ 1567 h 7272"/>
                  <a:gd name="T36" fmla="*/ 2603 w 8106"/>
                  <a:gd name="T37" fmla="*/ 3235 h 7272"/>
                  <a:gd name="T38" fmla="*/ 4149 w 8106"/>
                  <a:gd name="T39" fmla="*/ 1549 h 7272"/>
                  <a:gd name="T40" fmla="*/ 4906 w 8106"/>
                  <a:gd name="T41" fmla="*/ 1299 h 7272"/>
                  <a:gd name="T42" fmla="*/ 7653 w 8106"/>
                  <a:gd name="T43" fmla="*/ 6655 h 7272"/>
                  <a:gd name="T44" fmla="*/ 2986 w 8106"/>
                  <a:gd name="T45" fmla="*/ 7272 h 7272"/>
                  <a:gd name="T46" fmla="*/ 4747 w 8106"/>
                  <a:gd name="T47" fmla="*/ 2369 h 7272"/>
                  <a:gd name="T48" fmla="*/ 5322 w 8106"/>
                  <a:gd name="T49" fmla="*/ 2721 h 7272"/>
                  <a:gd name="T50" fmla="*/ 3148 w 8106"/>
                  <a:gd name="T51" fmla="*/ 6495 h 7272"/>
                  <a:gd name="T52" fmla="*/ 6917 w 8106"/>
                  <a:gd name="T53" fmla="*/ 6800 h 7272"/>
                  <a:gd name="T54" fmla="*/ 5322 w 8106"/>
                  <a:gd name="T55" fmla="*/ 2721 h 7272"/>
                  <a:gd name="T56" fmla="*/ 5333 w 8106"/>
                  <a:gd name="T57" fmla="*/ 3627 h 7272"/>
                  <a:gd name="T58" fmla="*/ 5120 w 8106"/>
                  <a:gd name="T59" fmla="*/ 5760 h 7272"/>
                  <a:gd name="T60" fmla="*/ 4906 w 8106"/>
                  <a:gd name="T61" fmla="*/ 3627 h 7272"/>
                  <a:gd name="T62" fmla="*/ 5120 w 8106"/>
                  <a:gd name="T63" fmla="*/ 6400 h 7272"/>
                  <a:gd name="T64" fmla="*/ 5120 w 8106"/>
                  <a:gd name="T65" fmla="*/ 5973 h 7272"/>
                  <a:gd name="T66" fmla="*/ 5120 w 8106"/>
                  <a:gd name="T67" fmla="*/ 6400 h 7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106" h="7272">
                    <a:moveTo>
                      <a:pt x="7321" y="5120"/>
                    </a:moveTo>
                    <a:lnTo>
                      <a:pt x="7062" y="4693"/>
                    </a:lnTo>
                    <a:lnTo>
                      <a:pt x="7466" y="4693"/>
                    </a:lnTo>
                    <a:cubicBezTo>
                      <a:pt x="7584" y="4693"/>
                      <a:pt x="7680" y="4598"/>
                      <a:pt x="7680" y="4480"/>
                    </a:cubicBezTo>
                    <a:lnTo>
                      <a:pt x="7680" y="640"/>
                    </a:lnTo>
                    <a:cubicBezTo>
                      <a:pt x="7680" y="522"/>
                      <a:pt x="7584" y="427"/>
                      <a:pt x="7466" y="427"/>
                    </a:cubicBezTo>
                    <a:lnTo>
                      <a:pt x="640" y="427"/>
                    </a:lnTo>
                    <a:cubicBezTo>
                      <a:pt x="522" y="427"/>
                      <a:pt x="426" y="522"/>
                      <a:pt x="426" y="640"/>
                    </a:cubicBezTo>
                    <a:lnTo>
                      <a:pt x="426" y="4480"/>
                    </a:lnTo>
                    <a:cubicBezTo>
                      <a:pt x="426" y="4598"/>
                      <a:pt x="522" y="4693"/>
                      <a:pt x="640" y="4693"/>
                    </a:cubicBezTo>
                    <a:lnTo>
                      <a:pt x="3177" y="4693"/>
                    </a:lnTo>
                    <a:lnTo>
                      <a:pt x="2918" y="5120"/>
                    </a:lnTo>
                    <a:lnTo>
                      <a:pt x="426" y="5120"/>
                    </a:lnTo>
                    <a:cubicBezTo>
                      <a:pt x="191" y="5120"/>
                      <a:pt x="0" y="4929"/>
                      <a:pt x="0" y="4693"/>
                    </a:cubicBezTo>
                    <a:lnTo>
                      <a:pt x="0" y="427"/>
                    </a:lnTo>
                    <a:cubicBezTo>
                      <a:pt x="0" y="191"/>
                      <a:pt x="191" y="0"/>
                      <a:pt x="426" y="0"/>
                    </a:cubicBezTo>
                    <a:lnTo>
                      <a:pt x="7680" y="0"/>
                    </a:lnTo>
                    <a:cubicBezTo>
                      <a:pt x="7915" y="0"/>
                      <a:pt x="8106" y="191"/>
                      <a:pt x="8106" y="427"/>
                    </a:cubicBezTo>
                    <a:lnTo>
                      <a:pt x="8106" y="4693"/>
                    </a:lnTo>
                    <a:cubicBezTo>
                      <a:pt x="8106" y="4929"/>
                      <a:pt x="7915" y="5120"/>
                      <a:pt x="7680" y="5120"/>
                    </a:cubicBezTo>
                    <a:lnTo>
                      <a:pt x="7321" y="5120"/>
                    </a:lnTo>
                    <a:close/>
                    <a:moveTo>
                      <a:pt x="4906" y="1299"/>
                    </a:moveTo>
                    <a:lnTo>
                      <a:pt x="6271" y="1879"/>
                    </a:lnTo>
                    <a:cubicBezTo>
                      <a:pt x="6399" y="1706"/>
                      <a:pt x="6636" y="1656"/>
                      <a:pt x="6823" y="1762"/>
                    </a:cubicBezTo>
                    <a:cubicBezTo>
                      <a:pt x="7010" y="1868"/>
                      <a:pt x="7089" y="2096"/>
                      <a:pt x="7008" y="2295"/>
                    </a:cubicBezTo>
                    <a:cubicBezTo>
                      <a:pt x="6927" y="2494"/>
                      <a:pt x="6710" y="2601"/>
                      <a:pt x="6503" y="2546"/>
                    </a:cubicBezTo>
                    <a:cubicBezTo>
                      <a:pt x="6295" y="2490"/>
                      <a:pt x="6161" y="2289"/>
                      <a:pt x="6190" y="2076"/>
                    </a:cubicBezTo>
                    <a:lnTo>
                      <a:pt x="4843" y="1504"/>
                    </a:lnTo>
                    <a:cubicBezTo>
                      <a:pt x="4734" y="1681"/>
                      <a:pt x="4513" y="1754"/>
                      <a:pt x="4320" y="1676"/>
                    </a:cubicBezTo>
                    <a:lnTo>
                      <a:pt x="3124" y="3384"/>
                    </a:lnTo>
                    <a:cubicBezTo>
                      <a:pt x="3322" y="3671"/>
                      <a:pt x="3111" y="4062"/>
                      <a:pt x="2762" y="4053"/>
                    </a:cubicBezTo>
                    <a:cubicBezTo>
                      <a:pt x="2413" y="4044"/>
                      <a:pt x="2222" y="3643"/>
                      <a:pt x="2435" y="3367"/>
                    </a:cubicBezTo>
                    <a:lnTo>
                      <a:pt x="1518" y="2274"/>
                    </a:lnTo>
                    <a:cubicBezTo>
                      <a:pt x="1340" y="2394"/>
                      <a:pt x="1100" y="2362"/>
                      <a:pt x="959" y="2201"/>
                    </a:cubicBezTo>
                    <a:cubicBezTo>
                      <a:pt x="818" y="2040"/>
                      <a:pt x="818" y="1798"/>
                      <a:pt x="961" y="1637"/>
                    </a:cubicBezTo>
                    <a:cubicBezTo>
                      <a:pt x="1103" y="1477"/>
                      <a:pt x="1342" y="1446"/>
                      <a:pt x="1520" y="1567"/>
                    </a:cubicBezTo>
                    <a:cubicBezTo>
                      <a:pt x="1697" y="1687"/>
                      <a:pt x="1758" y="1921"/>
                      <a:pt x="1661" y="2112"/>
                    </a:cubicBezTo>
                    <a:lnTo>
                      <a:pt x="2603" y="3235"/>
                    </a:lnTo>
                    <a:cubicBezTo>
                      <a:pt x="2718" y="3185"/>
                      <a:pt x="2849" y="3188"/>
                      <a:pt x="2962" y="3244"/>
                    </a:cubicBezTo>
                    <a:lnTo>
                      <a:pt x="4149" y="1549"/>
                    </a:lnTo>
                    <a:cubicBezTo>
                      <a:pt x="3960" y="1317"/>
                      <a:pt x="4062" y="968"/>
                      <a:pt x="4346" y="875"/>
                    </a:cubicBezTo>
                    <a:cubicBezTo>
                      <a:pt x="4630" y="781"/>
                      <a:pt x="4919" y="1001"/>
                      <a:pt x="4906" y="1299"/>
                    </a:cubicBezTo>
                    <a:close/>
                    <a:moveTo>
                      <a:pt x="5511" y="2369"/>
                    </a:moveTo>
                    <a:lnTo>
                      <a:pt x="7653" y="6655"/>
                    </a:lnTo>
                    <a:cubicBezTo>
                      <a:pt x="7795" y="6938"/>
                      <a:pt x="7589" y="7272"/>
                      <a:pt x="7272" y="7272"/>
                    </a:cubicBezTo>
                    <a:lnTo>
                      <a:pt x="2986" y="7272"/>
                    </a:lnTo>
                    <a:cubicBezTo>
                      <a:pt x="2669" y="7272"/>
                      <a:pt x="2463" y="6938"/>
                      <a:pt x="2605" y="6655"/>
                    </a:cubicBezTo>
                    <a:lnTo>
                      <a:pt x="4747" y="2369"/>
                    </a:lnTo>
                    <a:cubicBezTo>
                      <a:pt x="4905" y="2055"/>
                      <a:pt x="5353" y="2055"/>
                      <a:pt x="5511" y="2369"/>
                    </a:cubicBezTo>
                    <a:close/>
                    <a:moveTo>
                      <a:pt x="5322" y="2721"/>
                    </a:moveTo>
                    <a:cubicBezTo>
                      <a:pt x="5245" y="2558"/>
                      <a:pt x="5013" y="2558"/>
                      <a:pt x="4936" y="2721"/>
                    </a:cubicBezTo>
                    <a:lnTo>
                      <a:pt x="3148" y="6495"/>
                    </a:lnTo>
                    <a:cubicBezTo>
                      <a:pt x="3081" y="6637"/>
                      <a:pt x="3185" y="6800"/>
                      <a:pt x="3341" y="6800"/>
                    </a:cubicBezTo>
                    <a:lnTo>
                      <a:pt x="6917" y="6800"/>
                    </a:lnTo>
                    <a:cubicBezTo>
                      <a:pt x="7073" y="6800"/>
                      <a:pt x="7177" y="6637"/>
                      <a:pt x="7110" y="6495"/>
                    </a:cubicBezTo>
                    <a:lnTo>
                      <a:pt x="5322" y="2721"/>
                    </a:lnTo>
                    <a:close/>
                    <a:moveTo>
                      <a:pt x="5120" y="3413"/>
                    </a:moveTo>
                    <a:cubicBezTo>
                      <a:pt x="5237" y="3413"/>
                      <a:pt x="5333" y="3509"/>
                      <a:pt x="5333" y="3627"/>
                    </a:cubicBezTo>
                    <a:lnTo>
                      <a:pt x="5333" y="5547"/>
                    </a:lnTo>
                    <a:cubicBezTo>
                      <a:pt x="5333" y="5664"/>
                      <a:pt x="5237" y="5760"/>
                      <a:pt x="5120" y="5760"/>
                    </a:cubicBezTo>
                    <a:cubicBezTo>
                      <a:pt x="5002" y="5760"/>
                      <a:pt x="4906" y="5664"/>
                      <a:pt x="4906" y="5547"/>
                    </a:cubicBezTo>
                    <a:lnTo>
                      <a:pt x="4906" y="3627"/>
                    </a:lnTo>
                    <a:cubicBezTo>
                      <a:pt x="4906" y="3509"/>
                      <a:pt x="5002" y="3413"/>
                      <a:pt x="5120" y="3413"/>
                    </a:cubicBezTo>
                    <a:close/>
                    <a:moveTo>
                      <a:pt x="5120" y="6400"/>
                    </a:moveTo>
                    <a:cubicBezTo>
                      <a:pt x="5002" y="6400"/>
                      <a:pt x="4906" y="6305"/>
                      <a:pt x="4906" y="6187"/>
                    </a:cubicBezTo>
                    <a:cubicBezTo>
                      <a:pt x="4906" y="6069"/>
                      <a:pt x="5002" y="5973"/>
                      <a:pt x="5120" y="5973"/>
                    </a:cubicBezTo>
                    <a:cubicBezTo>
                      <a:pt x="5237" y="5973"/>
                      <a:pt x="5333" y="6069"/>
                      <a:pt x="5333" y="6187"/>
                    </a:cubicBezTo>
                    <a:cubicBezTo>
                      <a:pt x="5333" y="6304"/>
                      <a:pt x="5237" y="6400"/>
                      <a:pt x="5120" y="6400"/>
                    </a:cubicBezTo>
                    <a:close/>
                  </a:path>
                </a:pathLst>
              </a:custGeom>
              <a:grpFill/>
              <a:ln w="6350">
                <a:solidFill>
                  <a:srgbClr val="DC3A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endParaRPr>
              </a:p>
            </p:txBody>
          </p:sp>
        </p:grpSp>
        <p:sp>
          <p:nvSpPr>
            <p:cNvPr id="39" name="文本框 38"/>
            <p:cNvSpPr txBox="1"/>
            <p:nvPr/>
          </p:nvSpPr>
          <p:spPr>
            <a:xfrm>
              <a:off x="1575443" y="2305803"/>
              <a:ext cx="2602882" cy="373980"/>
            </a:xfrm>
            <a:prstGeom prst="rect">
              <a:avLst/>
            </a:prstGeom>
            <a:noFill/>
          </p:spPr>
          <p:txBody>
            <a:bodyPr wrap="square" rtlCol="0">
              <a:spAutoFit/>
            </a:bodyPr>
            <a:lstStyle/>
            <a:p>
              <a:r>
                <a:rPr lang="zh-CN" altLang="en-US" sz="1600" b="1" dirty="0" smtClean="0"/>
                <a:t>系统功能上线及优化</a:t>
              </a:r>
              <a:endParaRPr lang="zh-CN" altLang="en-US" sz="1600" b="1" dirty="0"/>
            </a:p>
          </p:txBody>
        </p:sp>
      </p:grpSp>
      <p:grpSp>
        <p:nvGrpSpPr>
          <p:cNvPr id="25" name="组合 24"/>
          <p:cNvGrpSpPr/>
          <p:nvPr/>
        </p:nvGrpSpPr>
        <p:grpSpPr>
          <a:xfrm>
            <a:off x="1853513" y="3066037"/>
            <a:ext cx="7139375" cy="1046119"/>
            <a:chOff x="428086" y="2271934"/>
            <a:chExt cx="7139375" cy="1160276"/>
          </a:xfrm>
          <a:solidFill>
            <a:schemeClr val="accent1">
              <a:lumMod val="40000"/>
              <a:lumOff val="60000"/>
            </a:schemeClr>
          </a:solidFill>
        </p:grpSpPr>
        <p:grpSp>
          <p:nvGrpSpPr>
            <p:cNvPr id="26" name="组合 25"/>
            <p:cNvGrpSpPr/>
            <p:nvPr/>
          </p:nvGrpSpPr>
          <p:grpSpPr>
            <a:xfrm>
              <a:off x="428086" y="2271934"/>
              <a:ext cx="7139375" cy="1160276"/>
              <a:chOff x="45613" y="945543"/>
              <a:chExt cx="5413375" cy="1814195"/>
            </a:xfrm>
            <a:grpFill/>
          </p:grpSpPr>
          <p:sp>
            <p:nvSpPr>
              <p:cNvPr id="28" name="缺角矩形 27"/>
              <p:cNvSpPr/>
              <p:nvPr/>
            </p:nvSpPr>
            <p:spPr>
              <a:xfrm>
                <a:off x="45613" y="945543"/>
                <a:ext cx="5413375" cy="1814195"/>
              </a:xfrm>
              <a:prstGeom prst="plaque">
                <a:avLst>
                  <a:gd name="adj" fmla="val 10643"/>
                </a:avLst>
              </a:prstGeom>
              <a:grpFill/>
              <a:ln>
                <a:noFill/>
              </a:ln>
              <a:scene3d>
                <a:camera prst="orthographicFront"/>
                <a:lightRig rig="threePt" dir="t"/>
              </a:scene3d>
              <a:sp3d>
                <a:bevelT w="139700" prst="cross"/>
              </a:sp3d>
            </p:spPr>
            <p:style>
              <a:lnRef idx="2">
                <a:srgbClr val="5B9BD5">
                  <a:shade val="50000"/>
                </a:srgbClr>
              </a:lnRef>
              <a:fillRef idx="1">
                <a:srgbClr val="5B9BD5"/>
              </a:fillRef>
              <a:effectRef idx="0">
                <a:srgbClr val="5B9BD5"/>
              </a:effectRef>
              <a:fontRef idx="minor">
                <a:srgbClr val="FFFFFF"/>
              </a:fontRef>
            </p:style>
            <p:txBody>
              <a:bodyPr rtlCol="0" anchor="ctr"/>
              <a:lstStyle/>
              <a:p>
                <a:pPr algn="ctr"/>
                <a:endParaRPr lang="zh-CN" altLang="en-US" dirty="0">
                  <a:solidFill>
                    <a:srgbClr val="006BAF"/>
                  </a:solidFill>
                </a:endParaRPr>
              </a:p>
            </p:txBody>
          </p:sp>
          <p:sp>
            <p:nvSpPr>
              <p:cNvPr id="29" name="矩形 28"/>
              <p:cNvSpPr/>
              <p:nvPr/>
            </p:nvSpPr>
            <p:spPr>
              <a:xfrm>
                <a:off x="916810" y="1510836"/>
                <a:ext cx="4436237" cy="1038456"/>
              </a:xfrm>
              <a:prstGeom prst="rect">
                <a:avLst/>
              </a:prstGeom>
              <a:noFill/>
            </p:spPr>
            <p:txBody>
              <a:bodyPr wrap="square">
                <a:spAutoFit/>
              </a:bodyPr>
              <a:lstStyle/>
              <a:p>
                <a:r>
                  <a:rPr lang="zh-CN" altLang="en-US" sz="1100" dirty="0">
                    <a:latin typeface="华文楷体" panose="02010600040101010101" pitchFamily="2" charset="-122"/>
                    <a:ea typeface="华文楷体" panose="02010600040101010101" pitchFamily="2" charset="-122"/>
                  </a:rPr>
                  <a:t>先后组织分行进行六次数据补录及更新工作，根据资产负债部及业务中心整理的清单，推动</a:t>
                </a:r>
                <a:r>
                  <a:rPr lang="en-US" altLang="zh-CN" sz="1100" dirty="0">
                    <a:latin typeface="华文楷体" panose="02010600040101010101" pitchFamily="2" charset="-122"/>
                    <a:ea typeface="华文楷体" panose="02010600040101010101" pitchFamily="2" charset="-122"/>
                  </a:rPr>
                  <a:t>689</a:t>
                </a:r>
                <a:r>
                  <a:rPr lang="zh-CN" altLang="en-US" sz="1100" dirty="0">
                    <a:latin typeface="华文楷体" panose="02010600040101010101" pitchFamily="2" charset="-122"/>
                    <a:ea typeface="华文楷体" panose="02010600040101010101" pitchFamily="2" charset="-122"/>
                  </a:rPr>
                  <a:t>户重点同业客户及</a:t>
                </a:r>
                <a:r>
                  <a:rPr lang="en-US" altLang="zh-CN" sz="1100" dirty="0">
                    <a:latin typeface="华文楷体" panose="02010600040101010101" pitchFamily="2" charset="-122"/>
                    <a:ea typeface="华文楷体" panose="02010600040101010101" pitchFamily="2" charset="-122"/>
                  </a:rPr>
                  <a:t>431</a:t>
                </a:r>
                <a:r>
                  <a:rPr lang="zh-CN" altLang="en-US" sz="1100" dirty="0">
                    <a:latin typeface="华文楷体" panose="02010600040101010101" pitchFamily="2" charset="-122"/>
                    <a:ea typeface="华文楷体" panose="02010600040101010101" pitchFamily="2" charset="-122"/>
                  </a:rPr>
                  <a:t>户分支机构数据治理，目前已基本完成各项任务，同业客户资本计量风险可控。</a:t>
                </a:r>
                <a:endParaRPr lang="zh-CN" altLang="en-US" sz="1100" dirty="0">
                  <a:latin typeface="华文楷体" panose="02010600040101010101" pitchFamily="2" charset="-122"/>
                  <a:ea typeface="华文楷体" panose="02010600040101010101" pitchFamily="2" charset="-122"/>
                </a:endParaRPr>
              </a:p>
            </p:txBody>
          </p:sp>
          <p:sp>
            <p:nvSpPr>
              <p:cNvPr id="30" name="iconfont-10123-4910621"/>
              <p:cNvSpPr/>
              <p:nvPr/>
            </p:nvSpPr>
            <p:spPr>
              <a:xfrm>
                <a:off x="320676" y="1390650"/>
                <a:ext cx="458374" cy="923983"/>
              </a:xfrm>
              <a:custGeom>
                <a:avLst/>
                <a:gdLst>
                  <a:gd name="T0" fmla="*/ 7062 w 8106"/>
                  <a:gd name="T1" fmla="*/ 4693 h 7272"/>
                  <a:gd name="T2" fmla="*/ 7680 w 8106"/>
                  <a:gd name="T3" fmla="*/ 4480 h 7272"/>
                  <a:gd name="T4" fmla="*/ 7466 w 8106"/>
                  <a:gd name="T5" fmla="*/ 427 h 7272"/>
                  <a:gd name="T6" fmla="*/ 426 w 8106"/>
                  <a:gd name="T7" fmla="*/ 640 h 7272"/>
                  <a:gd name="T8" fmla="*/ 640 w 8106"/>
                  <a:gd name="T9" fmla="*/ 4693 h 7272"/>
                  <a:gd name="T10" fmla="*/ 2918 w 8106"/>
                  <a:gd name="T11" fmla="*/ 5120 h 7272"/>
                  <a:gd name="T12" fmla="*/ 0 w 8106"/>
                  <a:gd name="T13" fmla="*/ 4693 h 7272"/>
                  <a:gd name="T14" fmla="*/ 426 w 8106"/>
                  <a:gd name="T15" fmla="*/ 0 h 7272"/>
                  <a:gd name="T16" fmla="*/ 8106 w 8106"/>
                  <a:gd name="T17" fmla="*/ 427 h 7272"/>
                  <a:gd name="T18" fmla="*/ 7680 w 8106"/>
                  <a:gd name="T19" fmla="*/ 5120 h 7272"/>
                  <a:gd name="T20" fmla="*/ 4906 w 8106"/>
                  <a:gd name="T21" fmla="*/ 1299 h 7272"/>
                  <a:gd name="T22" fmla="*/ 6823 w 8106"/>
                  <a:gd name="T23" fmla="*/ 1762 h 7272"/>
                  <a:gd name="T24" fmla="*/ 6503 w 8106"/>
                  <a:gd name="T25" fmla="*/ 2546 h 7272"/>
                  <a:gd name="T26" fmla="*/ 4843 w 8106"/>
                  <a:gd name="T27" fmla="*/ 1504 h 7272"/>
                  <a:gd name="T28" fmla="*/ 3124 w 8106"/>
                  <a:gd name="T29" fmla="*/ 3384 h 7272"/>
                  <a:gd name="T30" fmla="*/ 2435 w 8106"/>
                  <a:gd name="T31" fmla="*/ 3367 h 7272"/>
                  <a:gd name="T32" fmla="*/ 959 w 8106"/>
                  <a:gd name="T33" fmla="*/ 2201 h 7272"/>
                  <a:gd name="T34" fmla="*/ 1520 w 8106"/>
                  <a:gd name="T35" fmla="*/ 1567 h 7272"/>
                  <a:gd name="T36" fmla="*/ 2603 w 8106"/>
                  <a:gd name="T37" fmla="*/ 3235 h 7272"/>
                  <a:gd name="T38" fmla="*/ 4149 w 8106"/>
                  <a:gd name="T39" fmla="*/ 1549 h 7272"/>
                  <a:gd name="T40" fmla="*/ 4906 w 8106"/>
                  <a:gd name="T41" fmla="*/ 1299 h 7272"/>
                  <a:gd name="T42" fmla="*/ 7653 w 8106"/>
                  <a:gd name="T43" fmla="*/ 6655 h 7272"/>
                  <a:gd name="T44" fmla="*/ 2986 w 8106"/>
                  <a:gd name="T45" fmla="*/ 7272 h 7272"/>
                  <a:gd name="T46" fmla="*/ 4747 w 8106"/>
                  <a:gd name="T47" fmla="*/ 2369 h 7272"/>
                  <a:gd name="T48" fmla="*/ 5322 w 8106"/>
                  <a:gd name="T49" fmla="*/ 2721 h 7272"/>
                  <a:gd name="T50" fmla="*/ 3148 w 8106"/>
                  <a:gd name="T51" fmla="*/ 6495 h 7272"/>
                  <a:gd name="T52" fmla="*/ 6917 w 8106"/>
                  <a:gd name="T53" fmla="*/ 6800 h 7272"/>
                  <a:gd name="T54" fmla="*/ 5322 w 8106"/>
                  <a:gd name="T55" fmla="*/ 2721 h 7272"/>
                  <a:gd name="T56" fmla="*/ 5333 w 8106"/>
                  <a:gd name="T57" fmla="*/ 3627 h 7272"/>
                  <a:gd name="T58" fmla="*/ 5120 w 8106"/>
                  <a:gd name="T59" fmla="*/ 5760 h 7272"/>
                  <a:gd name="T60" fmla="*/ 4906 w 8106"/>
                  <a:gd name="T61" fmla="*/ 3627 h 7272"/>
                  <a:gd name="T62" fmla="*/ 5120 w 8106"/>
                  <a:gd name="T63" fmla="*/ 6400 h 7272"/>
                  <a:gd name="T64" fmla="*/ 5120 w 8106"/>
                  <a:gd name="T65" fmla="*/ 5973 h 7272"/>
                  <a:gd name="T66" fmla="*/ 5120 w 8106"/>
                  <a:gd name="T67" fmla="*/ 6400 h 7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106" h="7272">
                    <a:moveTo>
                      <a:pt x="7321" y="5120"/>
                    </a:moveTo>
                    <a:lnTo>
                      <a:pt x="7062" y="4693"/>
                    </a:lnTo>
                    <a:lnTo>
                      <a:pt x="7466" y="4693"/>
                    </a:lnTo>
                    <a:cubicBezTo>
                      <a:pt x="7584" y="4693"/>
                      <a:pt x="7680" y="4598"/>
                      <a:pt x="7680" y="4480"/>
                    </a:cubicBezTo>
                    <a:lnTo>
                      <a:pt x="7680" y="640"/>
                    </a:lnTo>
                    <a:cubicBezTo>
                      <a:pt x="7680" y="522"/>
                      <a:pt x="7584" y="427"/>
                      <a:pt x="7466" y="427"/>
                    </a:cubicBezTo>
                    <a:lnTo>
                      <a:pt x="640" y="427"/>
                    </a:lnTo>
                    <a:cubicBezTo>
                      <a:pt x="522" y="427"/>
                      <a:pt x="426" y="522"/>
                      <a:pt x="426" y="640"/>
                    </a:cubicBezTo>
                    <a:lnTo>
                      <a:pt x="426" y="4480"/>
                    </a:lnTo>
                    <a:cubicBezTo>
                      <a:pt x="426" y="4598"/>
                      <a:pt x="522" y="4693"/>
                      <a:pt x="640" y="4693"/>
                    </a:cubicBezTo>
                    <a:lnTo>
                      <a:pt x="3177" y="4693"/>
                    </a:lnTo>
                    <a:lnTo>
                      <a:pt x="2918" y="5120"/>
                    </a:lnTo>
                    <a:lnTo>
                      <a:pt x="426" y="5120"/>
                    </a:lnTo>
                    <a:cubicBezTo>
                      <a:pt x="191" y="5120"/>
                      <a:pt x="0" y="4929"/>
                      <a:pt x="0" y="4693"/>
                    </a:cubicBezTo>
                    <a:lnTo>
                      <a:pt x="0" y="427"/>
                    </a:lnTo>
                    <a:cubicBezTo>
                      <a:pt x="0" y="191"/>
                      <a:pt x="191" y="0"/>
                      <a:pt x="426" y="0"/>
                    </a:cubicBezTo>
                    <a:lnTo>
                      <a:pt x="7680" y="0"/>
                    </a:lnTo>
                    <a:cubicBezTo>
                      <a:pt x="7915" y="0"/>
                      <a:pt x="8106" y="191"/>
                      <a:pt x="8106" y="427"/>
                    </a:cubicBezTo>
                    <a:lnTo>
                      <a:pt x="8106" y="4693"/>
                    </a:lnTo>
                    <a:cubicBezTo>
                      <a:pt x="8106" y="4929"/>
                      <a:pt x="7915" y="5120"/>
                      <a:pt x="7680" y="5120"/>
                    </a:cubicBezTo>
                    <a:lnTo>
                      <a:pt x="7321" y="5120"/>
                    </a:lnTo>
                    <a:close/>
                    <a:moveTo>
                      <a:pt x="4906" y="1299"/>
                    </a:moveTo>
                    <a:lnTo>
                      <a:pt x="6271" y="1879"/>
                    </a:lnTo>
                    <a:cubicBezTo>
                      <a:pt x="6399" y="1706"/>
                      <a:pt x="6636" y="1656"/>
                      <a:pt x="6823" y="1762"/>
                    </a:cubicBezTo>
                    <a:cubicBezTo>
                      <a:pt x="7010" y="1868"/>
                      <a:pt x="7089" y="2096"/>
                      <a:pt x="7008" y="2295"/>
                    </a:cubicBezTo>
                    <a:cubicBezTo>
                      <a:pt x="6927" y="2494"/>
                      <a:pt x="6710" y="2601"/>
                      <a:pt x="6503" y="2546"/>
                    </a:cubicBezTo>
                    <a:cubicBezTo>
                      <a:pt x="6295" y="2490"/>
                      <a:pt x="6161" y="2289"/>
                      <a:pt x="6190" y="2076"/>
                    </a:cubicBezTo>
                    <a:lnTo>
                      <a:pt x="4843" y="1504"/>
                    </a:lnTo>
                    <a:cubicBezTo>
                      <a:pt x="4734" y="1681"/>
                      <a:pt x="4513" y="1754"/>
                      <a:pt x="4320" y="1676"/>
                    </a:cubicBezTo>
                    <a:lnTo>
                      <a:pt x="3124" y="3384"/>
                    </a:lnTo>
                    <a:cubicBezTo>
                      <a:pt x="3322" y="3671"/>
                      <a:pt x="3111" y="4062"/>
                      <a:pt x="2762" y="4053"/>
                    </a:cubicBezTo>
                    <a:cubicBezTo>
                      <a:pt x="2413" y="4044"/>
                      <a:pt x="2222" y="3643"/>
                      <a:pt x="2435" y="3367"/>
                    </a:cubicBezTo>
                    <a:lnTo>
                      <a:pt x="1518" y="2274"/>
                    </a:lnTo>
                    <a:cubicBezTo>
                      <a:pt x="1340" y="2394"/>
                      <a:pt x="1100" y="2362"/>
                      <a:pt x="959" y="2201"/>
                    </a:cubicBezTo>
                    <a:cubicBezTo>
                      <a:pt x="818" y="2040"/>
                      <a:pt x="818" y="1798"/>
                      <a:pt x="961" y="1637"/>
                    </a:cubicBezTo>
                    <a:cubicBezTo>
                      <a:pt x="1103" y="1477"/>
                      <a:pt x="1342" y="1446"/>
                      <a:pt x="1520" y="1567"/>
                    </a:cubicBezTo>
                    <a:cubicBezTo>
                      <a:pt x="1697" y="1687"/>
                      <a:pt x="1758" y="1921"/>
                      <a:pt x="1661" y="2112"/>
                    </a:cubicBezTo>
                    <a:lnTo>
                      <a:pt x="2603" y="3235"/>
                    </a:lnTo>
                    <a:cubicBezTo>
                      <a:pt x="2718" y="3185"/>
                      <a:pt x="2849" y="3188"/>
                      <a:pt x="2962" y="3244"/>
                    </a:cubicBezTo>
                    <a:lnTo>
                      <a:pt x="4149" y="1549"/>
                    </a:lnTo>
                    <a:cubicBezTo>
                      <a:pt x="3960" y="1317"/>
                      <a:pt x="4062" y="968"/>
                      <a:pt x="4346" y="875"/>
                    </a:cubicBezTo>
                    <a:cubicBezTo>
                      <a:pt x="4630" y="781"/>
                      <a:pt x="4919" y="1001"/>
                      <a:pt x="4906" y="1299"/>
                    </a:cubicBezTo>
                    <a:close/>
                    <a:moveTo>
                      <a:pt x="5511" y="2369"/>
                    </a:moveTo>
                    <a:lnTo>
                      <a:pt x="7653" y="6655"/>
                    </a:lnTo>
                    <a:cubicBezTo>
                      <a:pt x="7795" y="6938"/>
                      <a:pt x="7589" y="7272"/>
                      <a:pt x="7272" y="7272"/>
                    </a:cubicBezTo>
                    <a:lnTo>
                      <a:pt x="2986" y="7272"/>
                    </a:lnTo>
                    <a:cubicBezTo>
                      <a:pt x="2669" y="7272"/>
                      <a:pt x="2463" y="6938"/>
                      <a:pt x="2605" y="6655"/>
                    </a:cubicBezTo>
                    <a:lnTo>
                      <a:pt x="4747" y="2369"/>
                    </a:lnTo>
                    <a:cubicBezTo>
                      <a:pt x="4905" y="2055"/>
                      <a:pt x="5353" y="2055"/>
                      <a:pt x="5511" y="2369"/>
                    </a:cubicBezTo>
                    <a:close/>
                    <a:moveTo>
                      <a:pt x="5322" y="2721"/>
                    </a:moveTo>
                    <a:cubicBezTo>
                      <a:pt x="5245" y="2558"/>
                      <a:pt x="5013" y="2558"/>
                      <a:pt x="4936" y="2721"/>
                    </a:cubicBezTo>
                    <a:lnTo>
                      <a:pt x="3148" y="6495"/>
                    </a:lnTo>
                    <a:cubicBezTo>
                      <a:pt x="3081" y="6637"/>
                      <a:pt x="3185" y="6800"/>
                      <a:pt x="3341" y="6800"/>
                    </a:cubicBezTo>
                    <a:lnTo>
                      <a:pt x="6917" y="6800"/>
                    </a:lnTo>
                    <a:cubicBezTo>
                      <a:pt x="7073" y="6800"/>
                      <a:pt x="7177" y="6637"/>
                      <a:pt x="7110" y="6495"/>
                    </a:cubicBezTo>
                    <a:lnTo>
                      <a:pt x="5322" y="2721"/>
                    </a:lnTo>
                    <a:close/>
                    <a:moveTo>
                      <a:pt x="5120" y="3413"/>
                    </a:moveTo>
                    <a:cubicBezTo>
                      <a:pt x="5237" y="3413"/>
                      <a:pt x="5333" y="3509"/>
                      <a:pt x="5333" y="3627"/>
                    </a:cubicBezTo>
                    <a:lnTo>
                      <a:pt x="5333" y="5547"/>
                    </a:lnTo>
                    <a:cubicBezTo>
                      <a:pt x="5333" y="5664"/>
                      <a:pt x="5237" y="5760"/>
                      <a:pt x="5120" y="5760"/>
                    </a:cubicBezTo>
                    <a:cubicBezTo>
                      <a:pt x="5002" y="5760"/>
                      <a:pt x="4906" y="5664"/>
                      <a:pt x="4906" y="5547"/>
                    </a:cubicBezTo>
                    <a:lnTo>
                      <a:pt x="4906" y="3627"/>
                    </a:lnTo>
                    <a:cubicBezTo>
                      <a:pt x="4906" y="3509"/>
                      <a:pt x="5002" y="3413"/>
                      <a:pt x="5120" y="3413"/>
                    </a:cubicBezTo>
                    <a:close/>
                    <a:moveTo>
                      <a:pt x="5120" y="6400"/>
                    </a:moveTo>
                    <a:cubicBezTo>
                      <a:pt x="5002" y="6400"/>
                      <a:pt x="4906" y="6305"/>
                      <a:pt x="4906" y="6187"/>
                    </a:cubicBezTo>
                    <a:cubicBezTo>
                      <a:pt x="4906" y="6069"/>
                      <a:pt x="5002" y="5973"/>
                      <a:pt x="5120" y="5973"/>
                    </a:cubicBezTo>
                    <a:cubicBezTo>
                      <a:pt x="5237" y="5973"/>
                      <a:pt x="5333" y="6069"/>
                      <a:pt x="5333" y="6187"/>
                    </a:cubicBezTo>
                    <a:cubicBezTo>
                      <a:pt x="5333" y="6304"/>
                      <a:pt x="5237" y="6400"/>
                      <a:pt x="5120" y="6400"/>
                    </a:cubicBezTo>
                    <a:close/>
                  </a:path>
                </a:pathLst>
              </a:custGeom>
              <a:grpFill/>
              <a:ln w="6350">
                <a:solidFill>
                  <a:srgbClr val="DC3A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endParaRPr>
              </a:p>
            </p:txBody>
          </p:sp>
        </p:grpSp>
        <p:sp>
          <p:nvSpPr>
            <p:cNvPr id="27" name="文本框 26"/>
            <p:cNvSpPr txBox="1"/>
            <p:nvPr/>
          </p:nvSpPr>
          <p:spPr>
            <a:xfrm>
              <a:off x="1575443" y="2305803"/>
              <a:ext cx="2602882" cy="373980"/>
            </a:xfrm>
            <a:prstGeom prst="rect">
              <a:avLst/>
            </a:prstGeom>
            <a:noFill/>
          </p:spPr>
          <p:txBody>
            <a:bodyPr wrap="square" rtlCol="0">
              <a:spAutoFit/>
            </a:bodyPr>
            <a:lstStyle/>
            <a:p>
              <a:r>
                <a:rPr lang="zh-CN" altLang="en-US" sz="1600" b="1" dirty="0"/>
                <a:t>数据补录及更新</a:t>
              </a:r>
              <a:endParaRPr lang="zh-CN" altLang="en-US" sz="1600" b="1" dirty="0"/>
            </a:p>
          </p:txBody>
        </p:sp>
      </p:grpSp>
      <p:grpSp>
        <p:nvGrpSpPr>
          <p:cNvPr id="35" name="组合 34"/>
          <p:cNvGrpSpPr/>
          <p:nvPr/>
        </p:nvGrpSpPr>
        <p:grpSpPr>
          <a:xfrm>
            <a:off x="3000870" y="4167072"/>
            <a:ext cx="7139375" cy="1046119"/>
            <a:chOff x="428086" y="2271934"/>
            <a:chExt cx="7139375" cy="1160276"/>
          </a:xfrm>
          <a:solidFill>
            <a:schemeClr val="accent1">
              <a:lumMod val="60000"/>
              <a:lumOff val="40000"/>
            </a:schemeClr>
          </a:solidFill>
        </p:grpSpPr>
        <p:grpSp>
          <p:nvGrpSpPr>
            <p:cNvPr id="36" name="组合 35"/>
            <p:cNvGrpSpPr/>
            <p:nvPr/>
          </p:nvGrpSpPr>
          <p:grpSpPr>
            <a:xfrm>
              <a:off x="428086" y="2271934"/>
              <a:ext cx="7139375" cy="1160276"/>
              <a:chOff x="45613" y="945543"/>
              <a:chExt cx="5413375" cy="1814195"/>
            </a:xfrm>
            <a:grpFill/>
          </p:grpSpPr>
          <p:sp>
            <p:nvSpPr>
              <p:cNvPr id="38" name="缺角矩形 37"/>
              <p:cNvSpPr/>
              <p:nvPr/>
            </p:nvSpPr>
            <p:spPr>
              <a:xfrm>
                <a:off x="45613" y="945543"/>
                <a:ext cx="5413375" cy="1814195"/>
              </a:xfrm>
              <a:prstGeom prst="plaque">
                <a:avLst>
                  <a:gd name="adj" fmla="val 10643"/>
                </a:avLst>
              </a:prstGeom>
              <a:grpFill/>
              <a:ln>
                <a:noFill/>
              </a:ln>
              <a:scene3d>
                <a:camera prst="orthographicFront"/>
                <a:lightRig rig="threePt" dir="t"/>
              </a:scene3d>
              <a:sp3d>
                <a:bevelT w="139700" prst="cross"/>
              </a:sp3d>
            </p:spPr>
            <p:style>
              <a:lnRef idx="2">
                <a:srgbClr val="5B9BD5">
                  <a:shade val="50000"/>
                </a:srgbClr>
              </a:lnRef>
              <a:fillRef idx="1">
                <a:srgbClr val="5B9BD5"/>
              </a:fillRef>
              <a:effectRef idx="0">
                <a:srgbClr val="5B9BD5"/>
              </a:effectRef>
              <a:fontRef idx="minor">
                <a:srgbClr val="FFFFFF"/>
              </a:fontRef>
            </p:style>
            <p:txBody>
              <a:bodyPr rtlCol="0" anchor="ctr"/>
              <a:lstStyle/>
              <a:p>
                <a:pPr algn="ctr"/>
                <a:endParaRPr lang="zh-CN" altLang="en-US" dirty="0">
                  <a:solidFill>
                    <a:srgbClr val="006BAF"/>
                  </a:solidFill>
                </a:endParaRPr>
              </a:p>
            </p:txBody>
          </p:sp>
          <p:sp>
            <p:nvSpPr>
              <p:cNvPr id="40" name="矩形 39"/>
              <p:cNvSpPr/>
              <p:nvPr/>
            </p:nvSpPr>
            <p:spPr>
              <a:xfrm>
                <a:off x="915587" y="1625267"/>
                <a:ext cx="4436237" cy="745530"/>
              </a:xfrm>
              <a:prstGeom prst="rect">
                <a:avLst/>
              </a:prstGeom>
              <a:noFill/>
            </p:spPr>
            <p:txBody>
              <a:bodyPr wrap="square">
                <a:spAutoFit/>
              </a:bodyPr>
              <a:lstStyle/>
              <a:p>
                <a:r>
                  <a:rPr lang="zh-CN" altLang="en-US" sz="1100" dirty="0">
                    <a:latin typeface="华文楷体" panose="02010600040101010101" pitchFamily="2" charset="-122"/>
                    <a:ea typeface="华文楷体" panose="02010600040101010101" pitchFamily="2" charset="-122"/>
                  </a:rPr>
                  <a:t>我部于</a:t>
                </a:r>
                <a:r>
                  <a:rPr lang="en-US" altLang="zh-CN" sz="1100" dirty="0">
                    <a:latin typeface="华文楷体" panose="02010600040101010101" pitchFamily="2" charset="-122"/>
                    <a:ea typeface="华文楷体" panose="02010600040101010101" pitchFamily="2" charset="-122"/>
                  </a:rPr>
                  <a:t>6</a:t>
                </a:r>
                <a:r>
                  <a:rPr lang="zh-CN" altLang="en-US" sz="1100" dirty="0">
                    <a:latin typeface="华文楷体" panose="02010600040101010101" pitchFamily="2" charset="-122"/>
                    <a:ea typeface="华文楷体" panose="02010600040101010101" pitchFamily="2" charset="-122"/>
                  </a:rPr>
                  <a:t>月召开全行视频会议，邀请资产负债部专家进行巴</a:t>
                </a:r>
                <a:r>
                  <a:rPr lang="en-US" altLang="zh-CN" sz="1100" dirty="0">
                    <a:latin typeface="华文楷体" panose="02010600040101010101" pitchFamily="2" charset="-122"/>
                    <a:ea typeface="华文楷体" panose="02010600040101010101" pitchFamily="2" charset="-122"/>
                  </a:rPr>
                  <a:t>III</a:t>
                </a:r>
                <a:r>
                  <a:rPr lang="zh-CN" altLang="en-US" sz="1100" dirty="0">
                    <a:latin typeface="华文楷体" panose="02010600040101010101" pitchFamily="2" charset="-122"/>
                    <a:ea typeface="华文楷体" panose="02010600040101010101" pitchFamily="2" charset="-122"/>
                  </a:rPr>
                  <a:t>信息录入培训，并通过金市小课堂、腾讯会议等形式向分行举办多次培训。及时将分行意见建议反馈资产负债部。</a:t>
                </a:r>
                <a:endParaRPr lang="zh-CN" altLang="en-US" sz="1100" dirty="0">
                  <a:latin typeface="华文楷体" panose="02010600040101010101" pitchFamily="2" charset="-122"/>
                  <a:ea typeface="华文楷体" panose="02010600040101010101" pitchFamily="2" charset="-122"/>
                </a:endParaRPr>
              </a:p>
            </p:txBody>
          </p:sp>
          <p:sp>
            <p:nvSpPr>
              <p:cNvPr id="41" name="iconfont-10123-4910621"/>
              <p:cNvSpPr/>
              <p:nvPr/>
            </p:nvSpPr>
            <p:spPr>
              <a:xfrm>
                <a:off x="320676" y="1390650"/>
                <a:ext cx="458374" cy="923983"/>
              </a:xfrm>
              <a:custGeom>
                <a:avLst/>
                <a:gdLst>
                  <a:gd name="T0" fmla="*/ 7062 w 8106"/>
                  <a:gd name="T1" fmla="*/ 4693 h 7272"/>
                  <a:gd name="T2" fmla="*/ 7680 w 8106"/>
                  <a:gd name="T3" fmla="*/ 4480 h 7272"/>
                  <a:gd name="T4" fmla="*/ 7466 w 8106"/>
                  <a:gd name="T5" fmla="*/ 427 h 7272"/>
                  <a:gd name="T6" fmla="*/ 426 w 8106"/>
                  <a:gd name="T7" fmla="*/ 640 h 7272"/>
                  <a:gd name="T8" fmla="*/ 640 w 8106"/>
                  <a:gd name="T9" fmla="*/ 4693 h 7272"/>
                  <a:gd name="T10" fmla="*/ 2918 w 8106"/>
                  <a:gd name="T11" fmla="*/ 5120 h 7272"/>
                  <a:gd name="T12" fmla="*/ 0 w 8106"/>
                  <a:gd name="T13" fmla="*/ 4693 h 7272"/>
                  <a:gd name="T14" fmla="*/ 426 w 8106"/>
                  <a:gd name="T15" fmla="*/ 0 h 7272"/>
                  <a:gd name="T16" fmla="*/ 8106 w 8106"/>
                  <a:gd name="T17" fmla="*/ 427 h 7272"/>
                  <a:gd name="T18" fmla="*/ 7680 w 8106"/>
                  <a:gd name="T19" fmla="*/ 5120 h 7272"/>
                  <a:gd name="T20" fmla="*/ 4906 w 8106"/>
                  <a:gd name="T21" fmla="*/ 1299 h 7272"/>
                  <a:gd name="T22" fmla="*/ 6823 w 8106"/>
                  <a:gd name="T23" fmla="*/ 1762 h 7272"/>
                  <a:gd name="T24" fmla="*/ 6503 w 8106"/>
                  <a:gd name="T25" fmla="*/ 2546 h 7272"/>
                  <a:gd name="T26" fmla="*/ 4843 w 8106"/>
                  <a:gd name="T27" fmla="*/ 1504 h 7272"/>
                  <a:gd name="T28" fmla="*/ 3124 w 8106"/>
                  <a:gd name="T29" fmla="*/ 3384 h 7272"/>
                  <a:gd name="T30" fmla="*/ 2435 w 8106"/>
                  <a:gd name="T31" fmla="*/ 3367 h 7272"/>
                  <a:gd name="T32" fmla="*/ 959 w 8106"/>
                  <a:gd name="T33" fmla="*/ 2201 h 7272"/>
                  <a:gd name="T34" fmla="*/ 1520 w 8106"/>
                  <a:gd name="T35" fmla="*/ 1567 h 7272"/>
                  <a:gd name="T36" fmla="*/ 2603 w 8106"/>
                  <a:gd name="T37" fmla="*/ 3235 h 7272"/>
                  <a:gd name="T38" fmla="*/ 4149 w 8106"/>
                  <a:gd name="T39" fmla="*/ 1549 h 7272"/>
                  <a:gd name="T40" fmla="*/ 4906 w 8106"/>
                  <a:gd name="T41" fmla="*/ 1299 h 7272"/>
                  <a:gd name="T42" fmla="*/ 7653 w 8106"/>
                  <a:gd name="T43" fmla="*/ 6655 h 7272"/>
                  <a:gd name="T44" fmla="*/ 2986 w 8106"/>
                  <a:gd name="T45" fmla="*/ 7272 h 7272"/>
                  <a:gd name="T46" fmla="*/ 4747 w 8106"/>
                  <a:gd name="T47" fmla="*/ 2369 h 7272"/>
                  <a:gd name="T48" fmla="*/ 5322 w 8106"/>
                  <a:gd name="T49" fmla="*/ 2721 h 7272"/>
                  <a:gd name="T50" fmla="*/ 3148 w 8106"/>
                  <a:gd name="T51" fmla="*/ 6495 h 7272"/>
                  <a:gd name="T52" fmla="*/ 6917 w 8106"/>
                  <a:gd name="T53" fmla="*/ 6800 h 7272"/>
                  <a:gd name="T54" fmla="*/ 5322 w 8106"/>
                  <a:gd name="T55" fmla="*/ 2721 h 7272"/>
                  <a:gd name="T56" fmla="*/ 5333 w 8106"/>
                  <a:gd name="T57" fmla="*/ 3627 h 7272"/>
                  <a:gd name="T58" fmla="*/ 5120 w 8106"/>
                  <a:gd name="T59" fmla="*/ 5760 h 7272"/>
                  <a:gd name="T60" fmla="*/ 4906 w 8106"/>
                  <a:gd name="T61" fmla="*/ 3627 h 7272"/>
                  <a:gd name="T62" fmla="*/ 5120 w 8106"/>
                  <a:gd name="T63" fmla="*/ 6400 h 7272"/>
                  <a:gd name="T64" fmla="*/ 5120 w 8106"/>
                  <a:gd name="T65" fmla="*/ 5973 h 7272"/>
                  <a:gd name="T66" fmla="*/ 5120 w 8106"/>
                  <a:gd name="T67" fmla="*/ 6400 h 7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106" h="7272">
                    <a:moveTo>
                      <a:pt x="7321" y="5120"/>
                    </a:moveTo>
                    <a:lnTo>
                      <a:pt x="7062" y="4693"/>
                    </a:lnTo>
                    <a:lnTo>
                      <a:pt x="7466" y="4693"/>
                    </a:lnTo>
                    <a:cubicBezTo>
                      <a:pt x="7584" y="4693"/>
                      <a:pt x="7680" y="4598"/>
                      <a:pt x="7680" y="4480"/>
                    </a:cubicBezTo>
                    <a:lnTo>
                      <a:pt x="7680" y="640"/>
                    </a:lnTo>
                    <a:cubicBezTo>
                      <a:pt x="7680" y="522"/>
                      <a:pt x="7584" y="427"/>
                      <a:pt x="7466" y="427"/>
                    </a:cubicBezTo>
                    <a:lnTo>
                      <a:pt x="640" y="427"/>
                    </a:lnTo>
                    <a:cubicBezTo>
                      <a:pt x="522" y="427"/>
                      <a:pt x="426" y="522"/>
                      <a:pt x="426" y="640"/>
                    </a:cubicBezTo>
                    <a:lnTo>
                      <a:pt x="426" y="4480"/>
                    </a:lnTo>
                    <a:cubicBezTo>
                      <a:pt x="426" y="4598"/>
                      <a:pt x="522" y="4693"/>
                      <a:pt x="640" y="4693"/>
                    </a:cubicBezTo>
                    <a:lnTo>
                      <a:pt x="3177" y="4693"/>
                    </a:lnTo>
                    <a:lnTo>
                      <a:pt x="2918" y="5120"/>
                    </a:lnTo>
                    <a:lnTo>
                      <a:pt x="426" y="5120"/>
                    </a:lnTo>
                    <a:cubicBezTo>
                      <a:pt x="191" y="5120"/>
                      <a:pt x="0" y="4929"/>
                      <a:pt x="0" y="4693"/>
                    </a:cubicBezTo>
                    <a:lnTo>
                      <a:pt x="0" y="427"/>
                    </a:lnTo>
                    <a:cubicBezTo>
                      <a:pt x="0" y="191"/>
                      <a:pt x="191" y="0"/>
                      <a:pt x="426" y="0"/>
                    </a:cubicBezTo>
                    <a:lnTo>
                      <a:pt x="7680" y="0"/>
                    </a:lnTo>
                    <a:cubicBezTo>
                      <a:pt x="7915" y="0"/>
                      <a:pt x="8106" y="191"/>
                      <a:pt x="8106" y="427"/>
                    </a:cubicBezTo>
                    <a:lnTo>
                      <a:pt x="8106" y="4693"/>
                    </a:lnTo>
                    <a:cubicBezTo>
                      <a:pt x="8106" y="4929"/>
                      <a:pt x="7915" y="5120"/>
                      <a:pt x="7680" y="5120"/>
                    </a:cubicBezTo>
                    <a:lnTo>
                      <a:pt x="7321" y="5120"/>
                    </a:lnTo>
                    <a:close/>
                    <a:moveTo>
                      <a:pt x="4906" y="1299"/>
                    </a:moveTo>
                    <a:lnTo>
                      <a:pt x="6271" y="1879"/>
                    </a:lnTo>
                    <a:cubicBezTo>
                      <a:pt x="6399" y="1706"/>
                      <a:pt x="6636" y="1656"/>
                      <a:pt x="6823" y="1762"/>
                    </a:cubicBezTo>
                    <a:cubicBezTo>
                      <a:pt x="7010" y="1868"/>
                      <a:pt x="7089" y="2096"/>
                      <a:pt x="7008" y="2295"/>
                    </a:cubicBezTo>
                    <a:cubicBezTo>
                      <a:pt x="6927" y="2494"/>
                      <a:pt x="6710" y="2601"/>
                      <a:pt x="6503" y="2546"/>
                    </a:cubicBezTo>
                    <a:cubicBezTo>
                      <a:pt x="6295" y="2490"/>
                      <a:pt x="6161" y="2289"/>
                      <a:pt x="6190" y="2076"/>
                    </a:cubicBezTo>
                    <a:lnTo>
                      <a:pt x="4843" y="1504"/>
                    </a:lnTo>
                    <a:cubicBezTo>
                      <a:pt x="4734" y="1681"/>
                      <a:pt x="4513" y="1754"/>
                      <a:pt x="4320" y="1676"/>
                    </a:cubicBezTo>
                    <a:lnTo>
                      <a:pt x="3124" y="3384"/>
                    </a:lnTo>
                    <a:cubicBezTo>
                      <a:pt x="3322" y="3671"/>
                      <a:pt x="3111" y="4062"/>
                      <a:pt x="2762" y="4053"/>
                    </a:cubicBezTo>
                    <a:cubicBezTo>
                      <a:pt x="2413" y="4044"/>
                      <a:pt x="2222" y="3643"/>
                      <a:pt x="2435" y="3367"/>
                    </a:cubicBezTo>
                    <a:lnTo>
                      <a:pt x="1518" y="2274"/>
                    </a:lnTo>
                    <a:cubicBezTo>
                      <a:pt x="1340" y="2394"/>
                      <a:pt x="1100" y="2362"/>
                      <a:pt x="959" y="2201"/>
                    </a:cubicBezTo>
                    <a:cubicBezTo>
                      <a:pt x="818" y="2040"/>
                      <a:pt x="818" y="1798"/>
                      <a:pt x="961" y="1637"/>
                    </a:cubicBezTo>
                    <a:cubicBezTo>
                      <a:pt x="1103" y="1477"/>
                      <a:pt x="1342" y="1446"/>
                      <a:pt x="1520" y="1567"/>
                    </a:cubicBezTo>
                    <a:cubicBezTo>
                      <a:pt x="1697" y="1687"/>
                      <a:pt x="1758" y="1921"/>
                      <a:pt x="1661" y="2112"/>
                    </a:cubicBezTo>
                    <a:lnTo>
                      <a:pt x="2603" y="3235"/>
                    </a:lnTo>
                    <a:cubicBezTo>
                      <a:pt x="2718" y="3185"/>
                      <a:pt x="2849" y="3188"/>
                      <a:pt x="2962" y="3244"/>
                    </a:cubicBezTo>
                    <a:lnTo>
                      <a:pt x="4149" y="1549"/>
                    </a:lnTo>
                    <a:cubicBezTo>
                      <a:pt x="3960" y="1317"/>
                      <a:pt x="4062" y="968"/>
                      <a:pt x="4346" y="875"/>
                    </a:cubicBezTo>
                    <a:cubicBezTo>
                      <a:pt x="4630" y="781"/>
                      <a:pt x="4919" y="1001"/>
                      <a:pt x="4906" y="1299"/>
                    </a:cubicBezTo>
                    <a:close/>
                    <a:moveTo>
                      <a:pt x="5511" y="2369"/>
                    </a:moveTo>
                    <a:lnTo>
                      <a:pt x="7653" y="6655"/>
                    </a:lnTo>
                    <a:cubicBezTo>
                      <a:pt x="7795" y="6938"/>
                      <a:pt x="7589" y="7272"/>
                      <a:pt x="7272" y="7272"/>
                    </a:cubicBezTo>
                    <a:lnTo>
                      <a:pt x="2986" y="7272"/>
                    </a:lnTo>
                    <a:cubicBezTo>
                      <a:pt x="2669" y="7272"/>
                      <a:pt x="2463" y="6938"/>
                      <a:pt x="2605" y="6655"/>
                    </a:cubicBezTo>
                    <a:lnTo>
                      <a:pt x="4747" y="2369"/>
                    </a:lnTo>
                    <a:cubicBezTo>
                      <a:pt x="4905" y="2055"/>
                      <a:pt x="5353" y="2055"/>
                      <a:pt x="5511" y="2369"/>
                    </a:cubicBezTo>
                    <a:close/>
                    <a:moveTo>
                      <a:pt x="5322" y="2721"/>
                    </a:moveTo>
                    <a:cubicBezTo>
                      <a:pt x="5245" y="2558"/>
                      <a:pt x="5013" y="2558"/>
                      <a:pt x="4936" y="2721"/>
                    </a:cubicBezTo>
                    <a:lnTo>
                      <a:pt x="3148" y="6495"/>
                    </a:lnTo>
                    <a:cubicBezTo>
                      <a:pt x="3081" y="6637"/>
                      <a:pt x="3185" y="6800"/>
                      <a:pt x="3341" y="6800"/>
                    </a:cubicBezTo>
                    <a:lnTo>
                      <a:pt x="6917" y="6800"/>
                    </a:lnTo>
                    <a:cubicBezTo>
                      <a:pt x="7073" y="6800"/>
                      <a:pt x="7177" y="6637"/>
                      <a:pt x="7110" y="6495"/>
                    </a:cubicBezTo>
                    <a:lnTo>
                      <a:pt x="5322" y="2721"/>
                    </a:lnTo>
                    <a:close/>
                    <a:moveTo>
                      <a:pt x="5120" y="3413"/>
                    </a:moveTo>
                    <a:cubicBezTo>
                      <a:pt x="5237" y="3413"/>
                      <a:pt x="5333" y="3509"/>
                      <a:pt x="5333" y="3627"/>
                    </a:cubicBezTo>
                    <a:lnTo>
                      <a:pt x="5333" y="5547"/>
                    </a:lnTo>
                    <a:cubicBezTo>
                      <a:pt x="5333" y="5664"/>
                      <a:pt x="5237" y="5760"/>
                      <a:pt x="5120" y="5760"/>
                    </a:cubicBezTo>
                    <a:cubicBezTo>
                      <a:pt x="5002" y="5760"/>
                      <a:pt x="4906" y="5664"/>
                      <a:pt x="4906" y="5547"/>
                    </a:cubicBezTo>
                    <a:lnTo>
                      <a:pt x="4906" y="3627"/>
                    </a:lnTo>
                    <a:cubicBezTo>
                      <a:pt x="4906" y="3509"/>
                      <a:pt x="5002" y="3413"/>
                      <a:pt x="5120" y="3413"/>
                    </a:cubicBezTo>
                    <a:close/>
                    <a:moveTo>
                      <a:pt x="5120" y="6400"/>
                    </a:moveTo>
                    <a:cubicBezTo>
                      <a:pt x="5002" y="6400"/>
                      <a:pt x="4906" y="6305"/>
                      <a:pt x="4906" y="6187"/>
                    </a:cubicBezTo>
                    <a:cubicBezTo>
                      <a:pt x="4906" y="6069"/>
                      <a:pt x="5002" y="5973"/>
                      <a:pt x="5120" y="5973"/>
                    </a:cubicBezTo>
                    <a:cubicBezTo>
                      <a:pt x="5237" y="5973"/>
                      <a:pt x="5333" y="6069"/>
                      <a:pt x="5333" y="6187"/>
                    </a:cubicBezTo>
                    <a:cubicBezTo>
                      <a:pt x="5333" y="6304"/>
                      <a:pt x="5237" y="6400"/>
                      <a:pt x="5120" y="6400"/>
                    </a:cubicBezTo>
                    <a:close/>
                  </a:path>
                </a:pathLst>
              </a:custGeom>
              <a:grpFill/>
              <a:ln w="6350">
                <a:solidFill>
                  <a:srgbClr val="DC3A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endParaRPr>
              </a:p>
            </p:txBody>
          </p:sp>
        </p:grpSp>
        <p:sp>
          <p:nvSpPr>
            <p:cNvPr id="37" name="文本框 36"/>
            <p:cNvSpPr txBox="1"/>
            <p:nvPr/>
          </p:nvSpPr>
          <p:spPr>
            <a:xfrm>
              <a:off x="1575442" y="2350942"/>
              <a:ext cx="2602882" cy="373980"/>
            </a:xfrm>
            <a:prstGeom prst="rect">
              <a:avLst/>
            </a:prstGeom>
            <a:noFill/>
          </p:spPr>
          <p:txBody>
            <a:bodyPr wrap="square" rtlCol="0">
              <a:spAutoFit/>
            </a:bodyPr>
            <a:lstStyle/>
            <a:p>
              <a:r>
                <a:rPr lang="zh-CN" altLang="en-US" sz="1600" b="1" dirty="0"/>
                <a:t>分行培训及沟通</a:t>
              </a:r>
              <a:endParaRPr lang="zh-CN" altLang="en-US" sz="1600" b="1" dirty="0"/>
            </a:p>
          </p:txBody>
        </p:sp>
      </p:grpSp>
      <p:grpSp>
        <p:nvGrpSpPr>
          <p:cNvPr id="42" name="组合 41"/>
          <p:cNvGrpSpPr/>
          <p:nvPr/>
        </p:nvGrpSpPr>
        <p:grpSpPr>
          <a:xfrm>
            <a:off x="4292683" y="5341205"/>
            <a:ext cx="7139375" cy="1046119"/>
            <a:chOff x="428086" y="2271934"/>
            <a:chExt cx="7139375" cy="1160276"/>
          </a:xfrm>
          <a:solidFill>
            <a:schemeClr val="accent1">
              <a:lumMod val="75000"/>
            </a:schemeClr>
          </a:solidFill>
        </p:grpSpPr>
        <p:grpSp>
          <p:nvGrpSpPr>
            <p:cNvPr id="43" name="组合 42"/>
            <p:cNvGrpSpPr/>
            <p:nvPr/>
          </p:nvGrpSpPr>
          <p:grpSpPr>
            <a:xfrm>
              <a:off x="428086" y="2271934"/>
              <a:ext cx="7139375" cy="1160276"/>
              <a:chOff x="45613" y="945543"/>
              <a:chExt cx="5413375" cy="1814195"/>
            </a:xfrm>
            <a:grpFill/>
          </p:grpSpPr>
          <p:sp>
            <p:nvSpPr>
              <p:cNvPr id="45" name="缺角矩形 44"/>
              <p:cNvSpPr/>
              <p:nvPr/>
            </p:nvSpPr>
            <p:spPr>
              <a:xfrm>
                <a:off x="45613" y="945543"/>
                <a:ext cx="5413375" cy="1814195"/>
              </a:xfrm>
              <a:prstGeom prst="plaque">
                <a:avLst>
                  <a:gd name="adj" fmla="val 10643"/>
                </a:avLst>
              </a:prstGeom>
              <a:grpFill/>
              <a:ln>
                <a:noFill/>
              </a:ln>
              <a:scene3d>
                <a:camera prst="orthographicFront"/>
                <a:lightRig rig="threePt" dir="t"/>
              </a:scene3d>
              <a:sp3d>
                <a:bevelT w="139700" prst="cross"/>
              </a:sp3d>
            </p:spPr>
            <p:style>
              <a:lnRef idx="2">
                <a:srgbClr val="5B9BD5">
                  <a:shade val="50000"/>
                </a:srgbClr>
              </a:lnRef>
              <a:fillRef idx="1">
                <a:srgbClr val="5B9BD5"/>
              </a:fillRef>
              <a:effectRef idx="0">
                <a:srgbClr val="5B9BD5"/>
              </a:effectRef>
              <a:fontRef idx="minor">
                <a:srgbClr val="FFFFFF"/>
              </a:fontRef>
            </p:style>
            <p:txBody>
              <a:bodyPr rtlCol="0" anchor="ctr"/>
              <a:lstStyle/>
              <a:p>
                <a:pPr algn="ctr"/>
                <a:endParaRPr lang="zh-CN" altLang="en-US" dirty="0">
                  <a:solidFill>
                    <a:srgbClr val="006BAF"/>
                  </a:solidFill>
                </a:endParaRPr>
              </a:p>
            </p:txBody>
          </p:sp>
          <p:sp>
            <p:nvSpPr>
              <p:cNvPr id="46" name="矩形 45"/>
              <p:cNvSpPr/>
              <p:nvPr/>
            </p:nvSpPr>
            <p:spPr>
              <a:xfrm>
                <a:off x="915587" y="1625267"/>
                <a:ext cx="4436237" cy="745530"/>
              </a:xfrm>
              <a:prstGeom prst="rect">
                <a:avLst/>
              </a:prstGeom>
              <a:noFill/>
            </p:spPr>
            <p:txBody>
              <a:bodyPr wrap="square">
                <a:spAutoFit/>
              </a:bodyPr>
              <a:lstStyle/>
              <a:p>
                <a:r>
                  <a:rPr lang="zh-CN" altLang="en-US" sz="1100" dirty="0" smtClean="0">
                    <a:latin typeface="华文楷体" panose="02010600040101010101" pitchFamily="2" charset="-122"/>
                    <a:ea typeface="华文楷体" panose="02010600040101010101" pitchFamily="2" charset="-122"/>
                  </a:rPr>
                  <a:t>根据监管要求，信用</a:t>
                </a:r>
                <a:r>
                  <a:rPr lang="zh-CN" altLang="en-US" sz="1100" dirty="0">
                    <a:latin typeface="华文楷体" panose="02010600040101010101" pitchFamily="2" charset="-122"/>
                    <a:ea typeface="华文楷体" panose="02010600040101010101" pitchFamily="2" charset="-122"/>
                  </a:rPr>
                  <a:t>风险权重计算数据需每年</a:t>
                </a:r>
                <a:r>
                  <a:rPr lang="en-US" altLang="zh-CN" sz="1100" dirty="0">
                    <a:latin typeface="华文楷体" panose="02010600040101010101" pitchFamily="2" charset="-122"/>
                    <a:ea typeface="华文楷体" panose="02010600040101010101" pitchFamily="2" charset="-122"/>
                  </a:rPr>
                  <a:t>7</a:t>
                </a:r>
                <a:r>
                  <a:rPr lang="zh-CN" altLang="en-US" sz="1100" dirty="0">
                    <a:latin typeface="华文楷体" panose="02010600040101010101" pitchFamily="2" charset="-122"/>
                    <a:ea typeface="华文楷体" panose="02010600040101010101" pitchFamily="2" charset="-122"/>
                  </a:rPr>
                  <a:t>月</a:t>
                </a:r>
                <a:r>
                  <a:rPr lang="en-US" altLang="zh-CN" sz="1100" dirty="0">
                    <a:latin typeface="华文楷体" panose="02010600040101010101" pitchFamily="2" charset="-122"/>
                    <a:ea typeface="华文楷体" panose="02010600040101010101" pitchFamily="2" charset="-122"/>
                  </a:rPr>
                  <a:t>1</a:t>
                </a:r>
                <a:r>
                  <a:rPr lang="zh-CN" altLang="en-US" sz="1100" dirty="0">
                    <a:latin typeface="华文楷体" panose="02010600040101010101" pitchFamily="2" charset="-122"/>
                    <a:ea typeface="华文楷体" panose="02010600040101010101" pitchFamily="2" charset="-122"/>
                  </a:rPr>
                  <a:t>日进行更新</a:t>
                </a:r>
                <a:r>
                  <a:rPr lang="zh-CN" altLang="en-US" sz="1100" dirty="0" smtClean="0">
                    <a:latin typeface="华文楷体" panose="02010600040101010101" pitchFamily="2" charset="-122"/>
                    <a:ea typeface="华文楷体" panose="02010600040101010101" pitchFamily="2" charset="-122"/>
                  </a:rPr>
                  <a:t>，同业</a:t>
                </a:r>
                <a:r>
                  <a:rPr lang="en-US" altLang="zh-CN" sz="1100" dirty="0">
                    <a:latin typeface="华文楷体" panose="02010600040101010101" pitchFamily="2" charset="-122"/>
                    <a:ea typeface="华文楷体" panose="02010600040101010101" pitchFamily="2" charset="-122"/>
                  </a:rPr>
                  <a:t>CRM</a:t>
                </a:r>
                <a:r>
                  <a:rPr lang="zh-CN" altLang="en-US" sz="1100" dirty="0">
                    <a:latin typeface="华文楷体" panose="02010600040101010101" pitchFamily="2" charset="-122"/>
                    <a:ea typeface="华文楷体" panose="02010600040101010101" pitchFamily="2" charset="-122"/>
                  </a:rPr>
                  <a:t>系统“巴</a:t>
                </a:r>
                <a:r>
                  <a:rPr lang="en-US" altLang="zh-CN" sz="1100" dirty="0">
                    <a:latin typeface="华文楷体" panose="02010600040101010101" pitchFamily="2" charset="-122"/>
                    <a:ea typeface="华文楷体" panose="02010600040101010101" pitchFamily="2" charset="-122"/>
                  </a:rPr>
                  <a:t>III</a:t>
                </a:r>
                <a:r>
                  <a:rPr lang="zh-CN" altLang="en-US" sz="1100" dirty="0">
                    <a:latin typeface="华文楷体" panose="02010600040101010101" pitchFamily="2" charset="-122"/>
                    <a:ea typeface="华文楷体" panose="02010600040101010101" pitchFamily="2" charset="-122"/>
                  </a:rPr>
                  <a:t>客户信息维护”模块引入万得外部数据，实时进行更新，可有效减轻分行负担，提升数据</a:t>
                </a:r>
                <a:r>
                  <a:rPr lang="zh-CN" altLang="en-US" sz="1100" dirty="0" smtClean="0">
                    <a:latin typeface="华文楷体" panose="02010600040101010101" pitchFamily="2" charset="-122"/>
                    <a:ea typeface="华文楷体" panose="02010600040101010101" pitchFamily="2" charset="-122"/>
                  </a:rPr>
                  <a:t>准确性。</a:t>
                </a:r>
                <a:endParaRPr lang="zh-CN" altLang="en-US" sz="1100" dirty="0">
                  <a:latin typeface="华文楷体" panose="02010600040101010101" pitchFamily="2" charset="-122"/>
                  <a:ea typeface="华文楷体" panose="02010600040101010101" pitchFamily="2" charset="-122"/>
                </a:endParaRPr>
              </a:p>
            </p:txBody>
          </p:sp>
          <p:sp>
            <p:nvSpPr>
              <p:cNvPr id="47" name="iconfont-10123-4910621"/>
              <p:cNvSpPr/>
              <p:nvPr/>
            </p:nvSpPr>
            <p:spPr>
              <a:xfrm>
                <a:off x="320676" y="1390650"/>
                <a:ext cx="458374" cy="923983"/>
              </a:xfrm>
              <a:custGeom>
                <a:avLst/>
                <a:gdLst>
                  <a:gd name="T0" fmla="*/ 7062 w 8106"/>
                  <a:gd name="T1" fmla="*/ 4693 h 7272"/>
                  <a:gd name="T2" fmla="*/ 7680 w 8106"/>
                  <a:gd name="T3" fmla="*/ 4480 h 7272"/>
                  <a:gd name="T4" fmla="*/ 7466 w 8106"/>
                  <a:gd name="T5" fmla="*/ 427 h 7272"/>
                  <a:gd name="T6" fmla="*/ 426 w 8106"/>
                  <a:gd name="T7" fmla="*/ 640 h 7272"/>
                  <a:gd name="T8" fmla="*/ 640 w 8106"/>
                  <a:gd name="T9" fmla="*/ 4693 h 7272"/>
                  <a:gd name="T10" fmla="*/ 2918 w 8106"/>
                  <a:gd name="T11" fmla="*/ 5120 h 7272"/>
                  <a:gd name="T12" fmla="*/ 0 w 8106"/>
                  <a:gd name="T13" fmla="*/ 4693 h 7272"/>
                  <a:gd name="T14" fmla="*/ 426 w 8106"/>
                  <a:gd name="T15" fmla="*/ 0 h 7272"/>
                  <a:gd name="T16" fmla="*/ 8106 w 8106"/>
                  <a:gd name="T17" fmla="*/ 427 h 7272"/>
                  <a:gd name="T18" fmla="*/ 7680 w 8106"/>
                  <a:gd name="T19" fmla="*/ 5120 h 7272"/>
                  <a:gd name="T20" fmla="*/ 4906 w 8106"/>
                  <a:gd name="T21" fmla="*/ 1299 h 7272"/>
                  <a:gd name="T22" fmla="*/ 6823 w 8106"/>
                  <a:gd name="T23" fmla="*/ 1762 h 7272"/>
                  <a:gd name="T24" fmla="*/ 6503 w 8106"/>
                  <a:gd name="T25" fmla="*/ 2546 h 7272"/>
                  <a:gd name="T26" fmla="*/ 4843 w 8106"/>
                  <a:gd name="T27" fmla="*/ 1504 h 7272"/>
                  <a:gd name="T28" fmla="*/ 3124 w 8106"/>
                  <a:gd name="T29" fmla="*/ 3384 h 7272"/>
                  <a:gd name="T30" fmla="*/ 2435 w 8106"/>
                  <a:gd name="T31" fmla="*/ 3367 h 7272"/>
                  <a:gd name="T32" fmla="*/ 959 w 8106"/>
                  <a:gd name="T33" fmla="*/ 2201 h 7272"/>
                  <a:gd name="T34" fmla="*/ 1520 w 8106"/>
                  <a:gd name="T35" fmla="*/ 1567 h 7272"/>
                  <a:gd name="T36" fmla="*/ 2603 w 8106"/>
                  <a:gd name="T37" fmla="*/ 3235 h 7272"/>
                  <a:gd name="T38" fmla="*/ 4149 w 8106"/>
                  <a:gd name="T39" fmla="*/ 1549 h 7272"/>
                  <a:gd name="T40" fmla="*/ 4906 w 8106"/>
                  <a:gd name="T41" fmla="*/ 1299 h 7272"/>
                  <a:gd name="T42" fmla="*/ 7653 w 8106"/>
                  <a:gd name="T43" fmla="*/ 6655 h 7272"/>
                  <a:gd name="T44" fmla="*/ 2986 w 8106"/>
                  <a:gd name="T45" fmla="*/ 7272 h 7272"/>
                  <a:gd name="T46" fmla="*/ 4747 w 8106"/>
                  <a:gd name="T47" fmla="*/ 2369 h 7272"/>
                  <a:gd name="T48" fmla="*/ 5322 w 8106"/>
                  <a:gd name="T49" fmla="*/ 2721 h 7272"/>
                  <a:gd name="T50" fmla="*/ 3148 w 8106"/>
                  <a:gd name="T51" fmla="*/ 6495 h 7272"/>
                  <a:gd name="T52" fmla="*/ 6917 w 8106"/>
                  <a:gd name="T53" fmla="*/ 6800 h 7272"/>
                  <a:gd name="T54" fmla="*/ 5322 w 8106"/>
                  <a:gd name="T55" fmla="*/ 2721 h 7272"/>
                  <a:gd name="T56" fmla="*/ 5333 w 8106"/>
                  <a:gd name="T57" fmla="*/ 3627 h 7272"/>
                  <a:gd name="T58" fmla="*/ 5120 w 8106"/>
                  <a:gd name="T59" fmla="*/ 5760 h 7272"/>
                  <a:gd name="T60" fmla="*/ 4906 w 8106"/>
                  <a:gd name="T61" fmla="*/ 3627 h 7272"/>
                  <a:gd name="T62" fmla="*/ 5120 w 8106"/>
                  <a:gd name="T63" fmla="*/ 6400 h 7272"/>
                  <a:gd name="T64" fmla="*/ 5120 w 8106"/>
                  <a:gd name="T65" fmla="*/ 5973 h 7272"/>
                  <a:gd name="T66" fmla="*/ 5120 w 8106"/>
                  <a:gd name="T67" fmla="*/ 6400 h 7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106" h="7272">
                    <a:moveTo>
                      <a:pt x="7321" y="5120"/>
                    </a:moveTo>
                    <a:lnTo>
                      <a:pt x="7062" y="4693"/>
                    </a:lnTo>
                    <a:lnTo>
                      <a:pt x="7466" y="4693"/>
                    </a:lnTo>
                    <a:cubicBezTo>
                      <a:pt x="7584" y="4693"/>
                      <a:pt x="7680" y="4598"/>
                      <a:pt x="7680" y="4480"/>
                    </a:cubicBezTo>
                    <a:lnTo>
                      <a:pt x="7680" y="640"/>
                    </a:lnTo>
                    <a:cubicBezTo>
                      <a:pt x="7680" y="522"/>
                      <a:pt x="7584" y="427"/>
                      <a:pt x="7466" y="427"/>
                    </a:cubicBezTo>
                    <a:lnTo>
                      <a:pt x="640" y="427"/>
                    </a:lnTo>
                    <a:cubicBezTo>
                      <a:pt x="522" y="427"/>
                      <a:pt x="426" y="522"/>
                      <a:pt x="426" y="640"/>
                    </a:cubicBezTo>
                    <a:lnTo>
                      <a:pt x="426" y="4480"/>
                    </a:lnTo>
                    <a:cubicBezTo>
                      <a:pt x="426" y="4598"/>
                      <a:pt x="522" y="4693"/>
                      <a:pt x="640" y="4693"/>
                    </a:cubicBezTo>
                    <a:lnTo>
                      <a:pt x="3177" y="4693"/>
                    </a:lnTo>
                    <a:lnTo>
                      <a:pt x="2918" y="5120"/>
                    </a:lnTo>
                    <a:lnTo>
                      <a:pt x="426" y="5120"/>
                    </a:lnTo>
                    <a:cubicBezTo>
                      <a:pt x="191" y="5120"/>
                      <a:pt x="0" y="4929"/>
                      <a:pt x="0" y="4693"/>
                    </a:cubicBezTo>
                    <a:lnTo>
                      <a:pt x="0" y="427"/>
                    </a:lnTo>
                    <a:cubicBezTo>
                      <a:pt x="0" y="191"/>
                      <a:pt x="191" y="0"/>
                      <a:pt x="426" y="0"/>
                    </a:cubicBezTo>
                    <a:lnTo>
                      <a:pt x="7680" y="0"/>
                    </a:lnTo>
                    <a:cubicBezTo>
                      <a:pt x="7915" y="0"/>
                      <a:pt x="8106" y="191"/>
                      <a:pt x="8106" y="427"/>
                    </a:cubicBezTo>
                    <a:lnTo>
                      <a:pt x="8106" y="4693"/>
                    </a:lnTo>
                    <a:cubicBezTo>
                      <a:pt x="8106" y="4929"/>
                      <a:pt x="7915" y="5120"/>
                      <a:pt x="7680" y="5120"/>
                    </a:cubicBezTo>
                    <a:lnTo>
                      <a:pt x="7321" y="5120"/>
                    </a:lnTo>
                    <a:close/>
                    <a:moveTo>
                      <a:pt x="4906" y="1299"/>
                    </a:moveTo>
                    <a:lnTo>
                      <a:pt x="6271" y="1879"/>
                    </a:lnTo>
                    <a:cubicBezTo>
                      <a:pt x="6399" y="1706"/>
                      <a:pt x="6636" y="1656"/>
                      <a:pt x="6823" y="1762"/>
                    </a:cubicBezTo>
                    <a:cubicBezTo>
                      <a:pt x="7010" y="1868"/>
                      <a:pt x="7089" y="2096"/>
                      <a:pt x="7008" y="2295"/>
                    </a:cubicBezTo>
                    <a:cubicBezTo>
                      <a:pt x="6927" y="2494"/>
                      <a:pt x="6710" y="2601"/>
                      <a:pt x="6503" y="2546"/>
                    </a:cubicBezTo>
                    <a:cubicBezTo>
                      <a:pt x="6295" y="2490"/>
                      <a:pt x="6161" y="2289"/>
                      <a:pt x="6190" y="2076"/>
                    </a:cubicBezTo>
                    <a:lnTo>
                      <a:pt x="4843" y="1504"/>
                    </a:lnTo>
                    <a:cubicBezTo>
                      <a:pt x="4734" y="1681"/>
                      <a:pt x="4513" y="1754"/>
                      <a:pt x="4320" y="1676"/>
                    </a:cubicBezTo>
                    <a:lnTo>
                      <a:pt x="3124" y="3384"/>
                    </a:lnTo>
                    <a:cubicBezTo>
                      <a:pt x="3322" y="3671"/>
                      <a:pt x="3111" y="4062"/>
                      <a:pt x="2762" y="4053"/>
                    </a:cubicBezTo>
                    <a:cubicBezTo>
                      <a:pt x="2413" y="4044"/>
                      <a:pt x="2222" y="3643"/>
                      <a:pt x="2435" y="3367"/>
                    </a:cubicBezTo>
                    <a:lnTo>
                      <a:pt x="1518" y="2274"/>
                    </a:lnTo>
                    <a:cubicBezTo>
                      <a:pt x="1340" y="2394"/>
                      <a:pt x="1100" y="2362"/>
                      <a:pt x="959" y="2201"/>
                    </a:cubicBezTo>
                    <a:cubicBezTo>
                      <a:pt x="818" y="2040"/>
                      <a:pt x="818" y="1798"/>
                      <a:pt x="961" y="1637"/>
                    </a:cubicBezTo>
                    <a:cubicBezTo>
                      <a:pt x="1103" y="1477"/>
                      <a:pt x="1342" y="1446"/>
                      <a:pt x="1520" y="1567"/>
                    </a:cubicBezTo>
                    <a:cubicBezTo>
                      <a:pt x="1697" y="1687"/>
                      <a:pt x="1758" y="1921"/>
                      <a:pt x="1661" y="2112"/>
                    </a:cubicBezTo>
                    <a:lnTo>
                      <a:pt x="2603" y="3235"/>
                    </a:lnTo>
                    <a:cubicBezTo>
                      <a:pt x="2718" y="3185"/>
                      <a:pt x="2849" y="3188"/>
                      <a:pt x="2962" y="3244"/>
                    </a:cubicBezTo>
                    <a:lnTo>
                      <a:pt x="4149" y="1549"/>
                    </a:lnTo>
                    <a:cubicBezTo>
                      <a:pt x="3960" y="1317"/>
                      <a:pt x="4062" y="968"/>
                      <a:pt x="4346" y="875"/>
                    </a:cubicBezTo>
                    <a:cubicBezTo>
                      <a:pt x="4630" y="781"/>
                      <a:pt x="4919" y="1001"/>
                      <a:pt x="4906" y="1299"/>
                    </a:cubicBezTo>
                    <a:close/>
                    <a:moveTo>
                      <a:pt x="5511" y="2369"/>
                    </a:moveTo>
                    <a:lnTo>
                      <a:pt x="7653" y="6655"/>
                    </a:lnTo>
                    <a:cubicBezTo>
                      <a:pt x="7795" y="6938"/>
                      <a:pt x="7589" y="7272"/>
                      <a:pt x="7272" y="7272"/>
                    </a:cubicBezTo>
                    <a:lnTo>
                      <a:pt x="2986" y="7272"/>
                    </a:lnTo>
                    <a:cubicBezTo>
                      <a:pt x="2669" y="7272"/>
                      <a:pt x="2463" y="6938"/>
                      <a:pt x="2605" y="6655"/>
                    </a:cubicBezTo>
                    <a:lnTo>
                      <a:pt x="4747" y="2369"/>
                    </a:lnTo>
                    <a:cubicBezTo>
                      <a:pt x="4905" y="2055"/>
                      <a:pt x="5353" y="2055"/>
                      <a:pt x="5511" y="2369"/>
                    </a:cubicBezTo>
                    <a:close/>
                    <a:moveTo>
                      <a:pt x="5322" y="2721"/>
                    </a:moveTo>
                    <a:cubicBezTo>
                      <a:pt x="5245" y="2558"/>
                      <a:pt x="5013" y="2558"/>
                      <a:pt x="4936" y="2721"/>
                    </a:cubicBezTo>
                    <a:lnTo>
                      <a:pt x="3148" y="6495"/>
                    </a:lnTo>
                    <a:cubicBezTo>
                      <a:pt x="3081" y="6637"/>
                      <a:pt x="3185" y="6800"/>
                      <a:pt x="3341" y="6800"/>
                    </a:cubicBezTo>
                    <a:lnTo>
                      <a:pt x="6917" y="6800"/>
                    </a:lnTo>
                    <a:cubicBezTo>
                      <a:pt x="7073" y="6800"/>
                      <a:pt x="7177" y="6637"/>
                      <a:pt x="7110" y="6495"/>
                    </a:cubicBezTo>
                    <a:lnTo>
                      <a:pt x="5322" y="2721"/>
                    </a:lnTo>
                    <a:close/>
                    <a:moveTo>
                      <a:pt x="5120" y="3413"/>
                    </a:moveTo>
                    <a:cubicBezTo>
                      <a:pt x="5237" y="3413"/>
                      <a:pt x="5333" y="3509"/>
                      <a:pt x="5333" y="3627"/>
                    </a:cubicBezTo>
                    <a:lnTo>
                      <a:pt x="5333" y="5547"/>
                    </a:lnTo>
                    <a:cubicBezTo>
                      <a:pt x="5333" y="5664"/>
                      <a:pt x="5237" y="5760"/>
                      <a:pt x="5120" y="5760"/>
                    </a:cubicBezTo>
                    <a:cubicBezTo>
                      <a:pt x="5002" y="5760"/>
                      <a:pt x="4906" y="5664"/>
                      <a:pt x="4906" y="5547"/>
                    </a:cubicBezTo>
                    <a:lnTo>
                      <a:pt x="4906" y="3627"/>
                    </a:lnTo>
                    <a:cubicBezTo>
                      <a:pt x="4906" y="3509"/>
                      <a:pt x="5002" y="3413"/>
                      <a:pt x="5120" y="3413"/>
                    </a:cubicBezTo>
                    <a:close/>
                    <a:moveTo>
                      <a:pt x="5120" y="6400"/>
                    </a:moveTo>
                    <a:cubicBezTo>
                      <a:pt x="5002" y="6400"/>
                      <a:pt x="4906" y="6305"/>
                      <a:pt x="4906" y="6187"/>
                    </a:cubicBezTo>
                    <a:cubicBezTo>
                      <a:pt x="4906" y="6069"/>
                      <a:pt x="5002" y="5973"/>
                      <a:pt x="5120" y="5973"/>
                    </a:cubicBezTo>
                    <a:cubicBezTo>
                      <a:pt x="5237" y="5973"/>
                      <a:pt x="5333" y="6069"/>
                      <a:pt x="5333" y="6187"/>
                    </a:cubicBezTo>
                    <a:cubicBezTo>
                      <a:pt x="5333" y="6304"/>
                      <a:pt x="5237" y="6400"/>
                      <a:pt x="5120" y="6400"/>
                    </a:cubicBezTo>
                    <a:close/>
                  </a:path>
                </a:pathLst>
              </a:custGeom>
              <a:grpFill/>
              <a:ln w="6350">
                <a:solidFill>
                  <a:srgbClr val="DC3A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endParaRPr>
              </a:p>
            </p:txBody>
          </p:sp>
        </p:grpSp>
        <p:sp>
          <p:nvSpPr>
            <p:cNvPr id="44" name="文本框 43"/>
            <p:cNvSpPr txBox="1"/>
            <p:nvPr/>
          </p:nvSpPr>
          <p:spPr>
            <a:xfrm>
              <a:off x="1575442" y="2331156"/>
              <a:ext cx="2602882" cy="373980"/>
            </a:xfrm>
            <a:prstGeom prst="rect">
              <a:avLst/>
            </a:prstGeom>
            <a:noFill/>
          </p:spPr>
          <p:txBody>
            <a:bodyPr wrap="square" rtlCol="0">
              <a:spAutoFit/>
            </a:bodyPr>
            <a:lstStyle/>
            <a:p>
              <a:r>
                <a:rPr lang="zh-CN" altLang="en-US" sz="1600" b="1" dirty="0"/>
                <a:t>万得外部数据引入</a:t>
              </a:r>
              <a:endParaRPr lang="zh-CN" altLang="en-US" sz="1600" b="1" dirty="0"/>
            </a:p>
          </p:txBody>
        </p:sp>
      </p:grpSp>
      <p:sp>
        <p:nvSpPr>
          <p:cNvPr id="4" name="灯片编号占位符 3"/>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49AE70B2-8BF9-45C0-BB95-33D1B9D3A854}" type="slidenum">
              <a:rPr lang="zh-CN" altLang="en-US" smtClean="0"/>
            </a:fld>
            <a:endParaRPr lang="zh-CN" altLang="en-US"/>
          </a:p>
        </p:txBody>
      </p:sp>
      <p:sp>
        <p:nvSpPr>
          <p:cNvPr id="3" name="标题 21"/>
          <p:cNvSpPr txBox="1"/>
          <p:nvPr/>
        </p:nvSpPr>
        <p:spPr bwMode="auto">
          <a:xfrm>
            <a:off x="320396" y="197064"/>
            <a:ext cx="7745730" cy="387144"/>
          </a:xfrm>
          <a:prstGeom prst="rect">
            <a:avLst/>
          </a:prstGeom>
        </p:spPr>
        <p:txBody>
          <a:bodyPr lIns="90000" tIns="0" rIns="90000" bIns="0" anchor="b" anchorCtr="0"/>
          <a:lstStyle>
            <a:lvl1pPr algn="l" rtl="0" eaLnBrk="1" fontAlgn="base" hangingPunct="1">
              <a:spcBef>
                <a:spcPct val="0"/>
              </a:spcBef>
              <a:spcAft>
                <a:spcPct val="0"/>
              </a:spcAft>
              <a:defRPr kumimoji="1" lang="en-US" altLang="zh-TW" sz="2200" b="1" kern="0" baseline="0" dirty="0" smtClean="0">
                <a:solidFill>
                  <a:schemeClr val="tx1"/>
                </a:solidFill>
                <a:latin typeface="Arial" panose="020B0604020202020204" pitchFamily="34" charset="0"/>
                <a:ea typeface="楷体_GB2312" panose="02010609030101010101" pitchFamily="49" charset="-122"/>
                <a:cs typeface="+mj-cs"/>
              </a:defRPr>
            </a:lvl1pPr>
            <a:lvl2pPr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2pPr>
            <a:lvl3pPr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3pPr>
            <a:lvl4pPr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4pPr>
            <a:lvl5pPr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5pPr>
            <a:lvl6pPr marL="495300"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6pPr>
            <a:lvl7pPr marL="990600"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7pPr>
            <a:lvl8pPr marL="1485900"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8pPr>
            <a:lvl9pPr marL="1981200"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9pPr>
          </a:lstStyle>
          <a:p>
            <a:pPr>
              <a:defRPr/>
            </a:pPr>
            <a:r>
              <a:rPr lang="zh-CN" altLang="en-US" sz="2400" dirty="0">
                <a:latin typeface="楷体_GB2312" panose="02010609030101010101" pitchFamily="49" charset="-122"/>
              </a:rPr>
              <a:t>二</a:t>
            </a:r>
            <a:r>
              <a:rPr lang="zh-CN" altLang="en-US" sz="2400" dirty="0" smtClean="0">
                <a:latin typeface="楷体_GB2312" panose="02010609030101010101" pitchFamily="49" charset="-122"/>
              </a:rPr>
              <a:t>、</a:t>
            </a:r>
            <a:r>
              <a:rPr lang="zh-CN" altLang="en-US" sz="2400" dirty="0">
                <a:latin typeface="楷体_GB2312" panose="02010609030101010101" pitchFamily="49" charset="-122"/>
                <a:sym typeface="+mn-ea"/>
              </a:rPr>
              <a:t>目前已完成的工作</a:t>
            </a:r>
            <a:endParaRPr lang="zh-CN" altLang="en-US" sz="2400" dirty="0">
              <a:latin typeface="楷体_GB2312" panose="02010609030101010101" pitchFamily="49" charset="-122"/>
              <a:sym typeface="+mn-ea"/>
            </a:endParaRPr>
          </a:p>
        </p:txBody>
      </p:sp>
      <p:sp>
        <p:nvSpPr>
          <p:cNvPr id="17" name="文本框 16"/>
          <p:cNvSpPr txBox="1"/>
          <p:nvPr/>
        </p:nvSpPr>
        <p:spPr>
          <a:xfrm>
            <a:off x="478732" y="934547"/>
            <a:ext cx="7128510" cy="398780"/>
          </a:xfrm>
          <a:prstGeom prst="rect">
            <a:avLst/>
          </a:prstGeom>
          <a:noFill/>
        </p:spPr>
        <p:txBody>
          <a:bodyPr wrap="square" rtlCol="0">
            <a:spAutoFit/>
          </a:bodyPr>
          <a:lstStyle/>
          <a:p>
            <a:pPr indent="0">
              <a:buNone/>
            </a:pPr>
            <a:r>
              <a:rPr lang="zh-CN" altLang="en-US" sz="2000" dirty="0" smtClean="0">
                <a:solidFill>
                  <a:srgbClr val="000000"/>
                </a:solidFill>
                <a:latin typeface="Arial" panose="020B0604020202020204" pitchFamily="34" charset="0"/>
                <a:ea typeface="微软雅黑" panose="020B0503020204020204" pitchFamily="34" charset="-122"/>
                <a:sym typeface="+mn-ea"/>
              </a:rPr>
              <a:t>（一）系统功能上线及优化</a:t>
            </a:r>
            <a:endParaRPr lang="en-US" altLang="zh-CN" sz="2000" dirty="0">
              <a:solidFill>
                <a:srgbClr val="000000"/>
              </a:solidFill>
              <a:latin typeface="Arial" panose="020B0604020202020204" pitchFamily="34" charset="0"/>
              <a:ea typeface="微软雅黑" panose="020B0503020204020204" pitchFamily="34" charset="-122"/>
              <a:sym typeface="+mn-ea"/>
            </a:endParaRPr>
          </a:p>
        </p:txBody>
      </p:sp>
      <p:grpSp>
        <p:nvGrpSpPr>
          <p:cNvPr id="7" name="组合 6"/>
          <p:cNvGrpSpPr/>
          <p:nvPr/>
        </p:nvGrpSpPr>
        <p:grpSpPr>
          <a:xfrm>
            <a:off x="478732" y="1362456"/>
            <a:ext cx="11367674" cy="884820"/>
            <a:chOff x="428086" y="1010482"/>
            <a:chExt cx="11292857" cy="648000"/>
          </a:xfrm>
        </p:grpSpPr>
        <p:sp>
          <p:nvSpPr>
            <p:cNvPr id="8" name="缺角矩形 7"/>
            <p:cNvSpPr/>
            <p:nvPr/>
          </p:nvSpPr>
          <p:spPr>
            <a:xfrm>
              <a:off x="428086" y="1010482"/>
              <a:ext cx="11292857" cy="648000"/>
            </a:xfrm>
            <a:prstGeom prst="plaque">
              <a:avLst>
                <a:gd name="adj" fmla="val 10643"/>
              </a:avLst>
            </a:prstGeom>
            <a:solidFill>
              <a:srgbClr val="FFFFFF">
                <a:lumMod val="85000"/>
              </a:srgbClr>
            </a:solidFill>
            <a:ln>
              <a:noFill/>
            </a:ln>
            <a:scene3d>
              <a:camera prst="orthographicFront"/>
              <a:lightRig rig="threePt" dir="t"/>
            </a:scene3d>
            <a:sp3d>
              <a:bevelT w="139700" prst="cross"/>
            </a:sp3d>
          </p:spPr>
          <p:style>
            <a:lnRef idx="2">
              <a:srgbClr val="5B9BD5">
                <a:shade val="50000"/>
              </a:srgbClr>
            </a:lnRef>
            <a:fillRef idx="1">
              <a:srgbClr val="5B9BD5"/>
            </a:fillRef>
            <a:effectRef idx="0">
              <a:srgbClr val="5B9BD5"/>
            </a:effectRef>
            <a:fontRef idx="minor">
              <a:srgbClr val="FFFFFF"/>
            </a:fontRef>
          </p:style>
          <p:txBody>
            <a:bodyPr rtlCol="0" anchor="ctr"/>
            <a:lstStyle/>
            <a:p>
              <a:pPr algn="ctr"/>
              <a:endParaRPr lang="zh-CN" altLang="en-US" dirty="0">
                <a:solidFill>
                  <a:srgbClr val="006BAF"/>
                </a:solidFill>
              </a:endParaRPr>
            </a:p>
          </p:txBody>
        </p:sp>
        <p:sp>
          <p:nvSpPr>
            <p:cNvPr id="9" name="矩形 8"/>
            <p:cNvSpPr/>
            <p:nvPr/>
          </p:nvSpPr>
          <p:spPr>
            <a:xfrm>
              <a:off x="1098464" y="1095099"/>
              <a:ext cx="10398038" cy="427375"/>
            </a:xfrm>
            <a:prstGeom prst="rect">
              <a:avLst/>
            </a:prstGeom>
          </p:spPr>
          <p:txBody>
            <a:bodyPr wrap="square">
              <a:spAutoFit/>
            </a:bodyPr>
            <a:lstStyle/>
            <a:p>
              <a:r>
                <a:rPr lang="zh-CN" altLang="en-US" sz="1600" dirty="0" smtClean="0"/>
                <a:t>根据资产负债部提供的信用风险权重计算相关字段，根据银行客户、非银客户分类，在同业</a:t>
              </a:r>
              <a:r>
                <a:rPr lang="en-US" altLang="zh-CN" sz="1600" dirty="0" smtClean="0"/>
                <a:t>CRM</a:t>
              </a:r>
              <a:r>
                <a:rPr lang="zh-CN" altLang="en-US" sz="1600" dirty="0" smtClean="0"/>
                <a:t>系统</a:t>
              </a:r>
              <a:r>
                <a:rPr lang="zh-CN" altLang="en-US" sz="1600" dirty="0"/>
                <a:t>上线专属功能“巴</a:t>
              </a:r>
              <a:r>
                <a:rPr lang="en-US" altLang="zh-CN" sz="1600" dirty="0"/>
                <a:t>III</a:t>
              </a:r>
              <a:r>
                <a:rPr lang="zh-CN" altLang="en-US" sz="1600" dirty="0"/>
                <a:t>信息维护”</a:t>
              </a:r>
              <a:r>
                <a:rPr lang="zh-CN" altLang="en-US" sz="1600" dirty="0" smtClean="0"/>
                <a:t>模块，</a:t>
              </a:r>
              <a:r>
                <a:rPr lang="zh-CN" altLang="en-US" sz="1600" dirty="0"/>
                <a:t>相关字段及维护数据推送资负系统进行</a:t>
              </a:r>
              <a:r>
                <a:rPr lang="zh-CN" altLang="en-US" sz="1600" dirty="0" smtClean="0"/>
                <a:t>评级，并根据资产负债部要求进行五次优化。</a:t>
              </a:r>
              <a:endParaRPr lang="zh-CN" altLang="en-US" sz="1600" dirty="0"/>
            </a:p>
          </p:txBody>
        </p:sp>
        <p:sp>
          <p:nvSpPr>
            <p:cNvPr id="10" name="iconfont-1013-788019"/>
            <p:cNvSpPr/>
            <p:nvPr/>
          </p:nvSpPr>
          <p:spPr>
            <a:xfrm>
              <a:off x="508549" y="1078723"/>
              <a:ext cx="589915" cy="506095"/>
            </a:xfrm>
            <a:custGeom>
              <a:avLst/>
              <a:gdLst>
                <a:gd name="T0" fmla="*/ 5249 w 10880"/>
                <a:gd name="T1" fmla="*/ 4952 h 8534"/>
                <a:gd name="T2" fmla="*/ 6093 w 10880"/>
                <a:gd name="T3" fmla="*/ 4812 h 8534"/>
                <a:gd name="T4" fmla="*/ 6227 w 10880"/>
                <a:gd name="T5" fmla="*/ 4456 h 8534"/>
                <a:gd name="T6" fmla="*/ 5870 w 10880"/>
                <a:gd name="T7" fmla="*/ 4322 h 8534"/>
                <a:gd name="T8" fmla="*/ 5732 w 10880"/>
                <a:gd name="T9" fmla="*/ 4384 h 8534"/>
                <a:gd name="T10" fmla="*/ 5702 w 10880"/>
                <a:gd name="T11" fmla="*/ 3956 h 8534"/>
                <a:gd name="T12" fmla="*/ 5331 w 10880"/>
                <a:gd name="T13" fmla="*/ 3514 h 8534"/>
                <a:gd name="T14" fmla="*/ 4380 w 10880"/>
                <a:gd name="T15" fmla="*/ 4152 h 8534"/>
                <a:gd name="T16" fmla="*/ 4185 w 10880"/>
                <a:gd name="T17" fmla="*/ 4365 h 8534"/>
                <a:gd name="T18" fmla="*/ 4175 w 10880"/>
                <a:gd name="T19" fmla="*/ 4209 h 8534"/>
                <a:gd name="T20" fmla="*/ 4090 w 10880"/>
                <a:gd name="T21" fmla="*/ 3435 h 8534"/>
                <a:gd name="T22" fmla="*/ 3724 w 10880"/>
                <a:gd name="T23" fmla="*/ 3023 h 8534"/>
                <a:gd name="T24" fmla="*/ 1975 w 10880"/>
                <a:gd name="T25" fmla="*/ 4973 h 8534"/>
                <a:gd name="T26" fmla="*/ 2077 w 10880"/>
                <a:gd name="T27" fmla="*/ 5340 h 8534"/>
                <a:gd name="T28" fmla="*/ 2210 w 10880"/>
                <a:gd name="T29" fmla="*/ 5375 h 8534"/>
                <a:gd name="T30" fmla="*/ 2445 w 10880"/>
                <a:gd name="T31" fmla="*/ 5238 h 8534"/>
                <a:gd name="T32" fmla="*/ 3578 w 10880"/>
                <a:gd name="T33" fmla="*/ 3624 h 8534"/>
                <a:gd name="T34" fmla="*/ 3638 w 10880"/>
                <a:gd name="T35" fmla="*/ 4240 h 8534"/>
                <a:gd name="T36" fmla="*/ 3943 w 10880"/>
                <a:gd name="T37" fmla="*/ 5035 h 8534"/>
                <a:gd name="T38" fmla="*/ 4563 w 10880"/>
                <a:gd name="T39" fmla="*/ 4750 h 8534"/>
                <a:gd name="T40" fmla="*/ 4780 w 10880"/>
                <a:gd name="T41" fmla="*/ 4513 h 8534"/>
                <a:gd name="T42" fmla="*/ 5182 w 10880"/>
                <a:gd name="T43" fmla="*/ 4095 h 8534"/>
                <a:gd name="T44" fmla="*/ 5184 w 10880"/>
                <a:gd name="T45" fmla="*/ 4101 h 8534"/>
                <a:gd name="T46" fmla="*/ 5164 w 10880"/>
                <a:gd name="T47" fmla="*/ 4496 h 8534"/>
                <a:gd name="T48" fmla="*/ 5249 w 10880"/>
                <a:gd name="T49" fmla="*/ 4952 h 8534"/>
                <a:gd name="T50" fmla="*/ 9838 w 10880"/>
                <a:gd name="T51" fmla="*/ 1363 h 8534"/>
                <a:gd name="T52" fmla="*/ 9248 w 10880"/>
                <a:gd name="T53" fmla="*/ 1953 h 8534"/>
                <a:gd name="T54" fmla="*/ 7668 w 10880"/>
                <a:gd name="T55" fmla="*/ 3534 h 8534"/>
                <a:gd name="T56" fmla="*/ 6362 w 10880"/>
                <a:gd name="T57" fmla="*/ 4840 h 8534"/>
                <a:gd name="T58" fmla="*/ 6116 w 10880"/>
                <a:gd name="T59" fmla="*/ 6244 h 8534"/>
                <a:gd name="T60" fmla="*/ 7447 w 10880"/>
                <a:gd name="T61" fmla="*/ 5838 h 8534"/>
                <a:gd name="T62" fmla="*/ 7668 w 10880"/>
                <a:gd name="T63" fmla="*/ 5618 h 8534"/>
                <a:gd name="T64" fmla="*/ 9285 w 10880"/>
                <a:gd name="T65" fmla="*/ 4001 h 8534"/>
                <a:gd name="T66" fmla="*/ 10880 w 10880"/>
                <a:gd name="T67" fmla="*/ 2406 h 8534"/>
                <a:gd name="T68" fmla="*/ 9838 w 10880"/>
                <a:gd name="T69" fmla="*/ 1363 h 8534"/>
                <a:gd name="T70" fmla="*/ 8247 w 10880"/>
                <a:gd name="T71" fmla="*/ 6694 h 8534"/>
                <a:gd name="T72" fmla="*/ 6833 w 10880"/>
                <a:gd name="T73" fmla="*/ 8107 h 8534"/>
                <a:gd name="T74" fmla="*/ 1839 w 10880"/>
                <a:gd name="T75" fmla="*/ 8107 h 8534"/>
                <a:gd name="T76" fmla="*/ 426 w 10880"/>
                <a:gd name="T77" fmla="*/ 6694 h 8534"/>
                <a:gd name="T78" fmla="*/ 426 w 10880"/>
                <a:gd name="T79" fmla="*/ 1840 h 8534"/>
                <a:gd name="T80" fmla="*/ 1839 w 10880"/>
                <a:gd name="T81" fmla="*/ 427 h 8534"/>
                <a:gd name="T82" fmla="*/ 6833 w 10880"/>
                <a:gd name="T83" fmla="*/ 427 h 8534"/>
                <a:gd name="T84" fmla="*/ 8246 w 10880"/>
                <a:gd name="T85" fmla="*/ 1840 h 8534"/>
                <a:gd name="T86" fmla="*/ 8246 w 10880"/>
                <a:gd name="T87" fmla="*/ 1953 h 8534"/>
                <a:gd name="T88" fmla="*/ 8673 w 10880"/>
                <a:gd name="T89" fmla="*/ 1953 h 8534"/>
                <a:gd name="T90" fmla="*/ 8673 w 10880"/>
                <a:gd name="T91" fmla="*/ 1840 h 8534"/>
                <a:gd name="T92" fmla="*/ 6833 w 10880"/>
                <a:gd name="T93" fmla="*/ 0 h 8534"/>
                <a:gd name="T94" fmla="*/ 1839 w 10880"/>
                <a:gd name="T95" fmla="*/ 0 h 8534"/>
                <a:gd name="T96" fmla="*/ 0 w 10880"/>
                <a:gd name="T97" fmla="*/ 1840 h 8534"/>
                <a:gd name="T98" fmla="*/ 0 w 10880"/>
                <a:gd name="T99" fmla="*/ 6694 h 8534"/>
                <a:gd name="T100" fmla="*/ 1839 w 10880"/>
                <a:gd name="T101" fmla="*/ 8534 h 8534"/>
                <a:gd name="T102" fmla="*/ 6833 w 10880"/>
                <a:gd name="T103" fmla="*/ 8534 h 8534"/>
                <a:gd name="T104" fmla="*/ 8673 w 10880"/>
                <a:gd name="T105" fmla="*/ 6694 h 8534"/>
                <a:gd name="T106" fmla="*/ 8673 w 10880"/>
                <a:gd name="T107" fmla="*/ 6433 h 8534"/>
                <a:gd name="T108" fmla="*/ 8246 w 10880"/>
                <a:gd name="T109" fmla="*/ 6433 h 8534"/>
                <a:gd name="T110" fmla="*/ 8246 w 10880"/>
                <a:gd name="T111" fmla="*/ 6694 h 8534"/>
                <a:gd name="T112" fmla="*/ 8247 w 10880"/>
                <a:gd name="T113" fmla="*/ 6694 h 8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880" h="8534">
                  <a:moveTo>
                    <a:pt x="5249" y="4952"/>
                  </a:moveTo>
                  <a:cubicBezTo>
                    <a:pt x="5432" y="5103"/>
                    <a:pt x="5664" y="5007"/>
                    <a:pt x="6093" y="4812"/>
                  </a:cubicBezTo>
                  <a:cubicBezTo>
                    <a:pt x="6229" y="4751"/>
                    <a:pt x="6288" y="4591"/>
                    <a:pt x="6227" y="4456"/>
                  </a:cubicBezTo>
                  <a:cubicBezTo>
                    <a:pt x="6164" y="4320"/>
                    <a:pt x="6005" y="4260"/>
                    <a:pt x="5870" y="4322"/>
                  </a:cubicBezTo>
                  <a:cubicBezTo>
                    <a:pt x="5818" y="4346"/>
                    <a:pt x="5772" y="4366"/>
                    <a:pt x="5732" y="4384"/>
                  </a:cubicBezTo>
                  <a:cubicBezTo>
                    <a:pt x="5746" y="4260"/>
                    <a:pt x="5746" y="4113"/>
                    <a:pt x="5702" y="3956"/>
                  </a:cubicBezTo>
                  <a:cubicBezTo>
                    <a:pt x="5676" y="3862"/>
                    <a:pt x="5595" y="3576"/>
                    <a:pt x="5331" y="3514"/>
                  </a:cubicBezTo>
                  <a:cubicBezTo>
                    <a:pt x="5025" y="3442"/>
                    <a:pt x="4781" y="3708"/>
                    <a:pt x="4380" y="4152"/>
                  </a:cubicBezTo>
                  <a:lnTo>
                    <a:pt x="4185" y="4365"/>
                  </a:lnTo>
                  <a:cubicBezTo>
                    <a:pt x="4182" y="4312"/>
                    <a:pt x="4178" y="4258"/>
                    <a:pt x="4175" y="4209"/>
                  </a:cubicBezTo>
                  <a:cubicBezTo>
                    <a:pt x="4163" y="3987"/>
                    <a:pt x="4146" y="3710"/>
                    <a:pt x="4090" y="3435"/>
                  </a:cubicBezTo>
                  <a:cubicBezTo>
                    <a:pt x="4024" y="3116"/>
                    <a:pt x="3833" y="3040"/>
                    <a:pt x="3724" y="3023"/>
                  </a:cubicBezTo>
                  <a:cubicBezTo>
                    <a:pt x="3575" y="2999"/>
                    <a:pt x="3129" y="2929"/>
                    <a:pt x="1975" y="4973"/>
                  </a:cubicBezTo>
                  <a:cubicBezTo>
                    <a:pt x="1902" y="5103"/>
                    <a:pt x="1948" y="5267"/>
                    <a:pt x="2077" y="5340"/>
                  </a:cubicBezTo>
                  <a:cubicBezTo>
                    <a:pt x="2119" y="5364"/>
                    <a:pt x="2165" y="5375"/>
                    <a:pt x="2210" y="5375"/>
                  </a:cubicBezTo>
                  <a:cubicBezTo>
                    <a:pt x="2304" y="5375"/>
                    <a:pt x="2395" y="5326"/>
                    <a:pt x="2445" y="5238"/>
                  </a:cubicBezTo>
                  <a:cubicBezTo>
                    <a:pt x="2855" y="4510"/>
                    <a:pt x="3329" y="3841"/>
                    <a:pt x="3578" y="3624"/>
                  </a:cubicBezTo>
                  <a:cubicBezTo>
                    <a:pt x="3614" y="3835"/>
                    <a:pt x="3627" y="4049"/>
                    <a:pt x="3638" y="4240"/>
                  </a:cubicBezTo>
                  <a:cubicBezTo>
                    <a:pt x="3661" y="4647"/>
                    <a:pt x="3678" y="4941"/>
                    <a:pt x="3943" y="5035"/>
                  </a:cubicBezTo>
                  <a:cubicBezTo>
                    <a:pt x="4209" y="5133"/>
                    <a:pt x="4448" y="4874"/>
                    <a:pt x="4563" y="4750"/>
                  </a:cubicBezTo>
                  <a:lnTo>
                    <a:pt x="4780" y="4513"/>
                  </a:lnTo>
                  <a:cubicBezTo>
                    <a:pt x="4915" y="4363"/>
                    <a:pt x="5075" y="4186"/>
                    <a:pt x="5182" y="4095"/>
                  </a:cubicBezTo>
                  <a:cubicBezTo>
                    <a:pt x="5182" y="4097"/>
                    <a:pt x="5183" y="4099"/>
                    <a:pt x="5184" y="4101"/>
                  </a:cubicBezTo>
                  <a:cubicBezTo>
                    <a:pt x="5223" y="4243"/>
                    <a:pt x="5192" y="4377"/>
                    <a:pt x="5164" y="4496"/>
                  </a:cubicBezTo>
                  <a:cubicBezTo>
                    <a:pt x="5133" y="4625"/>
                    <a:pt x="5087" y="4820"/>
                    <a:pt x="5249" y="4952"/>
                  </a:cubicBezTo>
                  <a:close/>
                  <a:moveTo>
                    <a:pt x="9838" y="1363"/>
                  </a:moveTo>
                  <a:lnTo>
                    <a:pt x="9248" y="1953"/>
                  </a:lnTo>
                  <a:lnTo>
                    <a:pt x="7668" y="3534"/>
                  </a:lnTo>
                  <a:lnTo>
                    <a:pt x="6362" y="4840"/>
                  </a:lnTo>
                  <a:lnTo>
                    <a:pt x="6116" y="6244"/>
                  </a:lnTo>
                  <a:lnTo>
                    <a:pt x="7447" y="5838"/>
                  </a:lnTo>
                  <a:lnTo>
                    <a:pt x="7668" y="5618"/>
                  </a:lnTo>
                  <a:lnTo>
                    <a:pt x="9285" y="4001"/>
                  </a:lnTo>
                  <a:lnTo>
                    <a:pt x="10880" y="2406"/>
                  </a:lnTo>
                  <a:lnTo>
                    <a:pt x="9838" y="1363"/>
                  </a:lnTo>
                  <a:close/>
                  <a:moveTo>
                    <a:pt x="8247" y="6694"/>
                  </a:moveTo>
                  <a:cubicBezTo>
                    <a:pt x="8247" y="7473"/>
                    <a:pt x="7613" y="8107"/>
                    <a:pt x="6833" y="8107"/>
                  </a:cubicBezTo>
                  <a:lnTo>
                    <a:pt x="1839" y="8107"/>
                  </a:lnTo>
                  <a:cubicBezTo>
                    <a:pt x="1060" y="8107"/>
                    <a:pt x="426" y="7473"/>
                    <a:pt x="426" y="6694"/>
                  </a:cubicBezTo>
                  <a:lnTo>
                    <a:pt x="426" y="1840"/>
                  </a:lnTo>
                  <a:cubicBezTo>
                    <a:pt x="426" y="1061"/>
                    <a:pt x="1060" y="427"/>
                    <a:pt x="1839" y="427"/>
                  </a:cubicBezTo>
                  <a:lnTo>
                    <a:pt x="6833" y="427"/>
                  </a:lnTo>
                  <a:cubicBezTo>
                    <a:pt x="7612" y="427"/>
                    <a:pt x="8246" y="1061"/>
                    <a:pt x="8246" y="1840"/>
                  </a:cubicBezTo>
                  <a:lnTo>
                    <a:pt x="8246" y="1953"/>
                  </a:lnTo>
                  <a:lnTo>
                    <a:pt x="8673" y="1953"/>
                  </a:lnTo>
                  <a:lnTo>
                    <a:pt x="8673" y="1840"/>
                  </a:lnTo>
                  <a:cubicBezTo>
                    <a:pt x="8673" y="824"/>
                    <a:pt x="7849" y="0"/>
                    <a:pt x="6833" y="0"/>
                  </a:cubicBezTo>
                  <a:lnTo>
                    <a:pt x="1839" y="0"/>
                  </a:lnTo>
                  <a:cubicBezTo>
                    <a:pt x="823" y="0"/>
                    <a:pt x="0" y="824"/>
                    <a:pt x="0" y="1840"/>
                  </a:cubicBezTo>
                  <a:lnTo>
                    <a:pt x="0" y="6694"/>
                  </a:lnTo>
                  <a:cubicBezTo>
                    <a:pt x="0" y="7710"/>
                    <a:pt x="823" y="8534"/>
                    <a:pt x="1839" y="8534"/>
                  </a:cubicBezTo>
                  <a:lnTo>
                    <a:pt x="6833" y="8534"/>
                  </a:lnTo>
                  <a:cubicBezTo>
                    <a:pt x="7849" y="8534"/>
                    <a:pt x="8673" y="7710"/>
                    <a:pt x="8673" y="6694"/>
                  </a:cubicBezTo>
                  <a:lnTo>
                    <a:pt x="8673" y="6433"/>
                  </a:lnTo>
                  <a:lnTo>
                    <a:pt x="8246" y="6433"/>
                  </a:lnTo>
                  <a:lnTo>
                    <a:pt x="8246" y="6694"/>
                  </a:lnTo>
                  <a:lnTo>
                    <a:pt x="8247" y="6694"/>
                  </a:lnTo>
                  <a:close/>
                </a:path>
              </a:pathLst>
            </a:custGeom>
            <a:solidFill>
              <a:srgbClr val="DC3A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endParaRPr>
            </a:p>
          </p:txBody>
        </p:sp>
      </p:grpSp>
      <p:grpSp>
        <p:nvGrpSpPr>
          <p:cNvPr id="11" name="组合 4"/>
          <p:cNvGrpSpPr/>
          <p:nvPr/>
        </p:nvGrpSpPr>
        <p:grpSpPr bwMode="auto">
          <a:xfrm>
            <a:off x="2249343" y="2362817"/>
            <a:ext cx="7385108" cy="4097038"/>
            <a:chOff x="320" y="637"/>
            <a:chExt cx="13758" cy="8748"/>
          </a:xfrm>
        </p:grpSpPr>
        <p:pic>
          <p:nvPicPr>
            <p:cNvPr id="12" name="图片 1"/>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20" y="637"/>
              <a:ext cx="13759" cy="87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矩形 12"/>
            <p:cNvSpPr/>
            <p:nvPr/>
          </p:nvSpPr>
          <p:spPr>
            <a:xfrm>
              <a:off x="9355" y="3585"/>
              <a:ext cx="1020" cy="340"/>
            </a:xfrm>
            <a:prstGeom prst="rect">
              <a:avLst/>
            </a:prstGeom>
            <a:noFill/>
            <a:ln w="28575">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noProof="1"/>
            </a:p>
          </p:txBody>
        </p:sp>
      </p:gr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49AE70B2-8BF9-45C0-BB95-33D1B9D3A854}" type="slidenum">
              <a:rPr lang="zh-CN" altLang="en-US" smtClean="0"/>
            </a:fld>
            <a:endParaRPr lang="zh-CN" altLang="en-US"/>
          </a:p>
        </p:txBody>
      </p:sp>
      <p:sp>
        <p:nvSpPr>
          <p:cNvPr id="3" name="标题 21"/>
          <p:cNvSpPr txBox="1"/>
          <p:nvPr/>
        </p:nvSpPr>
        <p:spPr bwMode="auto">
          <a:xfrm>
            <a:off x="320396" y="197064"/>
            <a:ext cx="7745730" cy="387144"/>
          </a:xfrm>
          <a:prstGeom prst="rect">
            <a:avLst/>
          </a:prstGeom>
        </p:spPr>
        <p:txBody>
          <a:bodyPr lIns="90000" tIns="0" rIns="90000" bIns="0" anchor="b" anchorCtr="0"/>
          <a:lstStyle>
            <a:lvl1pPr algn="l" rtl="0" eaLnBrk="1" fontAlgn="base" hangingPunct="1">
              <a:spcBef>
                <a:spcPct val="0"/>
              </a:spcBef>
              <a:spcAft>
                <a:spcPct val="0"/>
              </a:spcAft>
              <a:defRPr kumimoji="1" lang="en-US" altLang="zh-TW" sz="2200" b="1" kern="0" baseline="0" dirty="0" smtClean="0">
                <a:solidFill>
                  <a:schemeClr val="tx1"/>
                </a:solidFill>
                <a:latin typeface="Arial" panose="020B0604020202020204" pitchFamily="34" charset="0"/>
                <a:ea typeface="楷体_GB2312" panose="02010609030101010101" pitchFamily="49" charset="-122"/>
                <a:cs typeface="+mj-cs"/>
              </a:defRPr>
            </a:lvl1pPr>
            <a:lvl2pPr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2pPr>
            <a:lvl3pPr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3pPr>
            <a:lvl4pPr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4pPr>
            <a:lvl5pPr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5pPr>
            <a:lvl6pPr marL="495300"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6pPr>
            <a:lvl7pPr marL="990600"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7pPr>
            <a:lvl8pPr marL="1485900"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8pPr>
            <a:lvl9pPr marL="1981200"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9pPr>
          </a:lstStyle>
          <a:p>
            <a:pPr>
              <a:defRPr/>
            </a:pPr>
            <a:r>
              <a:rPr lang="zh-CN" altLang="en-US" sz="2400" dirty="0">
                <a:latin typeface="楷体_GB2312" panose="02010609030101010101" pitchFamily="49" charset="-122"/>
              </a:rPr>
              <a:t>二</a:t>
            </a:r>
            <a:r>
              <a:rPr lang="zh-CN" altLang="en-US" sz="2400" dirty="0" smtClean="0">
                <a:latin typeface="楷体_GB2312" panose="02010609030101010101" pitchFamily="49" charset="-122"/>
              </a:rPr>
              <a:t>、</a:t>
            </a:r>
            <a:r>
              <a:rPr lang="zh-CN" altLang="en-US" sz="2400" dirty="0">
                <a:latin typeface="楷体_GB2312" panose="02010609030101010101" pitchFamily="49" charset="-122"/>
                <a:sym typeface="+mn-ea"/>
              </a:rPr>
              <a:t>目前已完成的工作</a:t>
            </a:r>
            <a:endParaRPr lang="zh-CN" altLang="en-US" sz="2400" dirty="0">
              <a:latin typeface="楷体_GB2312" panose="02010609030101010101" pitchFamily="49" charset="-122"/>
              <a:sym typeface="+mn-ea"/>
            </a:endParaRPr>
          </a:p>
        </p:txBody>
      </p:sp>
      <p:sp>
        <p:nvSpPr>
          <p:cNvPr id="4" name="文本框 3"/>
          <p:cNvSpPr txBox="1"/>
          <p:nvPr/>
        </p:nvSpPr>
        <p:spPr>
          <a:xfrm>
            <a:off x="478732" y="934547"/>
            <a:ext cx="7128510" cy="398780"/>
          </a:xfrm>
          <a:prstGeom prst="rect">
            <a:avLst/>
          </a:prstGeom>
          <a:noFill/>
        </p:spPr>
        <p:txBody>
          <a:bodyPr wrap="square" rtlCol="0">
            <a:spAutoFit/>
          </a:bodyPr>
          <a:lstStyle/>
          <a:p>
            <a:pPr indent="0">
              <a:buNone/>
            </a:pPr>
            <a:r>
              <a:rPr lang="zh-CN" altLang="en-US" sz="2000" dirty="0" smtClean="0">
                <a:solidFill>
                  <a:srgbClr val="000000"/>
                </a:solidFill>
                <a:latin typeface="Arial" panose="020B0604020202020204" pitchFamily="34" charset="0"/>
                <a:ea typeface="微软雅黑" panose="020B0503020204020204" pitchFamily="34" charset="-122"/>
                <a:sym typeface="+mn-ea"/>
              </a:rPr>
              <a:t>（一）系统功能上线及优化</a:t>
            </a:r>
            <a:endParaRPr lang="en-US" altLang="zh-CN" sz="2000" dirty="0">
              <a:solidFill>
                <a:srgbClr val="000000"/>
              </a:solidFill>
              <a:latin typeface="Arial" panose="020B0604020202020204" pitchFamily="34" charset="0"/>
              <a:ea typeface="微软雅黑" panose="020B0503020204020204" pitchFamily="34" charset="-122"/>
              <a:sym typeface="+mn-ea"/>
            </a:endParaRPr>
          </a:p>
        </p:txBody>
      </p:sp>
      <p:pic>
        <p:nvPicPr>
          <p:cNvPr id="5" name="内容占位符 3"/>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a:xfrm>
            <a:off x="545456" y="1334657"/>
            <a:ext cx="4827270" cy="2716530"/>
          </a:xfrm>
          <a:prstGeom prst="rect">
            <a:avLst/>
          </a:prstGeom>
        </p:spPr>
      </p:pic>
      <p:pic>
        <p:nvPicPr>
          <p:cNvPr id="6" name="内容占位符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a:xfrm>
            <a:off x="561541" y="4062095"/>
            <a:ext cx="4795099" cy="2697480"/>
          </a:xfrm>
          <a:prstGeom prst="rect">
            <a:avLst/>
          </a:prstGeom>
        </p:spPr>
      </p:pic>
      <p:pic>
        <p:nvPicPr>
          <p:cNvPr id="7" name="内容占位符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a:xfrm>
            <a:off x="6094961" y="1331683"/>
            <a:ext cx="4839537" cy="2722479"/>
          </a:xfrm>
          <a:prstGeom prst="rect">
            <a:avLst/>
          </a:prstGeom>
        </p:spPr>
      </p:pic>
      <p:pic>
        <p:nvPicPr>
          <p:cNvPr id="8" name="内容占位符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a:xfrm>
            <a:off x="6094960" y="4134958"/>
            <a:ext cx="4665575" cy="2624617"/>
          </a:xfrm>
          <a:prstGeom prst="rect">
            <a:avLst/>
          </a:prstGeom>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a:xfrm>
            <a:off x="11091001" y="6459855"/>
            <a:ext cx="912495" cy="299720"/>
          </a:xfrm>
        </p:spPr>
        <p:txBody>
          <a:bodyPr/>
          <a:lstStyle/>
          <a:p>
            <a:fld id="{49AE70B2-8BF9-45C0-BB95-33D1B9D3A854}" type="slidenum">
              <a:rPr lang="zh-CN" altLang="en-US" smtClean="0"/>
            </a:fld>
            <a:endParaRPr lang="zh-CN" altLang="en-US"/>
          </a:p>
        </p:txBody>
      </p:sp>
      <p:sp>
        <p:nvSpPr>
          <p:cNvPr id="3" name="标题 21"/>
          <p:cNvSpPr txBox="1"/>
          <p:nvPr/>
        </p:nvSpPr>
        <p:spPr bwMode="auto">
          <a:xfrm>
            <a:off x="320396" y="197064"/>
            <a:ext cx="7745730" cy="387144"/>
          </a:xfrm>
          <a:prstGeom prst="rect">
            <a:avLst/>
          </a:prstGeom>
        </p:spPr>
        <p:txBody>
          <a:bodyPr lIns="90000" tIns="0" rIns="90000" bIns="0" anchor="b" anchorCtr="0"/>
          <a:lstStyle>
            <a:lvl1pPr algn="l" rtl="0" eaLnBrk="1" fontAlgn="base" hangingPunct="1">
              <a:spcBef>
                <a:spcPct val="0"/>
              </a:spcBef>
              <a:spcAft>
                <a:spcPct val="0"/>
              </a:spcAft>
              <a:defRPr kumimoji="1" lang="en-US" altLang="zh-TW" sz="2200" b="1" kern="0" baseline="0" dirty="0" smtClean="0">
                <a:solidFill>
                  <a:schemeClr val="tx1"/>
                </a:solidFill>
                <a:latin typeface="Arial" panose="020B0604020202020204" pitchFamily="34" charset="0"/>
                <a:ea typeface="楷体_GB2312" panose="02010609030101010101" pitchFamily="49" charset="-122"/>
                <a:cs typeface="+mj-cs"/>
              </a:defRPr>
            </a:lvl1pPr>
            <a:lvl2pPr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2pPr>
            <a:lvl3pPr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3pPr>
            <a:lvl4pPr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4pPr>
            <a:lvl5pPr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5pPr>
            <a:lvl6pPr marL="495300"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6pPr>
            <a:lvl7pPr marL="990600"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7pPr>
            <a:lvl8pPr marL="1485900"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8pPr>
            <a:lvl9pPr marL="1981200"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9pPr>
          </a:lstStyle>
          <a:p>
            <a:pPr>
              <a:defRPr/>
            </a:pPr>
            <a:r>
              <a:rPr lang="zh-CN" altLang="en-US" sz="2400" dirty="0" smtClean="0">
                <a:solidFill>
                  <a:srgbClr val="000000"/>
                </a:solidFill>
                <a:latin typeface="微软雅黑" panose="020B0503020204020204" pitchFamily="34" charset="-122"/>
                <a:ea typeface="微软雅黑" panose="020B0503020204020204" pitchFamily="34" charset="-122"/>
              </a:rPr>
              <a:t>（</a:t>
            </a:r>
            <a:r>
              <a:rPr lang="zh-CN" altLang="en-US" sz="2400" dirty="0">
                <a:solidFill>
                  <a:srgbClr val="000000"/>
                </a:solidFill>
                <a:latin typeface="微软雅黑" panose="020B0503020204020204" pitchFamily="34" charset="-122"/>
                <a:ea typeface="微软雅黑" panose="020B0503020204020204" pitchFamily="34" charset="-122"/>
              </a:rPr>
              <a:t>一</a:t>
            </a:r>
            <a:r>
              <a:rPr lang="zh-CN" altLang="en-US" sz="2400" dirty="0" smtClean="0">
                <a:solidFill>
                  <a:srgbClr val="000000"/>
                </a:solidFill>
                <a:latin typeface="微软雅黑" panose="020B0503020204020204" pitchFamily="34" charset="-122"/>
                <a:ea typeface="微软雅黑" panose="020B0503020204020204" pitchFamily="34" charset="-122"/>
              </a:rPr>
              <a:t>）组织全行学起来</a:t>
            </a:r>
            <a:endParaRPr lang="zh-CN" altLang="en-US" sz="2400" dirty="0">
              <a:solidFill>
                <a:srgbClr val="000000"/>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454210" y="860513"/>
            <a:ext cx="11356077" cy="2015936"/>
          </a:xfrm>
          <a:prstGeom prst="rect">
            <a:avLst/>
          </a:prstGeom>
          <a:noFill/>
        </p:spPr>
        <p:txBody>
          <a:bodyPr wrap="square" rtlCol="0">
            <a:spAutoFit/>
          </a:bodyPr>
          <a:lstStyle/>
          <a:p>
            <a:pPr marL="360045" indent="-360045" algn="just">
              <a:lnSpc>
                <a:spcPts val="3000"/>
              </a:lnSpc>
              <a:buClr>
                <a:srgbClr val="2F5597"/>
              </a:buClr>
              <a:buFont typeface="Wingdings" panose="05000000000000000000" pitchFamily="2" charset="2"/>
              <a:buChar char="Ø"/>
            </a:pPr>
            <a:r>
              <a:rPr lang="zh-CN" altLang="en-US" sz="1600" b="1" dirty="0">
                <a:solidFill>
                  <a:srgbClr val="C00000"/>
                </a:solidFill>
                <a:latin typeface="微软雅黑" panose="020B0503020204020204" pitchFamily="34" charset="-122"/>
                <a:ea typeface="微软雅黑" panose="020B0503020204020204" pitchFamily="34" charset="-122"/>
              </a:rPr>
              <a:t>总行部门层面：</a:t>
            </a:r>
            <a:r>
              <a:rPr lang="zh-CN" altLang="en-US" sz="1600" dirty="0">
                <a:latin typeface="微软雅黑" panose="020B0503020204020204" pitchFamily="34" charset="-122"/>
                <a:ea typeface="微软雅黑" panose="020B0503020204020204" pitchFamily="34" charset="-122"/>
              </a:rPr>
              <a:t>相继对</a:t>
            </a:r>
            <a:r>
              <a:rPr lang="zh-CN" altLang="en-US" sz="1600" b="1" dirty="0">
                <a:latin typeface="微软雅黑" panose="020B0503020204020204" pitchFamily="34" charset="-122"/>
                <a:ea typeface="微软雅黑" panose="020B0503020204020204" pitchFamily="34" charset="-122"/>
              </a:rPr>
              <a:t>信用卡中心、零售金融部、个人信贷部、公司金融部、金融市场部、法律及资保部、资产管理业务中心等</a:t>
            </a:r>
            <a:r>
              <a:rPr lang="en-US" altLang="zh-CN" sz="1600" b="1" dirty="0">
                <a:latin typeface="微软雅黑" panose="020B0503020204020204" pitchFamily="34" charset="-122"/>
                <a:ea typeface="微软雅黑" panose="020B0503020204020204" pitchFamily="34" charset="-122"/>
              </a:rPr>
              <a:t>7</a:t>
            </a:r>
            <a:r>
              <a:rPr lang="zh-CN" altLang="en-US" sz="1600" b="1" dirty="0">
                <a:latin typeface="微软雅黑" panose="020B0503020204020204" pitchFamily="34" charset="-122"/>
                <a:ea typeface="微软雅黑" panose="020B0503020204020204" pitchFamily="34" charset="-122"/>
              </a:rPr>
              <a:t>个主要业务部门开展了一对一交流培训，</a:t>
            </a:r>
            <a:r>
              <a:rPr lang="zh-CN" altLang="en-US" sz="1600" dirty="0">
                <a:latin typeface="微软雅黑" panose="020B0503020204020204" pitchFamily="34" charset="-122"/>
                <a:ea typeface="微软雅黑" panose="020B0503020204020204" pitchFamily="34" charset="-122"/>
              </a:rPr>
              <a:t>全面提升总行各部门对资本新规的理解和业务摆布水平</a:t>
            </a:r>
            <a:r>
              <a:rPr lang="zh-CN" altLang="en-US" sz="1600" dirty="0" smtClean="0">
                <a:latin typeface="微软雅黑" panose="020B0503020204020204" pitchFamily="34" charset="-122"/>
                <a:ea typeface="微软雅黑" panose="020B0503020204020204" pitchFamily="34" charset="-122"/>
              </a:rPr>
              <a:t>。</a:t>
            </a:r>
            <a:endParaRPr lang="en-US" altLang="zh-CN" sz="1600" dirty="0" smtClean="0">
              <a:latin typeface="微软雅黑" panose="020B0503020204020204" pitchFamily="34" charset="-122"/>
              <a:ea typeface="微软雅黑" panose="020B0503020204020204" pitchFamily="34" charset="-122"/>
            </a:endParaRPr>
          </a:p>
          <a:p>
            <a:pPr marL="360045" indent="-360045" algn="just">
              <a:lnSpc>
                <a:spcPts val="3000"/>
              </a:lnSpc>
              <a:buClr>
                <a:srgbClr val="2F5597"/>
              </a:buClr>
              <a:buFont typeface="Wingdings" panose="05000000000000000000" pitchFamily="2" charset="2"/>
              <a:buChar char="Ø"/>
            </a:pPr>
            <a:r>
              <a:rPr lang="zh-CN" altLang="en-US" sz="1600" b="1" dirty="0">
                <a:solidFill>
                  <a:srgbClr val="C00000"/>
                </a:solidFill>
                <a:latin typeface="微软雅黑" panose="020B0503020204020204" pitchFamily="34" charset="-122"/>
                <a:ea typeface="微软雅黑" panose="020B0503020204020204" pitchFamily="34" charset="-122"/>
              </a:rPr>
              <a:t>子公司层面：</a:t>
            </a:r>
            <a:r>
              <a:rPr lang="en-US" altLang="zh-CN" sz="1600" dirty="0">
                <a:latin typeface="微软雅黑" panose="020B0503020204020204" pitchFamily="34" charset="-122"/>
                <a:ea typeface="微软雅黑" panose="020B0503020204020204" pitchFamily="34" charset="-122"/>
              </a:rPr>
              <a:t>4</a:t>
            </a:r>
            <a:r>
              <a:rPr lang="zh-CN" altLang="en-US" sz="1600" dirty="0">
                <a:latin typeface="微软雅黑" panose="020B0503020204020204" pitchFamily="34" charset="-122"/>
                <a:ea typeface="微软雅黑" panose="020B0503020204020204" pitchFamily="34" charset="-122"/>
              </a:rPr>
              <a:t>月</a:t>
            </a:r>
            <a:r>
              <a:rPr lang="en-US" altLang="zh-CN" sz="1600" dirty="0">
                <a:latin typeface="微软雅黑" panose="020B0503020204020204" pitchFamily="34" charset="-122"/>
                <a:ea typeface="微软雅黑" panose="020B0503020204020204" pitchFamily="34" charset="-122"/>
              </a:rPr>
              <a:t>-5</a:t>
            </a:r>
            <a:r>
              <a:rPr lang="zh-CN" altLang="en-US" sz="1600" dirty="0">
                <a:latin typeface="微软雅黑" panose="020B0503020204020204" pitchFamily="34" charset="-122"/>
                <a:ea typeface="微软雅黑" panose="020B0503020204020204" pitchFamily="34" charset="-122"/>
              </a:rPr>
              <a:t>月，我部</a:t>
            </a:r>
            <a:r>
              <a:rPr lang="zh-CN" altLang="en-US" sz="1600" b="1" dirty="0">
                <a:latin typeface="微软雅黑" panose="020B0503020204020204" pitchFamily="34" charset="-122"/>
                <a:ea typeface="微软雅黑" panose="020B0503020204020204" pitchFamily="34" charset="-122"/>
              </a:rPr>
              <a:t>对六家并表子公司</a:t>
            </a:r>
            <a:r>
              <a:rPr lang="zh-CN" altLang="en-US" sz="1600" dirty="0">
                <a:latin typeface="微软雅黑" panose="020B0503020204020204" pitchFamily="34" charset="-122"/>
                <a:ea typeface="微软雅黑" panose="020B0503020204020204" pitchFamily="34" charset="-122"/>
              </a:rPr>
              <a:t>信用风险权重法进行了逐一培训与指导，并建立工作联络组，以便于第一时间解决子公司相关问题，已累计召开各类线上</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线下培训指导会</a:t>
            </a:r>
            <a:r>
              <a:rPr lang="en-US" altLang="zh-CN" sz="1600" dirty="0">
                <a:latin typeface="微软雅黑" panose="020B0503020204020204" pitchFamily="34" charset="-122"/>
                <a:ea typeface="微软雅黑" panose="020B0503020204020204" pitchFamily="34" charset="-122"/>
              </a:rPr>
              <a:t>20</a:t>
            </a:r>
            <a:r>
              <a:rPr lang="zh-CN" altLang="en-US" sz="1600" dirty="0">
                <a:latin typeface="微软雅黑" panose="020B0503020204020204" pitchFamily="34" charset="-122"/>
                <a:ea typeface="微软雅黑" panose="020B0503020204020204" pitchFamily="34" charset="-122"/>
              </a:rPr>
              <a:t>余场次</a:t>
            </a:r>
            <a:r>
              <a:rPr lang="zh-CN" altLang="en-US" sz="1600" dirty="0" smtClean="0">
                <a:latin typeface="微软雅黑" panose="020B0503020204020204" pitchFamily="34" charset="-122"/>
                <a:ea typeface="微软雅黑" panose="020B0503020204020204" pitchFamily="34" charset="-122"/>
              </a:rPr>
              <a:t>。</a:t>
            </a:r>
            <a:endParaRPr lang="en-US" altLang="zh-CN" sz="1600" dirty="0" smtClean="0">
              <a:latin typeface="微软雅黑" panose="020B0503020204020204" pitchFamily="34" charset="-122"/>
              <a:ea typeface="微软雅黑" panose="020B0503020204020204" pitchFamily="34" charset="-122"/>
            </a:endParaRPr>
          </a:p>
          <a:p>
            <a:pPr marL="360045" indent="-360045" algn="just">
              <a:lnSpc>
                <a:spcPts val="3000"/>
              </a:lnSpc>
              <a:buClr>
                <a:srgbClr val="2F5597"/>
              </a:buClr>
              <a:buFont typeface="Wingdings" panose="05000000000000000000" pitchFamily="2" charset="2"/>
              <a:buChar char="Ø"/>
            </a:pPr>
            <a:r>
              <a:rPr lang="zh-CN" altLang="en-US" sz="1600" b="1" dirty="0">
                <a:solidFill>
                  <a:srgbClr val="C00000"/>
                </a:solidFill>
                <a:latin typeface="微软雅黑" panose="020B0503020204020204" pitchFamily="34" charset="-122"/>
                <a:ea typeface="微软雅黑" panose="020B0503020204020204" pitchFamily="34" charset="-122"/>
              </a:rPr>
              <a:t>分行层面</a:t>
            </a:r>
            <a:r>
              <a:rPr lang="zh-CN" altLang="en-US" sz="1600" b="1" dirty="0" smtClean="0">
                <a:solidFill>
                  <a:srgbClr val="C00000"/>
                </a:solidFill>
                <a:latin typeface="微软雅黑" panose="020B0503020204020204" pitchFamily="34" charset="-122"/>
                <a:ea typeface="微软雅黑" panose="020B0503020204020204" pitchFamily="34" charset="-122"/>
              </a:rPr>
              <a:t>：</a:t>
            </a:r>
            <a:endParaRPr lang="en-US" altLang="zh-CN" sz="1600" b="1" dirty="0">
              <a:solidFill>
                <a:srgbClr val="C00000"/>
              </a:solidFill>
              <a:latin typeface="微软雅黑" panose="020B0503020204020204" pitchFamily="34" charset="-122"/>
              <a:ea typeface="微软雅黑" panose="020B0503020204020204" pitchFamily="34" charset="-122"/>
            </a:endParaRPr>
          </a:p>
        </p:txBody>
      </p:sp>
      <p:grpSp>
        <p:nvGrpSpPr>
          <p:cNvPr id="14" name="组合 13"/>
          <p:cNvGrpSpPr/>
          <p:nvPr/>
        </p:nvGrpSpPr>
        <p:grpSpPr>
          <a:xfrm>
            <a:off x="328882" y="3270832"/>
            <a:ext cx="2324456" cy="1290246"/>
            <a:chOff x="4734037" y="2628379"/>
            <a:chExt cx="3294347" cy="1872851"/>
          </a:xfrm>
          <a:solidFill>
            <a:schemeClr val="accent5">
              <a:lumMod val="75000"/>
            </a:schemeClr>
          </a:solidFill>
        </p:grpSpPr>
        <p:sp>
          <p:nvSpPr>
            <p:cNvPr id="15" name="AutoShape 3"/>
            <p:cNvSpPr>
              <a:spLocks noChangeArrowheads="1"/>
            </p:cNvSpPr>
            <p:nvPr/>
          </p:nvSpPr>
          <p:spPr bwMode="gray">
            <a:xfrm>
              <a:off x="4734037" y="2628379"/>
              <a:ext cx="3294347" cy="1872851"/>
            </a:xfrm>
            <a:prstGeom prst="rightArrow">
              <a:avLst>
                <a:gd name="adj1" fmla="val 64000"/>
                <a:gd name="adj2" fmla="val 37599"/>
              </a:avLst>
            </a:prstGeom>
            <a:grpFill/>
            <a:ln w="25400" algn="ctr">
              <a:noFill/>
              <a:miter lim="800000"/>
            </a:ln>
          </p:spPr>
          <p:txBody>
            <a:bodyPr lIns="45720" tIns="44450" rIns="45720" bIns="44450" anchor="ctr" anchorCtr="1"/>
            <a:lstStyle/>
            <a:p>
              <a:pPr marL="0" marR="0" lvl="0" indent="0" defTabSz="914400" eaLnBrk="1" fontAlgn="auto" latinLnBrk="0" hangingPunct="1">
                <a:lnSpc>
                  <a:spcPct val="100000"/>
                </a:lnSpc>
                <a:spcBef>
                  <a:spcPts val="0"/>
                </a:spcBef>
                <a:spcAft>
                  <a:spcPts val="0"/>
                </a:spcAft>
                <a:buClrTx/>
                <a:buSzTx/>
                <a:buFontTx/>
                <a:buNone/>
                <a:defRPr/>
              </a:pPr>
              <a:endParaRPr kumimoji="0" lang="zh-TW" altLang="en-US" sz="1800" b="0" i="0" u="none" strike="noStrike" kern="0" cap="none" spc="0" normalizeH="0" baseline="0" noProof="0" smtClean="0">
                <a:ln>
                  <a:noFill/>
                </a:ln>
                <a:solidFill>
                  <a:sysClr val="windowText" lastClr="000000"/>
                </a:solidFill>
                <a:effectLst/>
                <a:uLnTx/>
                <a:uFillTx/>
              </a:endParaRPr>
            </a:p>
          </p:txBody>
        </p:sp>
        <p:sp>
          <p:nvSpPr>
            <p:cNvPr id="16" name="TextBox 11"/>
            <p:cNvSpPr txBox="1">
              <a:spLocks noChangeArrowheads="1"/>
            </p:cNvSpPr>
            <p:nvPr/>
          </p:nvSpPr>
          <p:spPr bwMode="auto">
            <a:xfrm flipH="1">
              <a:off x="5092663" y="3274416"/>
              <a:ext cx="2286234" cy="536102"/>
            </a:xfrm>
            <a:prstGeom prst="rect">
              <a:avLst/>
            </a:prstGeom>
            <a:grpFill/>
            <a:ln>
              <a:noFill/>
            </a:ln>
            <a:effec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r>
                <a:rPr lang="zh-CN" altLang="en-US" b="1" kern="0" dirty="0" smtClean="0">
                  <a:solidFill>
                    <a:schemeClr val="bg1"/>
                  </a:solidFill>
                  <a:latin typeface="微软雅黑" panose="020B0503020204020204" pitchFamily="34" charset="-122"/>
                  <a:ea typeface="微软雅黑" panose="020B0503020204020204" pitchFamily="34" charset="-122"/>
                </a:rPr>
                <a:t>分行副职培训</a:t>
              </a:r>
              <a:endParaRPr lang="en-US" altLang="zh-CN" b="1" kern="0" dirty="0" smtClean="0">
                <a:solidFill>
                  <a:schemeClr val="bg1"/>
                </a:solidFill>
                <a:latin typeface="微软雅黑" panose="020B0503020204020204" pitchFamily="34" charset="-122"/>
                <a:ea typeface="微软雅黑" panose="020B0503020204020204" pitchFamily="34" charset="-122"/>
              </a:endParaRPr>
            </a:p>
          </p:txBody>
        </p:sp>
      </p:grpSp>
      <p:sp>
        <p:nvSpPr>
          <p:cNvPr id="17" name="文本框 16"/>
          <p:cNvSpPr txBox="1"/>
          <p:nvPr/>
        </p:nvSpPr>
        <p:spPr>
          <a:xfrm>
            <a:off x="2802627" y="3294568"/>
            <a:ext cx="7463943" cy="1156855"/>
          </a:xfrm>
          <a:prstGeom prst="rect">
            <a:avLst/>
          </a:prstGeom>
          <a:noFill/>
          <a:ln>
            <a:solidFill>
              <a:srgbClr val="2E4F85"/>
            </a:solidFill>
            <a:prstDash val="sysDot"/>
          </a:ln>
        </p:spPr>
        <p:txBody>
          <a:bodyPr wrap="square" rtlCol="0">
            <a:spAutoFit/>
          </a:bodyPr>
          <a:lstStyle/>
          <a:p>
            <a:pPr marL="285750" indent="-285750">
              <a:lnSpc>
                <a:spcPct val="150000"/>
              </a:lnSpc>
              <a:buClr>
                <a:srgbClr val="2E4F85"/>
              </a:buClr>
              <a:buFont typeface="Wingdings" panose="05000000000000000000" pitchFamily="2" charset="2"/>
              <a:buChar char="l"/>
            </a:pPr>
            <a:r>
              <a:rPr lang="en-US" altLang="zh-CN" sz="1600" b="1" dirty="0">
                <a:solidFill>
                  <a:srgbClr val="C00000"/>
                </a:solidFill>
                <a:latin typeface="微软雅黑" panose="020B0503020204020204" pitchFamily="34" charset="-122"/>
                <a:ea typeface="微软雅黑" panose="020B0503020204020204" pitchFamily="34" charset="-122"/>
              </a:rPr>
              <a:t>3</a:t>
            </a:r>
            <a:r>
              <a:rPr lang="zh-CN" altLang="en-US" sz="1600" b="1" dirty="0">
                <a:solidFill>
                  <a:srgbClr val="C00000"/>
                </a:solidFill>
                <a:latin typeface="微软雅黑" panose="020B0503020204020204" pitchFamily="34" charset="-122"/>
                <a:ea typeface="微软雅黑" panose="020B0503020204020204" pitchFamily="34" charset="-122"/>
              </a:rPr>
              <a:t>月</a:t>
            </a:r>
            <a:r>
              <a:rPr lang="en-US" altLang="zh-CN" sz="1600" b="1" dirty="0">
                <a:solidFill>
                  <a:srgbClr val="C00000"/>
                </a:solidFill>
                <a:latin typeface="微软雅黑" panose="020B0503020204020204" pitchFamily="34" charset="-122"/>
                <a:ea typeface="微软雅黑" panose="020B0503020204020204" pitchFamily="34" charset="-122"/>
              </a:rPr>
              <a:t>30</a:t>
            </a:r>
            <a:r>
              <a:rPr lang="zh-CN" altLang="en-US" sz="1600" b="1" dirty="0" smtClean="0">
                <a:solidFill>
                  <a:srgbClr val="C00000"/>
                </a:solidFill>
                <a:latin typeface="微软雅黑" panose="020B0503020204020204" pitchFamily="34" charset="-122"/>
                <a:ea typeface="微软雅黑" panose="020B0503020204020204" pitchFamily="34" charset="-122"/>
              </a:rPr>
              <a:t>日，</a:t>
            </a:r>
            <a:r>
              <a:rPr lang="zh-CN" altLang="en-US" sz="1600" dirty="0" smtClean="0">
                <a:latin typeface="微软雅黑" panose="020B0503020204020204" pitchFamily="34" charset="-122"/>
                <a:ea typeface="微软雅黑" panose="020B0503020204020204" pitchFamily="34" charset="-122"/>
              </a:rPr>
              <a:t>对</a:t>
            </a:r>
            <a:r>
              <a:rPr lang="en-US" altLang="zh-CN" sz="1600" dirty="0" smtClean="0">
                <a:latin typeface="微软雅黑" panose="020B0503020204020204" pitchFamily="34" charset="-122"/>
                <a:ea typeface="微软雅黑" panose="020B0503020204020204" pitchFamily="34" charset="-122"/>
              </a:rPr>
              <a:t>37</a:t>
            </a:r>
            <a:r>
              <a:rPr lang="zh-CN" altLang="en-US" sz="1600" dirty="0" smtClean="0">
                <a:latin typeface="微软雅黑" panose="020B0503020204020204" pitchFamily="34" charset="-122"/>
                <a:ea typeface="微软雅黑" panose="020B0503020204020204" pitchFamily="34" charset="-122"/>
              </a:rPr>
              <a:t>家</a:t>
            </a:r>
            <a:r>
              <a:rPr lang="zh-CN" altLang="en-US" sz="1600" b="1" dirty="0" smtClean="0">
                <a:latin typeface="微软雅黑" panose="020B0503020204020204" pitchFamily="34" charset="-122"/>
                <a:ea typeface="微软雅黑" panose="020B0503020204020204" pitchFamily="34" charset="-122"/>
              </a:rPr>
              <a:t>分行分管行领导、财资部负责人</a:t>
            </a:r>
            <a:r>
              <a:rPr lang="zh-CN" altLang="en-US" sz="1600" dirty="0" smtClean="0">
                <a:latin typeface="微软雅黑" panose="020B0503020204020204" pitchFamily="34" charset="-122"/>
                <a:ea typeface="微软雅黑" panose="020B0503020204020204" pitchFamily="34" charset="-122"/>
              </a:rPr>
              <a:t>开</a:t>
            </a:r>
            <a:r>
              <a:rPr lang="zh-CN" altLang="en-US" sz="1600" dirty="0">
                <a:latin typeface="微软雅黑" panose="020B0503020204020204" pitchFamily="34" charset="-122"/>
                <a:ea typeface="微软雅黑" panose="020B0503020204020204" pitchFamily="34" charset="-122"/>
              </a:rPr>
              <a:t>展</a:t>
            </a:r>
            <a:r>
              <a:rPr lang="zh-CN" altLang="en-US" sz="1600" dirty="0" smtClean="0">
                <a:latin typeface="微软雅黑" panose="020B0503020204020204" pitchFamily="34" charset="-122"/>
                <a:ea typeface="微软雅黑" panose="020B0503020204020204" pitchFamily="34" charset="-122"/>
              </a:rPr>
              <a:t>了线</a:t>
            </a:r>
            <a:r>
              <a:rPr lang="zh-CN" altLang="en-US" sz="1600" dirty="0">
                <a:latin typeface="微软雅黑" panose="020B0503020204020204" pitchFamily="34" charset="-122"/>
                <a:ea typeface="微软雅黑" panose="020B0503020204020204" pitchFamily="34" charset="-122"/>
              </a:rPr>
              <a:t>上</a:t>
            </a:r>
            <a:r>
              <a:rPr lang="zh-CN" altLang="en-US" sz="1600" dirty="0" smtClean="0">
                <a:latin typeface="微软雅黑" panose="020B0503020204020204" pitchFamily="34" charset="-122"/>
                <a:ea typeface="微软雅黑" panose="020B0503020204020204" pitchFamily="34" charset="-122"/>
              </a:rPr>
              <a:t>培训，将业</a:t>
            </a:r>
            <a:r>
              <a:rPr lang="zh-CN" altLang="en-US" sz="1600" dirty="0">
                <a:latin typeface="微软雅黑" panose="020B0503020204020204" pitchFamily="34" charset="-122"/>
                <a:ea typeface="微软雅黑" panose="020B0503020204020204" pitchFamily="34" charset="-122"/>
              </a:rPr>
              <a:t>务分为“审慎限制类”与“积极支持类</a:t>
            </a:r>
            <a:r>
              <a:rPr lang="zh-CN" altLang="en-US" sz="1600" dirty="0" smtClean="0">
                <a:latin typeface="微软雅黑" panose="020B0503020204020204" pitchFamily="34" charset="-122"/>
                <a:ea typeface="微软雅黑" panose="020B0503020204020204" pitchFamily="34" charset="-122"/>
              </a:rPr>
              <a:t>”，对</a:t>
            </a:r>
            <a:r>
              <a:rPr lang="zh-CN" altLang="en-US" sz="1600" dirty="0">
                <a:latin typeface="微软雅黑" panose="020B0503020204020204" pitchFamily="34" charset="-122"/>
                <a:ea typeface="微软雅黑" panose="020B0503020204020204" pitchFamily="34" charset="-122"/>
              </a:rPr>
              <a:t>分行提出了“四好”的要求，</a:t>
            </a:r>
            <a:r>
              <a:rPr lang="zh-CN" altLang="en-US" sz="1600" b="1" dirty="0">
                <a:latin typeface="微软雅黑" panose="020B0503020204020204" pitchFamily="34" charset="-122"/>
                <a:ea typeface="微软雅黑" panose="020B0503020204020204" pitchFamily="34" charset="-122"/>
              </a:rPr>
              <a:t>即把政策讲好、把业务摆好、把数据治好、把队伍练</a:t>
            </a:r>
            <a:r>
              <a:rPr lang="zh-CN" altLang="en-US" sz="1600" b="1" dirty="0" smtClean="0">
                <a:latin typeface="微软雅黑" panose="020B0503020204020204" pitchFamily="34" charset="-122"/>
                <a:ea typeface="微软雅黑" panose="020B0503020204020204" pitchFamily="34" charset="-122"/>
              </a:rPr>
              <a:t>好</a:t>
            </a:r>
            <a:r>
              <a:rPr lang="zh-CN" altLang="en-US" sz="1600" dirty="0" smtClean="0">
                <a:latin typeface="微软雅黑" panose="020B0503020204020204" pitchFamily="34" charset="-122"/>
                <a:ea typeface="微软雅黑" panose="020B0503020204020204" pitchFamily="34" charset="-122"/>
              </a:rPr>
              <a:t>。</a:t>
            </a:r>
            <a:endParaRPr lang="en-US" altLang="zh-CN" sz="1600" b="1" dirty="0">
              <a:latin typeface="微软雅黑" panose="020B0503020204020204" pitchFamily="34" charset="-122"/>
              <a:ea typeface="微软雅黑" panose="020B0503020204020204" pitchFamily="34" charset="-122"/>
            </a:endParaRPr>
          </a:p>
        </p:txBody>
      </p:sp>
      <p:grpSp>
        <p:nvGrpSpPr>
          <p:cNvPr id="18" name="组合 17"/>
          <p:cNvGrpSpPr/>
          <p:nvPr/>
        </p:nvGrpSpPr>
        <p:grpSpPr>
          <a:xfrm>
            <a:off x="1636388" y="4775225"/>
            <a:ext cx="2332479" cy="1290246"/>
            <a:chOff x="4734037" y="2628379"/>
            <a:chExt cx="3294347" cy="1872851"/>
          </a:xfrm>
          <a:solidFill>
            <a:schemeClr val="accent5">
              <a:lumMod val="75000"/>
            </a:schemeClr>
          </a:solidFill>
        </p:grpSpPr>
        <p:sp>
          <p:nvSpPr>
            <p:cNvPr id="19" name="AutoShape 3"/>
            <p:cNvSpPr>
              <a:spLocks noChangeArrowheads="1"/>
            </p:cNvSpPr>
            <p:nvPr/>
          </p:nvSpPr>
          <p:spPr bwMode="gray">
            <a:xfrm>
              <a:off x="4734037" y="2628379"/>
              <a:ext cx="3294347" cy="1872851"/>
            </a:xfrm>
            <a:prstGeom prst="rightArrow">
              <a:avLst>
                <a:gd name="adj1" fmla="val 64000"/>
                <a:gd name="adj2" fmla="val 37599"/>
              </a:avLst>
            </a:prstGeom>
            <a:grpFill/>
            <a:ln w="25400" algn="ctr">
              <a:noFill/>
              <a:miter lim="800000"/>
            </a:ln>
          </p:spPr>
          <p:txBody>
            <a:bodyPr lIns="45720" tIns="44450" rIns="45720" bIns="44450" anchor="ctr" anchorCtr="1"/>
            <a:lstStyle/>
            <a:p>
              <a:pPr marL="0" marR="0" lvl="0" indent="0" defTabSz="914400" eaLnBrk="1" fontAlgn="auto" latinLnBrk="0" hangingPunct="1">
                <a:lnSpc>
                  <a:spcPct val="100000"/>
                </a:lnSpc>
                <a:spcBef>
                  <a:spcPts val="0"/>
                </a:spcBef>
                <a:spcAft>
                  <a:spcPts val="0"/>
                </a:spcAft>
                <a:buClrTx/>
                <a:buSzTx/>
                <a:buFontTx/>
                <a:buNone/>
                <a:defRPr/>
              </a:pPr>
              <a:endParaRPr kumimoji="0" lang="zh-TW" altLang="en-US" sz="1800" b="0" i="0" u="none" strike="noStrike" kern="0" cap="none" spc="0" normalizeH="0" baseline="0" noProof="0" smtClean="0">
                <a:ln>
                  <a:noFill/>
                </a:ln>
                <a:solidFill>
                  <a:sysClr val="windowText" lastClr="000000"/>
                </a:solidFill>
                <a:effectLst/>
                <a:uLnTx/>
                <a:uFillTx/>
              </a:endParaRPr>
            </a:p>
          </p:txBody>
        </p:sp>
        <p:sp>
          <p:nvSpPr>
            <p:cNvPr id="22" name="TextBox 11"/>
            <p:cNvSpPr txBox="1">
              <a:spLocks noChangeArrowheads="1"/>
            </p:cNvSpPr>
            <p:nvPr/>
          </p:nvSpPr>
          <p:spPr bwMode="auto">
            <a:xfrm flipH="1">
              <a:off x="5092664" y="3274416"/>
              <a:ext cx="2286232" cy="536102"/>
            </a:xfrm>
            <a:prstGeom prst="rect">
              <a:avLst/>
            </a:prstGeom>
            <a:grpFill/>
            <a:ln>
              <a:noFill/>
            </a:ln>
            <a:effec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r>
                <a:rPr lang="zh-CN" altLang="en-US" b="1" kern="0" dirty="0" smtClean="0">
                  <a:solidFill>
                    <a:schemeClr val="bg1"/>
                  </a:solidFill>
                  <a:latin typeface="微软雅黑" panose="020B0503020204020204" pitchFamily="34" charset="-122"/>
                  <a:ea typeface="微软雅黑" panose="020B0503020204020204" pitchFamily="34" charset="-122"/>
                </a:rPr>
                <a:t>分行骨干培训</a:t>
              </a:r>
              <a:endParaRPr lang="en-US" altLang="zh-CN" b="1" kern="0" dirty="0" smtClean="0">
                <a:solidFill>
                  <a:schemeClr val="bg1"/>
                </a:solidFill>
                <a:latin typeface="微软雅黑" panose="020B0503020204020204" pitchFamily="34" charset="-122"/>
                <a:ea typeface="微软雅黑" panose="020B0503020204020204" pitchFamily="34" charset="-122"/>
              </a:endParaRPr>
            </a:p>
          </p:txBody>
        </p:sp>
      </p:grpSp>
      <p:sp>
        <p:nvSpPr>
          <p:cNvPr id="30" name="文本框 29"/>
          <p:cNvSpPr txBox="1"/>
          <p:nvPr/>
        </p:nvSpPr>
        <p:spPr>
          <a:xfrm>
            <a:off x="4222784" y="4861145"/>
            <a:ext cx="7587503" cy="1200329"/>
          </a:xfrm>
          <a:prstGeom prst="rect">
            <a:avLst/>
          </a:prstGeom>
          <a:noFill/>
          <a:ln>
            <a:solidFill>
              <a:srgbClr val="2E4F85"/>
            </a:solidFill>
            <a:prstDash val="sysDot"/>
          </a:ln>
        </p:spPr>
        <p:txBody>
          <a:bodyPr wrap="square" rtlCol="0">
            <a:spAutoFit/>
          </a:bodyPr>
          <a:lstStyle/>
          <a:p>
            <a:pPr marL="285750" indent="-285750">
              <a:lnSpc>
                <a:spcPct val="150000"/>
              </a:lnSpc>
              <a:buClr>
                <a:srgbClr val="2E4F85"/>
              </a:buClr>
              <a:buFont typeface="Wingdings" panose="05000000000000000000" pitchFamily="2" charset="2"/>
              <a:buChar char="l"/>
            </a:pPr>
            <a:r>
              <a:rPr lang="en-US" altLang="zh-CN" sz="1600" b="1" dirty="0">
                <a:solidFill>
                  <a:srgbClr val="C00000"/>
                </a:solidFill>
                <a:latin typeface="微软雅黑" panose="020B0503020204020204" pitchFamily="34" charset="-122"/>
                <a:ea typeface="微软雅黑" panose="020B0503020204020204" pitchFamily="34" charset="-122"/>
              </a:rPr>
              <a:t>7</a:t>
            </a:r>
            <a:r>
              <a:rPr lang="zh-CN" altLang="en-US" sz="1600" b="1" dirty="0" smtClean="0">
                <a:solidFill>
                  <a:srgbClr val="C00000"/>
                </a:solidFill>
                <a:latin typeface="微软雅黑" panose="020B0503020204020204" pitchFamily="34" charset="-122"/>
                <a:ea typeface="微软雅黑" panose="020B0503020204020204" pitchFamily="34" charset="-122"/>
              </a:rPr>
              <a:t>月</a:t>
            </a:r>
            <a:r>
              <a:rPr lang="en-US" altLang="zh-CN" sz="1600" b="1" dirty="0" smtClean="0">
                <a:solidFill>
                  <a:srgbClr val="C00000"/>
                </a:solidFill>
                <a:latin typeface="微软雅黑" panose="020B0503020204020204" pitchFamily="34" charset="-122"/>
                <a:ea typeface="微软雅黑" panose="020B0503020204020204" pitchFamily="34" charset="-122"/>
              </a:rPr>
              <a:t>5</a:t>
            </a:r>
            <a:r>
              <a:rPr lang="zh-CN" altLang="en-US" sz="1600" b="1" dirty="0" smtClean="0">
                <a:solidFill>
                  <a:srgbClr val="C00000"/>
                </a:solidFill>
                <a:latin typeface="微软雅黑" panose="020B0503020204020204" pitchFamily="34" charset="-122"/>
                <a:ea typeface="微软雅黑" panose="020B0503020204020204" pitchFamily="34" charset="-122"/>
              </a:rPr>
              <a:t>日</a:t>
            </a:r>
            <a:r>
              <a:rPr lang="en-US" altLang="zh-CN" sz="1600" b="1" dirty="0" smtClean="0">
                <a:solidFill>
                  <a:srgbClr val="C00000"/>
                </a:solidFill>
                <a:latin typeface="微软雅黑" panose="020B0503020204020204" pitchFamily="34" charset="-122"/>
                <a:ea typeface="微软雅黑" panose="020B0503020204020204" pitchFamily="34" charset="-122"/>
              </a:rPr>
              <a:t>-7</a:t>
            </a:r>
            <a:r>
              <a:rPr lang="zh-CN" altLang="en-US" sz="1600" b="1" dirty="0" smtClean="0">
                <a:solidFill>
                  <a:srgbClr val="C00000"/>
                </a:solidFill>
                <a:latin typeface="微软雅黑" panose="020B0503020204020204" pitchFamily="34" charset="-122"/>
                <a:ea typeface="微软雅黑" panose="020B0503020204020204" pitchFamily="34" charset="-122"/>
              </a:rPr>
              <a:t>日，</a:t>
            </a:r>
            <a:r>
              <a:rPr lang="zh-CN" altLang="en-US" sz="1600" dirty="0">
                <a:latin typeface="微软雅黑" panose="020B0503020204020204" pitchFamily="34" charset="-122"/>
                <a:ea typeface="微软雅黑" panose="020B0503020204020204" pitchFamily="34" charset="-122"/>
              </a:rPr>
              <a:t>对</a:t>
            </a:r>
            <a:r>
              <a:rPr lang="en-US" altLang="zh-CN" sz="1600" dirty="0">
                <a:latin typeface="微软雅黑" panose="020B0503020204020204" pitchFamily="34" charset="-122"/>
                <a:ea typeface="微软雅黑" panose="020B0503020204020204" pitchFamily="34" charset="-122"/>
              </a:rPr>
              <a:t>37</a:t>
            </a:r>
            <a:r>
              <a:rPr lang="zh-CN" altLang="en-US" sz="1600" dirty="0">
                <a:latin typeface="微软雅黑" panose="020B0503020204020204" pitchFamily="34" charset="-122"/>
                <a:ea typeface="微软雅黑" panose="020B0503020204020204" pitchFamily="34" charset="-122"/>
              </a:rPr>
              <a:t>家分行开展了为期三天的资本新规专题集中培</a:t>
            </a:r>
            <a:r>
              <a:rPr lang="zh-CN" altLang="en-US" sz="1600" dirty="0" smtClean="0">
                <a:latin typeface="微软雅黑" panose="020B0503020204020204" pitchFamily="34" charset="-122"/>
                <a:ea typeface="微软雅黑" panose="020B0503020204020204" pitchFamily="34" charset="-122"/>
              </a:rPr>
              <a:t>训，内容包括了信</a:t>
            </a:r>
            <a:r>
              <a:rPr lang="zh-CN" altLang="en-US" sz="1600" dirty="0">
                <a:latin typeface="微软雅黑" panose="020B0503020204020204" pitchFamily="34" charset="-122"/>
                <a:ea typeface="微软雅黑" panose="020B0503020204020204" pitchFamily="34" charset="-122"/>
              </a:rPr>
              <a:t>用风险权重</a:t>
            </a:r>
            <a:r>
              <a:rPr lang="zh-CN" altLang="en-US" sz="1600" dirty="0" smtClean="0">
                <a:latin typeface="微软雅黑" panose="020B0503020204020204" pitchFamily="34" charset="-122"/>
                <a:ea typeface="微软雅黑" panose="020B0503020204020204" pitchFamily="34" charset="-122"/>
              </a:rPr>
              <a:t>法下公司业务、零售业务、金融市场业务、资管业务等计量规则，资本管理系统使用说明，以及配套业务系统改造说明，为新规实施奠定了基础。</a:t>
            </a:r>
            <a:endParaRPr lang="en-US" altLang="zh-CN" sz="1600" dirty="0" smtClean="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49AE70B2-8BF9-45C0-BB95-33D1B9D3A854}" type="slidenum">
              <a:rPr lang="zh-CN" altLang="en-US" smtClean="0"/>
            </a:fld>
            <a:endParaRPr lang="zh-CN" altLang="en-US"/>
          </a:p>
        </p:txBody>
      </p:sp>
      <p:sp>
        <p:nvSpPr>
          <p:cNvPr id="3" name="标题 21"/>
          <p:cNvSpPr txBox="1"/>
          <p:nvPr/>
        </p:nvSpPr>
        <p:spPr bwMode="auto">
          <a:xfrm>
            <a:off x="320396" y="197064"/>
            <a:ext cx="7745730" cy="387144"/>
          </a:xfrm>
          <a:prstGeom prst="rect">
            <a:avLst/>
          </a:prstGeom>
        </p:spPr>
        <p:txBody>
          <a:bodyPr lIns="90000" tIns="0" rIns="90000" bIns="0" anchor="b" anchorCtr="0"/>
          <a:lstStyle>
            <a:lvl1pPr algn="l" rtl="0" eaLnBrk="1" fontAlgn="base" hangingPunct="1">
              <a:spcBef>
                <a:spcPct val="0"/>
              </a:spcBef>
              <a:spcAft>
                <a:spcPct val="0"/>
              </a:spcAft>
              <a:defRPr kumimoji="1" lang="en-US" altLang="zh-TW" sz="2200" b="1" kern="0" baseline="0" dirty="0" smtClean="0">
                <a:solidFill>
                  <a:schemeClr val="tx1"/>
                </a:solidFill>
                <a:latin typeface="Arial" panose="020B0604020202020204" pitchFamily="34" charset="0"/>
                <a:ea typeface="楷体_GB2312" panose="02010609030101010101" pitchFamily="49" charset="-122"/>
                <a:cs typeface="+mj-cs"/>
              </a:defRPr>
            </a:lvl1pPr>
            <a:lvl2pPr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2pPr>
            <a:lvl3pPr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3pPr>
            <a:lvl4pPr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4pPr>
            <a:lvl5pPr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5pPr>
            <a:lvl6pPr marL="495300"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6pPr>
            <a:lvl7pPr marL="990600"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7pPr>
            <a:lvl8pPr marL="1485900"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8pPr>
            <a:lvl9pPr marL="1981200"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9pPr>
          </a:lstStyle>
          <a:p>
            <a:pPr>
              <a:defRPr/>
            </a:pPr>
            <a:r>
              <a:rPr lang="zh-CN" altLang="en-US" sz="2400" dirty="0">
                <a:latin typeface="楷体_GB2312" panose="02010609030101010101" pitchFamily="49" charset="-122"/>
              </a:rPr>
              <a:t>二</a:t>
            </a:r>
            <a:r>
              <a:rPr lang="zh-CN" altLang="en-US" sz="2400" dirty="0" smtClean="0">
                <a:latin typeface="楷体_GB2312" panose="02010609030101010101" pitchFamily="49" charset="-122"/>
              </a:rPr>
              <a:t>、</a:t>
            </a:r>
            <a:r>
              <a:rPr lang="zh-CN" altLang="en-US" sz="2400" dirty="0">
                <a:latin typeface="楷体_GB2312" panose="02010609030101010101" pitchFamily="49" charset="-122"/>
                <a:sym typeface="+mn-ea"/>
              </a:rPr>
              <a:t>目前已完成的工作</a:t>
            </a:r>
            <a:endParaRPr lang="zh-CN" altLang="en-US" sz="2400" dirty="0">
              <a:latin typeface="楷体_GB2312" panose="02010609030101010101" pitchFamily="49" charset="-122"/>
              <a:sym typeface="+mn-ea"/>
            </a:endParaRPr>
          </a:p>
        </p:txBody>
      </p:sp>
      <p:sp>
        <p:nvSpPr>
          <p:cNvPr id="17" name="文本框 16"/>
          <p:cNvSpPr txBox="1"/>
          <p:nvPr/>
        </p:nvSpPr>
        <p:spPr>
          <a:xfrm>
            <a:off x="129597" y="934547"/>
            <a:ext cx="7128510" cy="398780"/>
          </a:xfrm>
          <a:prstGeom prst="rect">
            <a:avLst/>
          </a:prstGeom>
          <a:noFill/>
        </p:spPr>
        <p:txBody>
          <a:bodyPr wrap="square" rtlCol="0">
            <a:spAutoFit/>
          </a:bodyPr>
          <a:lstStyle/>
          <a:p>
            <a:pPr indent="0">
              <a:buNone/>
            </a:pPr>
            <a:r>
              <a:rPr lang="zh-CN" altLang="en-US" sz="2000" dirty="0" smtClean="0">
                <a:solidFill>
                  <a:srgbClr val="000000"/>
                </a:solidFill>
                <a:latin typeface="Arial" panose="020B0604020202020204" pitchFamily="34" charset="0"/>
                <a:ea typeface="微软雅黑" panose="020B0503020204020204" pitchFamily="34" charset="-122"/>
                <a:sym typeface="+mn-ea"/>
              </a:rPr>
              <a:t>（</a:t>
            </a:r>
            <a:r>
              <a:rPr lang="zh-CN" altLang="en-US" sz="2000" dirty="0">
                <a:solidFill>
                  <a:srgbClr val="000000"/>
                </a:solidFill>
                <a:latin typeface="Arial" panose="020B0604020202020204" pitchFamily="34" charset="0"/>
                <a:ea typeface="微软雅黑" panose="020B0503020204020204" pitchFamily="34" charset="-122"/>
                <a:sym typeface="+mn-ea"/>
              </a:rPr>
              <a:t>二</a:t>
            </a:r>
            <a:r>
              <a:rPr lang="zh-CN" altLang="en-US" sz="2000" dirty="0" smtClean="0">
                <a:solidFill>
                  <a:srgbClr val="000000"/>
                </a:solidFill>
                <a:latin typeface="Arial" panose="020B0604020202020204" pitchFamily="34" charset="0"/>
                <a:ea typeface="微软雅黑" panose="020B0503020204020204" pitchFamily="34" charset="-122"/>
                <a:sym typeface="+mn-ea"/>
              </a:rPr>
              <a:t>）巴</a:t>
            </a:r>
            <a:r>
              <a:rPr lang="en-US" altLang="zh-CN" sz="2000" dirty="0" smtClean="0">
                <a:solidFill>
                  <a:srgbClr val="000000"/>
                </a:solidFill>
                <a:latin typeface="Arial" panose="020B0604020202020204" pitchFamily="34" charset="0"/>
                <a:ea typeface="微软雅黑" panose="020B0503020204020204" pitchFamily="34" charset="-122"/>
                <a:sym typeface="+mn-ea"/>
              </a:rPr>
              <a:t>III</a:t>
            </a:r>
            <a:r>
              <a:rPr lang="zh-CN" altLang="en-US" sz="2000" dirty="0" smtClean="0">
                <a:solidFill>
                  <a:srgbClr val="000000"/>
                </a:solidFill>
                <a:latin typeface="Arial" panose="020B0604020202020204" pitchFamily="34" charset="0"/>
                <a:ea typeface="微软雅黑" panose="020B0503020204020204" pitchFamily="34" charset="-122"/>
                <a:sym typeface="+mn-ea"/>
              </a:rPr>
              <a:t>数据</a:t>
            </a:r>
            <a:r>
              <a:rPr lang="zh-CN" altLang="en-US" sz="2000" dirty="0">
                <a:solidFill>
                  <a:srgbClr val="000000"/>
                </a:solidFill>
                <a:latin typeface="Arial" panose="020B0604020202020204" pitchFamily="34" charset="0"/>
                <a:ea typeface="微软雅黑" panose="020B0503020204020204" pitchFamily="34" charset="-122"/>
                <a:sym typeface="+mn-ea"/>
              </a:rPr>
              <a:t>补</a:t>
            </a:r>
            <a:r>
              <a:rPr lang="zh-CN" altLang="en-US" sz="2000" dirty="0" smtClean="0">
                <a:solidFill>
                  <a:srgbClr val="000000"/>
                </a:solidFill>
                <a:latin typeface="Arial" panose="020B0604020202020204" pitchFamily="34" charset="0"/>
                <a:ea typeface="微软雅黑" panose="020B0503020204020204" pitchFamily="34" charset="-122"/>
                <a:sym typeface="+mn-ea"/>
              </a:rPr>
              <a:t>录及更新</a:t>
            </a:r>
            <a:endParaRPr lang="zh-CN" altLang="en-US" sz="2000" dirty="0">
              <a:solidFill>
                <a:srgbClr val="000000"/>
              </a:solidFill>
              <a:latin typeface="Arial" panose="020B0604020202020204" pitchFamily="34" charset="0"/>
              <a:ea typeface="微软雅黑" panose="020B0503020204020204" pitchFamily="34" charset="-122"/>
              <a:sym typeface="+mn-ea"/>
            </a:endParaRPr>
          </a:p>
        </p:txBody>
      </p:sp>
      <p:graphicFrame>
        <p:nvGraphicFramePr>
          <p:cNvPr id="5" name="图示 4"/>
          <p:cNvGraphicFramePr/>
          <p:nvPr/>
        </p:nvGraphicFramePr>
        <p:xfrm>
          <a:off x="316457" y="2293178"/>
          <a:ext cx="3808182" cy="1321549"/>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graphicFrame>
        <p:nvGraphicFramePr>
          <p:cNvPr id="6" name="表格 5"/>
          <p:cNvGraphicFramePr>
            <a:graphicFrameLocks noGrp="1"/>
          </p:cNvGraphicFramePr>
          <p:nvPr>
            <p:custDataLst>
              <p:tags r:id="rId6"/>
            </p:custDataLst>
          </p:nvPr>
        </p:nvGraphicFramePr>
        <p:xfrm>
          <a:off x="286281" y="3729517"/>
          <a:ext cx="3906520" cy="2938145"/>
        </p:xfrm>
        <a:graphic>
          <a:graphicData uri="http://schemas.openxmlformats.org/drawingml/2006/table">
            <a:tbl>
              <a:tblPr>
                <a:tableStyleId>{5C22544A-7EE6-4342-B048-85BDC9FD1C3A}</a:tableStyleId>
              </a:tblPr>
              <a:tblGrid>
                <a:gridCol w="242570"/>
                <a:gridCol w="584200"/>
                <a:gridCol w="1604010"/>
                <a:gridCol w="657860"/>
                <a:gridCol w="817880"/>
              </a:tblGrid>
              <a:tr h="326390">
                <a:tc rowSpan="2">
                  <a:txBody>
                    <a:bodyPr/>
                    <a:lstStyle/>
                    <a:p>
                      <a:pPr algn="ctr" rtl="0" fontAlgn="ctr"/>
                      <a:r>
                        <a:rPr lang="zh-CN" altLang="en-US" sz="900" b="1" u="none" strike="noStrike" dirty="0">
                          <a:solidFill>
                            <a:schemeClr val="bg1"/>
                          </a:solidFill>
                          <a:effectLst/>
                          <a:latin typeface="微软雅黑" panose="020B0503020204020204" pitchFamily="34" charset="-122"/>
                          <a:ea typeface="微软雅黑" panose="020B0503020204020204" pitchFamily="34" charset="-122"/>
                        </a:rPr>
                        <a:t>评估结果</a:t>
                      </a:r>
                      <a:endParaRPr lang="zh-CN" altLang="en-US" sz="900" b="1" i="0" u="none" strike="noStrike" dirty="0">
                        <a:solidFill>
                          <a:schemeClr val="bg1"/>
                        </a:solidFill>
                        <a:effectLst/>
                        <a:latin typeface="微软雅黑" panose="020B0503020204020204" pitchFamily="34" charset="-122"/>
                        <a:ea typeface="微软雅黑" panose="020B0503020204020204" pitchFamily="34" charset="-122"/>
                      </a:endParaRPr>
                    </a:p>
                  </a:txBody>
                  <a:tcPr marL="6634" marR="6634" marT="6634" marB="0" anchor="ctr">
                    <a:lnL w="6350" cap="flat" cmpd="sng" algn="ctr">
                      <a:solidFill>
                        <a:schemeClr val="bg2">
                          <a:lumMod val="50000"/>
                        </a:schemeClr>
                      </a:solidFill>
                      <a:prstDash val="solid"/>
                      <a:round/>
                      <a:headEnd type="none" w="med" len="med"/>
                      <a:tailEnd type="none" w="med" len="med"/>
                    </a:lnL>
                    <a:lnR w="6350" cap="flat" cmpd="sng" algn="ctr">
                      <a:solidFill>
                        <a:schemeClr val="bg2">
                          <a:lumMod val="50000"/>
                        </a:schemeClr>
                      </a:solidFill>
                      <a:prstDash val="solid"/>
                      <a:round/>
                      <a:headEnd type="none" w="med" len="med"/>
                      <a:tailEnd type="none" w="med" len="med"/>
                    </a:lnR>
                    <a:lnT w="6350" cap="flat" cmpd="sng" algn="ctr">
                      <a:solidFill>
                        <a:schemeClr val="bg2">
                          <a:lumMod val="50000"/>
                        </a:schemeClr>
                      </a:solidFill>
                      <a:prstDash val="solid"/>
                      <a:round/>
                      <a:headEnd type="none" w="med" len="med"/>
                      <a:tailEnd type="none" w="med" len="med"/>
                    </a:lnT>
                    <a:lnB w="635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gridSpan="2">
                  <a:txBody>
                    <a:bodyPr/>
                    <a:lstStyle/>
                    <a:p>
                      <a:pPr algn="ctr" rtl="0" fontAlgn="ctr"/>
                      <a:r>
                        <a:rPr lang="zh-CN" altLang="en-US" sz="900" b="1" u="none" strike="noStrike" dirty="0">
                          <a:solidFill>
                            <a:schemeClr val="bg1"/>
                          </a:solidFill>
                          <a:effectLst/>
                          <a:latin typeface="微软雅黑" panose="020B0503020204020204" pitchFamily="34" charset="-122"/>
                          <a:ea typeface="微软雅黑" panose="020B0503020204020204" pitchFamily="34" charset="-122"/>
                        </a:rPr>
                        <a:t>新规征求意见稿</a:t>
                      </a:r>
                      <a:endParaRPr lang="zh-CN" altLang="en-US" sz="900" b="1" i="0" u="none" strike="noStrike" dirty="0">
                        <a:solidFill>
                          <a:schemeClr val="bg1"/>
                        </a:solidFill>
                        <a:effectLst/>
                        <a:latin typeface="微软雅黑" panose="020B0503020204020204" pitchFamily="34" charset="-122"/>
                        <a:ea typeface="微软雅黑" panose="020B0503020204020204" pitchFamily="34" charset="-122"/>
                      </a:endParaRPr>
                    </a:p>
                  </a:txBody>
                  <a:tcPr marL="6634" marR="6634" marT="6634" marB="0" anchor="ctr">
                    <a:lnL w="6350" cap="flat" cmpd="sng" algn="ctr">
                      <a:solidFill>
                        <a:schemeClr val="bg2">
                          <a:lumMod val="50000"/>
                        </a:schemeClr>
                      </a:solidFill>
                      <a:prstDash val="solid"/>
                      <a:round/>
                      <a:headEnd type="none" w="med" len="med"/>
                      <a:tailEnd type="none" w="med" len="med"/>
                    </a:lnL>
                    <a:lnR w="6350" cap="flat" cmpd="sng" algn="ctr">
                      <a:solidFill>
                        <a:schemeClr val="bg2">
                          <a:lumMod val="50000"/>
                        </a:schemeClr>
                      </a:solidFill>
                      <a:prstDash val="solid"/>
                      <a:round/>
                      <a:headEnd type="none" w="med" len="med"/>
                      <a:tailEnd type="none" w="med" len="med"/>
                    </a:lnR>
                    <a:lnT w="6350" cap="flat" cmpd="sng" algn="ctr">
                      <a:solidFill>
                        <a:schemeClr val="bg2">
                          <a:lumMod val="50000"/>
                        </a:schemeClr>
                      </a:solidFill>
                      <a:prstDash val="solid"/>
                      <a:round/>
                      <a:headEnd type="none" w="med" len="med"/>
                      <a:tailEnd type="none" w="med" len="med"/>
                    </a:lnT>
                    <a:lnB w="635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hMerge="1">
                  <a:tcPr/>
                </a:tc>
                <a:tc gridSpan="2">
                  <a:txBody>
                    <a:bodyPr/>
                    <a:lstStyle/>
                    <a:p>
                      <a:pPr algn="ctr" rtl="0" fontAlgn="ctr"/>
                      <a:r>
                        <a:rPr lang="zh-CN" altLang="en-US" sz="900" b="1" u="none" strike="noStrike" dirty="0">
                          <a:solidFill>
                            <a:schemeClr val="bg1"/>
                          </a:solidFill>
                          <a:effectLst/>
                          <a:latin typeface="微软雅黑" panose="020B0503020204020204" pitchFamily="34" charset="-122"/>
                          <a:ea typeface="微软雅黑" panose="020B0503020204020204" pitchFamily="34" charset="-122"/>
                        </a:rPr>
                        <a:t>现行权重</a:t>
                      </a:r>
                      <a:endParaRPr lang="zh-CN" altLang="en-US" sz="900" b="1" i="0" u="none" strike="noStrike" dirty="0">
                        <a:solidFill>
                          <a:schemeClr val="bg1"/>
                        </a:solidFill>
                        <a:effectLst/>
                        <a:latin typeface="微软雅黑" panose="020B0503020204020204" pitchFamily="34" charset="-122"/>
                        <a:ea typeface="微软雅黑" panose="020B0503020204020204" pitchFamily="34" charset="-122"/>
                      </a:endParaRPr>
                    </a:p>
                  </a:txBody>
                  <a:tcPr marL="6634" marR="6634" marT="6634" marB="0" anchor="ctr">
                    <a:lnL w="6350" cap="flat" cmpd="sng" algn="ctr">
                      <a:solidFill>
                        <a:schemeClr val="bg2">
                          <a:lumMod val="50000"/>
                        </a:schemeClr>
                      </a:solidFill>
                      <a:prstDash val="solid"/>
                      <a:round/>
                      <a:headEnd type="none" w="med" len="med"/>
                      <a:tailEnd type="none" w="med" len="med"/>
                    </a:lnL>
                    <a:lnR w="6350" cap="flat" cmpd="sng" algn="ctr">
                      <a:solidFill>
                        <a:schemeClr val="bg2">
                          <a:lumMod val="50000"/>
                        </a:schemeClr>
                      </a:solidFill>
                      <a:prstDash val="solid"/>
                      <a:round/>
                      <a:headEnd type="none" w="med" len="med"/>
                      <a:tailEnd type="none" w="med" len="med"/>
                    </a:lnR>
                    <a:lnT w="6350" cap="flat" cmpd="sng" algn="ctr">
                      <a:solidFill>
                        <a:schemeClr val="bg2">
                          <a:lumMod val="50000"/>
                        </a:schemeClr>
                      </a:solidFill>
                      <a:prstDash val="solid"/>
                      <a:round/>
                      <a:headEnd type="none" w="med" len="med"/>
                      <a:tailEnd type="none" w="med" len="med"/>
                    </a:lnT>
                    <a:lnB w="635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hMerge="1">
                  <a:tcPr/>
                </a:tc>
              </a:tr>
              <a:tr h="726440">
                <a:tc vMerge="1">
                  <a:tcPr/>
                </a:tc>
                <a:tc>
                  <a:txBody>
                    <a:bodyPr/>
                    <a:lstStyle/>
                    <a:p>
                      <a:pPr algn="ctr" rtl="0" fontAlgn="ctr"/>
                      <a:r>
                        <a:rPr lang="zh-CN" altLang="en-US" sz="900" b="1" u="none" strike="noStrike" dirty="0">
                          <a:solidFill>
                            <a:schemeClr val="bg1"/>
                          </a:solidFill>
                          <a:effectLst/>
                          <a:latin typeface="微软雅黑" panose="020B0503020204020204" pitchFamily="34" charset="-122"/>
                          <a:ea typeface="微软雅黑" panose="020B0503020204020204" pitchFamily="34" charset="-122"/>
                        </a:rPr>
                        <a:t>原始期限≤三个月或跨境货物贸易原始期限≤六个月</a:t>
                      </a:r>
                      <a:endParaRPr lang="zh-CN" altLang="en-US" sz="900" b="1" i="0" u="none" strike="noStrike" dirty="0">
                        <a:solidFill>
                          <a:schemeClr val="bg1"/>
                        </a:solidFill>
                        <a:effectLst/>
                        <a:latin typeface="微软雅黑" panose="020B0503020204020204" pitchFamily="34" charset="-122"/>
                        <a:ea typeface="微软雅黑" panose="020B0503020204020204" pitchFamily="34" charset="-122"/>
                      </a:endParaRPr>
                    </a:p>
                  </a:txBody>
                  <a:tcPr marL="6634" marR="6634" marT="6634" marB="0" anchor="ctr">
                    <a:lnL w="6350" cap="flat" cmpd="sng" algn="ctr">
                      <a:solidFill>
                        <a:schemeClr val="bg2">
                          <a:lumMod val="50000"/>
                        </a:schemeClr>
                      </a:solidFill>
                      <a:prstDash val="solid"/>
                      <a:round/>
                      <a:headEnd type="none" w="med" len="med"/>
                      <a:tailEnd type="none" w="med" len="med"/>
                    </a:lnL>
                    <a:lnR w="6350" cap="flat" cmpd="sng" algn="ctr">
                      <a:solidFill>
                        <a:schemeClr val="bg2">
                          <a:lumMod val="50000"/>
                        </a:schemeClr>
                      </a:solidFill>
                      <a:prstDash val="solid"/>
                      <a:round/>
                      <a:headEnd type="none" w="med" len="med"/>
                      <a:tailEnd type="none" w="med" len="med"/>
                    </a:lnR>
                    <a:lnT w="6350" cap="flat" cmpd="sng" algn="ctr">
                      <a:solidFill>
                        <a:schemeClr val="bg2">
                          <a:lumMod val="50000"/>
                        </a:schemeClr>
                      </a:solidFill>
                      <a:prstDash val="solid"/>
                      <a:round/>
                      <a:headEnd type="none" w="med" len="med"/>
                      <a:tailEnd type="none" w="med" len="med"/>
                    </a:lnT>
                    <a:lnB w="635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rtl="0" fontAlgn="ctr"/>
                      <a:r>
                        <a:rPr lang="zh-CN" altLang="en-US" sz="900" b="1" u="none" strike="noStrike">
                          <a:solidFill>
                            <a:schemeClr val="bg1"/>
                          </a:solidFill>
                          <a:effectLst/>
                          <a:latin typeface="微软雅黑" panose="020B0503020204020204" pitchFamily="34" charset="-122"/>
                          <a:ea typeface="微软雅黑" panose="020B0503020204020204" pitchFamily="34" charset="-122"/>
                        </a:rPr>
                        <a:t>其他风险暴露</a:t>
                      </a:r>
                      <a:endParaRPr lang="zh-CN" altLang="en-US" sz="900" b="1" i="0" u="none" strike="noStrike">
                        <a:solidFill>
                          <a:schemeClr val="bg1"/>
                        </a:solidFill>
                        <a:effectLst/>
                        <a:latin typeface="微软雅黑" panose="020B0503020204020204" pitchFamily="34" charset="-122"/>
                        <a:ea typeface="微软雅黑" panose="020B0503020204020204" pitchFamily="34" charset="-122"/>
                      </a:endParaRPr>
                    </a:p>
                  </a:txBody>
                  <a:tcPr marL="6634" marR="6634" marT="6634" marB="0" anchor="ctr">
                    <a:lnL w="6350" cap="flat" cmpd="sng" algn="ctr">
                      <a:solidFill>
                        <a:schemeClr val="bg2">
                          <a:lumMod val="50000"/>
                        </a:schemeClr>
                      </a:solidFill>
                      <a:prstDash val="solid"/>
                      <a:round/>
                      <a:headEnd type="none" w="med" len="med"/>
                      <a:tailEnd type="none" w="med" len="med"/>
                    </a:lnL>
                    <a:lnR w="6350" cap="flat" cmpd="sng" algn="ctr">
                      <a:solidFill>
                        <a:schemeClr val="bg2">
                          <a:lumMod val="50000"/>
                        </a:schemeClr>
                      </a:solidFill>
                      <a:prstDash val="solid"/>
                      <a:round/>
                      <a:headEnd type="none" w="med" len="med"/>
                      <a:tailEnd type="none" w="med" len="med"/>
                    </a:lnR>
                    <a:lnT w="6350" cap="flat" cmpd="sng" algn="ctr">
                      <a:solidFill>
                        <a:schemeClr val="bg2">
                          <a:lumMod val="50000"/>
                        </a:schemeClr>
                      </a:solidFill>
                      <a:prstDash val="solid"/>
                      <a:round/>
                      <a:headEnd type="none" w="med" len="med"/>
                      <a:tailEnd type="none" w="med" len="med"/>
                    </a:lnT>
                    <a:lnB w="635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rtl="0" fontAlgn="ctr"/>
                      <a:r>
                        <a:rPr lang="zh-CN" altLang="en-US" sz="900" b="1" u="none" strike="noStrike">
                          <a:solidFill>
                            <a:schemeClr val="bg1"/>
                          </a:solidFill>
                          <a:effectLst/>
                          <a:latin typeface="微软雅黑" panose="020B0503020204020204" pitchFamily="34" charset="-122"/>
                          <a:ea typeface="微软雅黑" panose="020B0503020204020204" pitchFamily="34" charset="-122"/>
                        </a:rPr>
                        <a:t>原始期限≤三个月</a:t>
                      </a:r>
                      <a:endParaRPr lang="zh-CN" altLang="en-US" sz="900" b="1" i="0" u="none" strike="noStrike">
                        <a:solidFill>
                          <a:schemeClr val="bg1"/>
                        </a:solidFill>
                        <a:effectLst/>
                        <a:latin typeface="微软雅黑" panose="020B0503020204020204" pitchFamily="34" charset="-122"/>
                        <a:ea typeface="微软雅黑" panose="020B0503020204020204" pitchFamily="34" charset="-122"/>
                      </a:endParaRPr>
                    </a:p>
                  </a:txBody>
                  <a:tcPr marL="6634" marR="6634" marT="6634" marB="0" anchor="ctr">
                    <a:lnL w="6350" cap="flat" cmpd="sng" algn="ctr">
                      <a:solidFill>
                        <a:schemeClr val="bg2">
                          <a:lumMod val="50000"/>
                        </a:schemeClr>
                      </a:solidFill>
                      <a:prstDash val="solid"/>
                      <a:round/>
                      <a:headEnd type="none" w="med" len="med"/>
                      <a:tailEnd type="none" w="med" len="med"/>
                    </a:lnL>
                    <a:lnR w="6350" cap="flat" cmpd="sng" algn="ctr">
                      <a:solidFill>
                        <a:schemeClr val="bg2">
                          <a:lumMod val="50000"/>
                        </a:schemeClr>
                      </a:solidFill>
                      <a:prstDash val="solid"/>
                      <a:round/>
                      <a:headEnd type="none" w="med" len="med"/>
                      <a:tailEnd type="none" w="med" len="med"/>
                    </a:lnR>
                    <a:lnT w="6350" cap="flat" cmpd="sng" algn="ctr">
                      <a:solidFill>
                        <a:schemeClr val="bg2">
                          <a:lumMod val="50000"/>
                        </a:schemeClr>
                      </a:solidFill>
                      <a:prstDash val="solid"/>
                      <a:round/>
                      <a:headEnd type="none" w="med" len="med"/>
                      <a:tailEnd type="none" w="med" len="med"/>
                    </a:lnT>
                    <a:lnB w="635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rtl="0" fontAlgn="ctr"/>
                      <a:r>
                        <a:rPr lang="zh-CN" altLang="en-US" sz="900" b="1" u="none" strike="noStrike" dirty="0">
                          <a:solidFill>
                            <a:schemeClr val="bg1"/>
                          </a:solidFill>
                          <a:effectLst/>
                          <a:latin typeface="微软雅黑" panose="020B0503020204020204" pitchFamily="34" charset="-122"/>
                          <a:ea typeface="微软雅黑" panose="020B0503020204020204" pitchFamily="34" charset="-122"/>
                        </a:rPr>
                        <a:t>其他</a:t>
                      </a:r>
                      <a:endParaRPr lang="zh-CN" altLang="en-US" sz="900" b="1" i="0" u="none" strike="noStrike" dirty="0">
                        <a:solidFill>
                          <a:schemeClr val="bg1"/>
                        </a:solidFill>
                        <a:effectLst/>
                        <a:latin typeface="微软雅黑" panose="020B0503020204020204" pitchFamily="34" charset="-122"/>
                        <a:ea typeface="微软雅黑" panose="020B0503020204020204" pitchFamily="34" charset="-122"/>
                      </a:endParaRPr>
                    </a:p>
                  </a:txBody>
                  <a:tcPr marL="6634" marR="6634" marT="6634" marB="0" anchor="ctr">
                    <a:lnL w="6350" cap="flat" cmpd="sng" algn="ctr">
                      <a:solidFill>
                        <a:schemeClr val="bg2">
                          <a:lumMod val="50000"/>
                        </a:schemeClr>
                      </a:solidFill>
                      <a:prstDash val="solid"/>
                      <a:round/>
                      <a:headEnd type="none" w="med" len="med"/>
                      <a:tailEnd type="none" w="med" len="med"/>
                    </a:lnL>
                    <a:lnR w="6350" cap="flat" cmpd="sng" algn="ctr">
                      <a:solidFill>
                        <a:schemeClr val="bg2">
                          <a:lumMod val="50000"/>
                        </a:schemeClr>
                      </a:solidFill>
                      <a:prstDash val="solid"/>
                      <a:round/>
                      <a:headEnd type="none" w="med" len="med"/>
                      <a:tailEnd type="none" w="med" len="med"/>
                    </a:lnR>
                    <a:lnT w="6350" cap="flat" cmpd="sng" algn="ctr">
                      <a:solidFill>
                        <a:schemeClr val="bg2">
                          <a:lumMod val="50000"/>
                        </a:schemeClr>
                      </a:solidFill>
                      <a:prstDash val="solid"/>
                      <a:round/>
                      <a:headEnd type="none" w="med" len="med"/>
                      <a:tailEnd type="none" w="med" len="med"/>
                    </a:lnT>
                    <a:lnB w="635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r>
              <a:tr h="438150">
                <a:tc>
                  <a:txBody>
                    <a:bodyPr/>
                    <a:lstStyle/>
                    <a:p>
                      <a:pPr algn="ctr" rtl="0" fontAlgn="ctr"/>
                      <a:r>
                        <a:rPr lang="en-US" sz="900" u="none" strike="noStrike">
                          <a:effectLst/>
                          <a:latin typeface="微软雅黑" panose="020B0503020204020204" pitchFamily="34" charset="-122"/>
                          <a:ea typeface="微软雅黑" panose="020B0503020204020204" pitchFamily="34" charset="-122"/>
                        </a:rPr>
                        <a:t>A+</a:t>
                      </a:r>
                      <a:endParaRPr lang="en-US" sz="900" b="0" i="0" u="none" strike="noStrike">
                        <a:solidFill>
                          <a:srgbClr val="000000"/>
                        </a:solidFill>
                        <a:effectLst/>
                        <a:latin typeface="微软雅黑" panose="020B0503020204020204" pitchFamily="34" charset="-122"/>
                        <a:ea typeface="微软雅黑" panose="020B0503020204020204" pitchFamily="34" charset="-122"/>
                      </a:endParaRPr>
                    </a:p>
                  </a:txBody>
                  <a:tcPr marL="6634" marR="6634" marT="6634" marB="0" anchor="ctr">
                    <a:lnL w="6350" cap="flat" cmpd="sng" algn="ctr">
                      <a:solidFill>
                        <a:schemeClr val="bg2">
                          <a:lumMod val="50000"/>
                        </a:schemeClr>
                      </a:solidFill>
                      <a:prstDash val="solid"/>
                      <a:round/>
                      <a:headEnd type="none" w="med" len="med"/>
                      <a:tailEnd type="none" w="med" len="med"/>
                    </a:lnL>
                    <a:lnR w="6350" cap="flat" cmpd="sng" algn="ctr">
                      <a:solidFill>
                        <a:schemeClr val="bg2">
                          <a:lumMod val="50000"/>
                        </a:schemeClr>
                      </a:solidFill>
                      <a:prstDash val="solid"/>
                      <a:round/>
                      <a:headEnd type="none" w="med" len="med"/>
                      <a:tailEnd type="none" w="med" len="med"/>
                    </a:lnR>
                    <a:lnT w="6350" cap="flat" cmpd="sng" algn="ctr">
                      <a:solidFill>
                        <a:schemeClr val="bg2">
                          <a:lumMod val="50000"/>
                        </a:schemeClr>
                      </a:solidFill>
                      <a:prstDash val="solid"/>
                      <a:round/>
                      <a:headEnd type="none" w="med" len="med"/>
                      <a:tailEnd type="none" w="med" len="med"/>
                    </a:lnT>
                    <a:lnB w="635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ctr"/>
                      <a:r>
                        <a:rPr lang="en-US" altLang="zh-CN" sz="900" u="none" strike="noStrike" dirty="0">
                          <a:effectLst/>
                          <a:latin typeface="微软雅黑" panose="020B0503020204020204" pitchFamily="34" charset="-122"/>
                          <a:ea typeface="微软雅黑" panose="020B0503020204020204" pitchFamily="34" charset="-122"/>
                        </a:rPr>
                        <a:t>20%</a:t>
                      </a:r>
                      <a:endParaRPr lang="en-US" altLang="zh-CN" sz="9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634" marR="6634" marT="6634" marB="0" anchor="ctr">
                    <a:lnL w="6350" cap="flat" cmpd="sng" algn="ctr">
                      <a:solidFill>
                        <a:schemeClr val="bg2">
                          <a:lumMod val="50000"/>
                        </a:schemeClr>
                      </a:solidFill>
                      <a:prstDash val="solid"/>
                      <a:round/>
                      <a:headEnd type="none" w="med" len="med"/>
                      <a:tailEnd type="none" w="med" len="med"/>
                    </a:lnL>
                    <a:lnR w="6350" cap="flat" cmpd="sng" algn="ctr">
                      <a:solidFill>
                        <a:schemeClr val="bg2">
                          <a:lumMod val="50000"/>
                        </a:schemeClr>
                      </a:solidFill>
                      <a:prstDash val="solid"/>
                      <a:round/>
                      <a:headEnd type="none" w="med" len="med"/>
                      <a:tailEnd type="none" w="med" len="med"/>
                    </a:lnR>
                    <a:lnT w="6350" cap="flat" cmpd="sng" algn="ctr">
                      <a:solidFill>
                        <a:schemeClr val="bg2">
                          <a:lumMod val="50000"/>
                        </a:schemeClr>
                      </a:solidFill>
                      <a:prstDash val="solid"/>
                      <a:round/>
                      <a:headEnd type="none" w="med" len="med"/>
                      <a:tailEnd type="none" w="med" len="med"/>
                    </a:lnT>
                    <a:lnB w="635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rtl="0" fontAlgn="ctr"/>
                      <a:r>
                        <a:rPr lang="zh-CN" altLang="en-US" sz="900" u="none" strike="noStrike" dirty="0">
                          <a:effectLst/>
                          <a:latin typeface="微软雅黑" panose="020B0503020204020204" pitchFamily="34" charset="-122"/>
                          <a:ea typeface="微软雅黑" panose="020B0503020204020204" pitchFamily="34" charset="-122"/>
                        </a:rPr>
                        <a:t>境</a:t>
                      </a:r>
                      <a:r>
                        <a:rPr lang="zh-CN" altLang="en-US" sz="900" u="none" strike="noStrike" dirty="0" smtClean="0">
                          <a:effectLst/>
                          <a:latin typeface="微软雅黑" panose="020B0503020204020204" pitchFamily="34" charset="-122"/>
                          <a:ea typeface="微软雅黑" panose="020B0503020204020204" pitchFamily="34" charset="-122"/>
                        </a:rPr>
                        <a:t>内：</a:t>
                      </a:r>
                      <a:r>
                        <a:rPr lang="en-US" altLang="zh-CN" sz="900" b="1" u="none" strike="noStrike" dirty="0">
                          <a:solidFill>
                            <a:srgbClr val="C00000"/>
                          </a:solidFill>
                          <a:effectLst/>
                          <a:latin typeface="微软雅黑" panose="020B0503020204020204" pitchFamily="34" charset="-122"/>
                          <a:ea typeface="微软雅黑" panose="020B0503020204020204" pitchFamily="34" charset="-122"/>
                        </a:rPr>
                        <a:t>30%</a:t>
                      </a:r>
                      <a:br>
                        <a:rPr lang="en-US" altLang="zh-CN" sz="900" u="none" strike="noStrike" dirty="0">
                          <a:effectLst/>
                          <a:latin typeface="微软雅黑" panose="020B0503020204020204" pitchFamily="34" charset="-122"/>
                          <a:ea typeface="微软雅黑" panose="020B0503020204020204" pitchFamily="34" charset="-122"/>
                        </a:rPr>
                      </a:br>
                      <a:r>
                        <a:rPr lang="zh-CN" altLang="en-US" sz="900" u="none" strike="noStrike" dirty="0">
                          <a:effectLst/>
                          <a:latin typeface="微软雅黑" panose="020B0503020204020204" pitchFamily="34" charset="-122"/>
                          <a:ea typeface="微软雅黑" panose="020B0503020204020204" pitchFamily="34" charset="-122"/>
                        </a:rPr>
                        <a:t>境</a:t>
                      </a:r>
                      <a:r>
                        <a:rPr lang="zh-CN" altLang="en-US" sz="900" u="none" strike="noStrike" dirty="0" smtClean="0">
                          <a:effectLst/>
                          <a:latin typeface="微软雅黑" panose="020B0503020204020204" pitchFamily="34" charset="-122"/>
                          <a:ea typeface="微软雅黑" panose="020B0503020204020204" pitchFamily="34" charset="-122"/>
                        </a:rPr>
                        <a:t>外：</a:t>
                      </a:r>
                      <a:r>
                        <a:rPr lang="en-US" altLang="zh-CN" sz="900" b="1" u="none" strike="noStrike" kern="1200" dirty="0">
                          <a:solidFill>
                            <a:srgbClr val="C00000"/>
                          </a:solidFill>
                          <a:effectLst/>
                          <a:latin typeface="微软雅黑" panose="020B0503020204020204" pitchFamily="34" charset="-122"/>
                          <a:ea typeface="微软雅黑" panose="020B0503020204020204" pitchFamily="34" charset="-122"/>
                          <a:cs typeface="+mn-cs"/>
                        </a:rPr>
                        <a:t>Max(30</a:t>
                      </a:r>
                      <a:r>
                        <a:rPr lang="en-US" altLang="zh-CN" sz="900" b="1" u="none" strike="noStrike" kern="1200" dirty="0" smtClean="0">
                          <a:solidFill>
                            <a:srgbClr val="C00000"/>
                          </a:solidFill>
                          <a:effectLst/>
                          <a:latin typeface="微软雅黑" panose="020B0503020204020204" pitchFamily="34" charset="-122"/>
                          <a:ea typeface="微软雅黑" panose="020B0503020204020204" pitchFamily="34" charset="-122"/>
                          <a:cs typeface="+mn-cs"/>
                        </a:rPr>
                        <a:t>%,</a:t>
                      </a:r>
                      <a:r>
                        <a:rPr lang="zh-CN" altLang="en-US" sz="900" b="1" u="none" strike="noStrike" kern="1200" dirty="0" smtClean="0">
                          <a:solidFill>
                            <a:srgbClr val="C00000"/>
                          </a:solidFill>
                          <a:effectLst/>
                          <a:latin typeface="微软雅黑" panose="020B0503020204020204" pitchFamily="34" charset="-122"/>
                          <a:ea typeface="微软雅黑" panose="020B0503020204020204" pitchFamily="34" charset="-122"/>
                          <a:cs typeface="+mn-cs"/>
                        </a:rPr>
                        <a:t>主权评</a:t>
                      </a:r>
                      <a:r>
                        <a:rPr lang="zh-CN" altLang="en-US" sz="900" b="1" u="none" strike="noStrike" kern="1200" dirty="0">
                          <a:solidFill>
                            <a:srgbClr val="C00000"/>
                          </a:solidFill>
                          <a:effectLst/>
                          <a:latin typeface="微软雅黑" panose="020B0503020204020204" pitchFamily="34" charset="-122"/>
                          <a:ea typeface="微软雅黑" panose="020B0503020204020204" pitchFamily="34" charset="-122"/>
                          <a:cs typeface="+mn-cs"/>
                        </a:rPr>
                        <a:t>级权重</a:t>
                      </a:r>
                      <a:r>
                        <a:rPr lang="en-US" altLang="zh-CN" sz="900" b="1" u="none" strike="noStrike" kern="1200" dirty="0">
                          <a:solidFill>
                            <a:srgbClr val="C00000"/>
                          </a:solidFill>
                          <a:effectLst/>
                          <a:latin typeface="微软雅黑" panose="020B0503020204020204" pitchFamily="34" charset="-122"/>
                          <a:ea typeface="微软雅黑" panose="020B0503020204020204" pitchFamily="34" charset="-122"/>
                          <a:cs typeface="+mn-cs"/>
                        </a:rPr>
                        <a:t>)</a:t>
                      </a:r>
                      <a:endParaRPr lang="en-US" altLang="zh-CN" sz="900" b="1" u="none" strike="noStrike" kern="1200" dirty="0">
                        <a:solidFill>
                          <a:srgbClr val="C00000"/>
                        </a:solidFill>
                        <a:effectLst/>
                        <a:latin typeface="微软雅黑" panose="020B0503020204020204" pitchFamily="34" charset="-122"/>
                        <a:ea typeface="微软雅黑" panose="020B0503020204020204" pitchFamily="34" charset="-122"/>
                        <a:cs typeface="+mn-cs"/>
                      </a:endParaRPr>
                    </a:p>
                  </a:txBody>
                  <a:tcPr marL="6634" marR="6634" marT="6634" marB="0" anchor="ctr">
                    <a:lnL w="6350" cap="flat" cmpd="sng" algn="ctr">
                      <a:solidFill>
                        <a:schemeClr val="bg2">
                          <a:lumMod val="50000"/>
                        </a:schemeClr>
                      </a:solidFill>
                      <a:prstDash val="solid"/>
                      <a:round/>
                      <a:headEnd type="none" w="med" len="med"/>
                      <a:tailEnd type="none" w="med" len="med"/>
                    </a:lnL>
                    <a:lnR w="6350" cap="flat" cmpd="sng" algn="ctr">
                      <a:solidFill>
                        <a:schemeClr val="bg2">
                          <a:lumMod val="50000"/>
                        </a:schemeClr>
                      </a:solidFill>
                      <a:prstDash val="solid"/>
                      <a:round/>
                      <a:headEnd type="none" w="med" len="med"/>
                      <a:tailEnd type="none" w="med" len="med"/>
                    </a:lnR>
                    <a:lnT w="6350" cap="flat" cmpd="sng" algn="ctr">
                      <a:solidFill>
                        <a:schemeClr val="bg2">
                          <a:lumMod val="50000"/>
                        </a:schemeClr>
                      </a:solidFill>
                      <a:prstDash val="solid"/>
                      <a:round/>
                      <a:headEnd type="none" w="med" len="med"/>
                      <a:tailEnd type="none" w="med" len="med"/>
                    </a:lnT>
                    <a:lnB w="635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4">
                  <a:txBody>
                    <a:bodyPr/>
                    <a:lstStyle/>
                    <a:p>
                      <a:pPr algn="l" rtl="0" fontAlgn="ctr"/>
                      <a:r>
                        <a:rPr lang="zh-CN" altLang="en-US" sz="900" b="1" u="none" strike="noStrike" dirty="0">
                          <a:effectLst/>
                          <a:latin typeface="微软雅黑" panose="020B0503020204020204" pitchFamily="34" charset="-122"/>
                          <a:ea typeface="微软雅黑" panose="020B0503020204020204" pitchFamily="34" charset="-122"/>
                        </a:rPr>
                        <a:t>境</a:t>
                      </a:r>
                      <a:r>
                        <a:rPr lang="zh-CN" altLang="en-US" sz="900" b="1" u="none" strike="noStrike" dirty="0" smtClean="0">
                          <a:effectLst/>
                          <a:latin typeface="微软雅黑" panose="020B0503020204020204" pitchFamily="34" charset="-122"/>
                          <a:ea typeface="微软雅黑" panose="020B0503020204020204" pitchFamily="34" charset="-122"/>
                        </a:rPr>
                        <a:t>内：</a:t>
                      </a:r>
                      <a:r>
                        <a:rPr lang="en-US" altLang="zh-CN" sz="900" b="1" u="none" strike="noStrike" dirty="0">
                          <a:effectLst/>
                          <a:latin typeface="微软雅黑" panose="020B0503020204020204" pitchFamily="34" charset="-122"/>
                          <a:ea typeface="微软雅黑" panose="020B0503020204020204" pitchFamily="34" charset="-122"/>
                        </a:rPr>
                        <a:t>20%</a:t>
                      </a:r>
                      <a:br>
                        <a:rPr lang="en-US" altLang="zh-CN" sz="900" u="none" strike="noStrike" dirty="0">
                          <a:effectLst/>
                          <a:latin typeface="微软雅黑" panose="020B0503020204020204" pitchFamily="34" charset="-122"/>
                          <a:ea typeface="微软雅黑" panose="020B0503020204020204" pitchFamily="34" charset="-122"/>
                        </a:rPr>
                      </a:br>
                      <a:r>
                        <a:rPr lang="zh-CN" altLang="en-US" sz="900" u="none" strike="noStrike" dirty="0">
                          <a:effectLst/>
                          <a:latin typeface="微软雅黑" panose="020B0503020204020204" pitchFamily="34" charset="-122"/>
                          <a:ea typeface="微软雅黑" panose="020B0503020204020204" pitchFamily="34" charset="-122"/>
                        </a:rPr>
                        <a:t>境</a:t>
                      </a:r>
                      <a:r>
                        <a:rPr lang="zh-CN" altLang="en-US" sz="900" u="none" strike="noStrike" dirty="0" smtClean="0">
                          <a:effectLst/>
                          <a:latin typeface="微软雅黑" panose="020B0503020204020204" pitchFamily="34" charset="-122"/>
                          <a:ea typeface="微软雅黑" panose="020B0503020204020204" pitchFamily="34" charset="-122"/>
                        </a:rPr>
                        <a:t>外：</a:t>
                      </a:r>
                      <a:r>
                        <a:rPr lang="zh-CN" altLang="en-US" sz="900" u="none" strike="noStrike" dirty="0">
                          <a:effectLst/>
                          <a:latin typeface="微软雅黑" panose="020B0503020204020204" pitchFamily="34" charset="-122"/>
                          <a:ea typeface="微软雅黑" panose="020B0503020204020204" pitchFamily="34" charset="-122"/>
                        </a:rPr>
                        <a:t>根据国家评级</a:t>
                      </a:r>
                      <a:r>
                        <a:rPr lang="en-US" altLang="zh-CN" sz="900" u="none" strike="noStrike" dirty="0">
                          <a:effectLst/>
                          <a:latin typeface="微软雅黑" panose="020B0503020204020204" pitchFamily="34" charset="-122"/>
                          <a:ea typeface="微软雅黑" panose="020B0503020204020204" pitchFamily="34" charset="-122"/>
                        </a:rPr>
                        <a:t>25%/50%/100%/150%</a:t>
                      </a:r>
                      <a:br>
                        <a:rPr lang="en-US" altLang="zh-CN" sz="900" u="none" strike="noStrike" dirty="0">
                          <a:effectLst/>
                          <a:latin typeface="微软雅黑" panose="020B0503020204020204" pitchFamily="34" charset="-122"/>
                          <a:ea typeface="微软雅黑" panose="020B0503020204020204" pitchFamily="34" charset="-122"/>
                        </a:rPr>
                      </a:br>
                      <a:endParaRPr lang="en-US" altLang="zh-CN" sz="9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634" marR="6634" marT="6634" marB="0" anchor="ctr">
                    <a:lnL w="6350" cap="flat" cmpd="sng" algn="ctr">
                      <a:solidFill>
                        <a:schemeClr val="bg2">
                          <a:lumMod val="50000"/>
                        </a:schemeClr>
                      </a:solidFill>
                      <a:prstDash val="solid"/>
                      <a:round/>
                      <a:headEnd type="none" w="med" len="med"/>
                      <a:tailEnd type="none" w="med" len="med"/>
                    </a:lnL>
                    <a:lnR w="6350" cap="flat" cmpd="sng" algn="ctr">
                      <a:solidFill>
                        <a:schemeClr val="bg2">
                          <a:lumMod val="50000"/>
                        </a:schemeClr>
                      </a:solidFill>
                      <a:prstDash val="solid"/>
                      <a:round/>
                      <a:headEnd type="none" w="med" len="med"/>
                      <a:tailEnd type="none" w="med" len="med"/>
                    </a:lnR>
                    <a:lnT w="6350" cap="flat" cmpd="sng" algn="ctr">
                      <a:solidFill>
                        <a:schemeClr val="bg2">
                          <a:lumMod val="50000"/>
                        </a:schemeClr>
                      </a:solidFill>
                      <a:prstDash val="solid"/>
                      <a:round/>
                      <a:headEnd type="none" w="med" len="med"/>
                      <a:tailEnd type="none" w="med" len="med"/>
                    </a:lnT>
                    <a:lnB w="635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4">
                  <a:txBody>
                    <a:bodyPr/>
                    <a:lstStyle/>
                    <a:p>
                      <a:pPr algn="l" rtl="0" fontAlgn="ctr"/>
                      <a:r>
                        <a:rPr lang="zh-CN" altLang="en-US" sz="900" b="1" u="none" strike="noStrike" dirty="0">
                          <a:effectLst/>
                          <a:latin typeface="微软雅黑" panose="020B0503020204020204" pitchFamily="34" charset="-122"/>
                          <a:ea typeface="微软雅黑" panose="020B0503020204020204" pitchFamily="34" charset="-122"/>
                        </a:rPr>
                        <a:t>境</a:t>
                      </a:r>
                      <a:r>
                        <a:rPr lang="zh-CN" altLang="en-US" sz="900" b="1" u="none" strike="noStrike" dirty="0" smtClean="0">
                          <a:effectLst/>
                          <a:latin typeface="微软雅黑" panose="020B0503020204020204" pitchFamily="34" charset="-122"/>
                          <a:ea typeface="微软雅黑" panose="020B0503020204020204" pitchFamily="34" charset="-122"/>
                        </a:rPr>
                        <a:t>内：</a:t>
                      </a:r>
                      <a:r>
                        <a:rPr lang="en-US" altLang="zh-CN" sz="900" b="1" u="none" strike="noStrike" dirty="0">
                          <a:effectLst/>
                          <a:latin typeface="微软雅黑" panose="020B0503020204020204" pitchFamily="34" charset="-122"/>
                          <a:ea typeface="微软雅黑" panose="020B0503020204020204" pitchFamily="34" charset="-122"/>
                        </a:rPr>
                        <a:t>25%</a:t>
                      </a:r>
                      <a:br>
                        <a:rPr lang="en-US" altLang="zh-CN" sz="900" u="none" strike="noStrike" dirty="0">
                          <a:effectLst/>
                          <a:latin typeface="微软雅黑" panose="020B0503020204020204" pitchFamily="34" charset="-122"/>
                          <a:ea typeface="微软雅黑" panose="020B0503020204020204" pitchFamily="34" charset="-122"/>
                        </a:rPr>
                      </a:br>
                      <a:r>
                        <a:rPr lang="zh-CN" altLang="en-US" sz="900" u="none" strike="noStrike" dirty="0">
                          <a:effectLst/>
                          <a:latin typeface="微软雅黑" panose="020B0503020204020204" pitchFamily="34" charset="-122"/>
                          <a:ea typeface="微软雅黑" panose="020B0503020204020204" pitchFamily="34" charset="-122"/>
                        </a:rPr>
                        <a:t>境</a:t>
                      </a:r>
                      <a:r>
                        <a:rPr lang="zh-CN" altLang="en-US" sz="900" u="none" strike="noStrike" dirty="0" smtClean="0">
                          <a:effectLst/>
                          <a:latin typeface="微软雅黑" panose="020B0503020204020204" pitchFamily="34" charset="-122"/>
                          <a:ea typeface="微软雅黑" panose="020B0503020204020204" pitchFamily="34" charset="-122"/>
                        </a:rPr>
                        <a:t>外：</a:t>
                      </a:r>
                      <a:r>
                        <a:rPr lang="zh-CN" altLang="en-US" sz="900" u="none" strike="noStrike" dirty="0">
                          <a:effectLst/>
                          <a:latin typeface="微软雅黑" panose="020B0503020204020204" pitchFamily="34" charset="-122"/>
                          <a:ea typeface="微软雅黑" panose="020B0503020204020204" pitchFamily="34" charset="-122"/>
                        </a:rPr>
                        <a:t>根据国家评级</a:t>
                      </a:r>
                      <a:r>
                        <a:rPr lang="en-US" altLang="zh-CN" sz="900" u="none" strike="noStrike" dirty="0">
                          <a:effectLst/>
                          <a:latin typeface="微软雅黑" panose="020B0503020204020204" pitchFamily="34" charset="-122"/>
                          <a:ea typeface="微软雅黑" panose="020B0503020204020204" pitchFamily="34" charset="-122"/>
                        </a:rPr>
                        <a:t>25%/50%/100%/150%</a:t>
                      </a:r>
                      <a:br>
                        <a:rPr lang="en-US" altLang="zh-CN" sz="900" u="none" strike="noStrike" dirty="0">
                          <a:effectLst/>
                          <a:latin typeface="微软雅黑" panose="020B0503020204020204" pitchFamily="34" charset="-122"/>
                          <a:ea typeface="微软雅黑" panose="020B0503020204020204" pitchFamily="34" charset="-122"/>
                        </a:rPr>
                      </a:br>
                      <a:endParaRPr lang="en-US" altLang="zh-CN" sz="9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634" marR="6634" marT="6634" marB="0" anchor="ctr">
                    <a:lnL w="6350" cap="flat" cmpd="sng" algn="ctr">
                      <a:solidFill>
                        <a:schemeClr val="bg2">
                          <a:lumMod val="50000"/>
                        </a:schemeClr>
                      </a:solidFill>
                      <a:prstDash val="solid"/>
                      <a:round/>
                      <a:headEnd type="none" w="med" len="med"/>
                      <a:tailEnd type="none" w="med" len="med"/>
                    </a:lnL>
                    <a:lnR w="6350" cap="flat" cmpd="sng" algn="ctr">
                      <a:solidFill>
                        <a:schemeClr val="bg2">
                          <a:lumMod val="50000"/>
                        </a:schemeClr>
                      </a:solidFill>
                      <a:prstDash val="solid"/>
                      <a:round/>
                      <a:headEnd type="none" w="med" len="med"/>
                      <a:tailEnd type="none" w="med" len="med"/>
                    </a:lnR>
                    <a:lnT w="6350" cap="flat" cmpd="sng" algn="ctr">
                      <a:solidFill>
                        <a:schemeClr val="bg2">
                          <a:lumMod val="50000"/>
                        </a:schemeClr>
                      </a:solidFill>
                      <a:prstDash val="solid"/>
                      <a:round/>
                      <a:headEnd type="none" w="med" len="med"/>
                      <a:tailEnd type="none" w="med" len="med"/>
                    </a:lnT>
                    <a:lnB w="635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438785">
                <a:tc>
                  <a:txBody>
                    <a:bodyPr/>
                    <a:lstStyle/>
                    <a:p>
                      <a:pPr algn="ctr" rtl="0" fontAlgn="ctr"/>
                      <a:r>
                        <a:rPr lang="en-US" sz="900" u="none" strike="noStrike" dirty="0">
                          <a:effectLst/>
                          <a:latin typeface="微软雅黑" panose="020B0503020204020204" pitchFamily="34" charset="-122"/>
                          <a:ea typeface="微软雅黑" panose="020B0503020204020204" pitchFamily="34" charset="-122"/>
                        </a:rPr>
                        <a:t>A</a:t>
                      </a:r>
                      <a:endParaRPr lang="en-US" sz="9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634" marR="6634" marT="6634" marB="0" anchor="ctr">
                    <a:lnL w="6350" cap="flat" cmpd="sng" algn="ctr">
                      <a:solidFill>
                        <a:schemeClr val="bg2">
                          <a:lumMod val="50000"/>
                        </a:schemeClr>
                      </a:solidFill>
                      <a:prstDash val="solid"/>
                      <a:round/>
                      <a:headEnd type="none" w="med" len="med"/>
                      <a:tailEnd type="none" w="med" len="med"/>
                    </a:lnL>
                    <a:lnR w="6350" cap="flat" cmpd="sng" algn="ctr">
                      <a:solidFill>
                        <a:schemeClr val="bg2">
                          <a:lumMod val="50000"/>
                        </a:schemeClr>
                      </a:solidFill>
                      <a:prstDash val="solid"/>
                      <a:round/>
                      <a:headEnd type="none" w="med" len="med"/>
                      <a:tailEnd type="none" w="med" len="med"/>
                    </a:lnR>
                    <a:lnT w="6350" cap="flat" cmpd="sng" algn="ctr">
                      <a:solidFill>
                        <a:schemeClr val="bg2">
                          <a:lumMod val="50000"/>
                        </a:schemeClr>
                      </a:solidFill>
                      <a:prstDash val="solid"/>
                      <a:round/>
                      <a:headEnd type="none" w="med" len="med"/>
                      <a:tailEnd type="none" w="med" len="med"/>
                    </a:lnT>
                    <a:lnB w="635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altLang="zh-CN" sz="900" u="none" strike="noStrike" dirty="0">
                          <a:effectLst/>
                          <a:latin typeface="微软雅黑" panose="020B0503020204020204" pitchFamily="34" charset="-122"/>
                          <a:ea typeface="微软雅黑" panose="020B0503020204020204" pitchFamily="34" charset="-122"/>
                        </a:rPr>
                        <a:t>20%</a:t>
                      </a:r>
                      <a:endParaRPr lang="en-US" altLang="zh-CN" sz="9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634" marR="6634" marT="6634" marB="0" anchor="ctr">
                    <a:lnL w="6350" cap="flat" cmpd="sng" algn="ctr">
                      <a:solidFill>
                        <a:schemeClr val="bg2">
                          <a:lumMod val="50000"/>
                        </a:schemeClr>
                      </a:solidFill>
                      <a:prstDash val="solid"/>
                      <a:round/>
                      <a:headEnd type="none" w="med" len="med"/>
                      <a:tailEnd type="none" w="med" len="med"/>
                    </a:lnL>
                    <a:lnR w="6350" cap="flat" cmpd="sng" algn="ctr">
                      <a:solidFill>
                        <a:schemeClr val="bg2">
                          <a:lumMod val="50000"/>
                        </a:schemeClr>
                      </a:solidFill>
                      <a:prstDash val="solid"/>
                      <a:round/>
                      <a:headEnd type="none" w="med" len="med"/>
                      <a:tailEnd type="none" w="med" len="med"/>
                    </a:lnR>
                    <a:lnT w="6350" cap="flat" cmpd="sng" algn="ctr">
                      <a:solidFill>
                        <a:schemeClr val="bg2">
                          <a:lumMod val="50000"/>
                        </a:schemeClr>
                      </a:solidFill>
                      <a:prstDash val="solid"/>
                      <a:round/>
                      <a:headEnd type="none" w="med" len="med"/>
                      <a:tailEnd type="none" w="med" len="med"/>
                    </a:lnT>
                    <a:lnB w="635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400" rtl="0" eaLnBrk="1" fontAlgn="ctr" latinLnBrk="0" hangingPunct="1"/>
                      <a:r>
                        <a:rPr lang="zh-CN" altLang="en-US" sz="900" u="none" strike="noStrike" dirty="0">
                          <a:effectLst/>
                          <a:latin typeface="微软雅黑" panose="020B0503020204020204" pitchFamily="34" charset="-122"/>
                          <a:ea typeface="微软雅黑" panose="020B0503020204020204" pitchFamily="34" charset="-122"/>
                        </a:rPr>
                        <a:t>境</a:t>
                      </a:r>
                      <a:r>
                        <a:rPr lang="zh-CN" altLang="en-US" sz="900" u="none" strike="noStrike" dirty="0" smtClean="0">
                          <a:effectLst/>
                          <a:latin typeface="微软雅黑" panose="020B0503020204020204" pitchFamily="34" charset="-122"/>
                          <a:ea typeface="微软雅黑" panose="020B0503020204020204" pitchFamily="34" charset="-122"/>
                        </a:rPr>
                        <a:t>内：</a:t>
                      </a:r>
                      <a:r>
                        <a:rPr lang="en-US" altLang="zh-CN" sz="900" b="1" u="none" strike="noStrike" kern="1200" dirty="0">
                          <a:solidFill>
                            <a:srgbClr val="C00000"/>
                          </a:solidFill>
                          <a:effectLst/>
                          <a:latin typeface="微软雅黑" panose="020B0503020204020204" pitchFamily="34" charset="-122"/>
                          <a:ea typeface="微软雅黑" panose="020B0503020204020204" pitchFamily="34" charset="-122"/>
                          <a:cs typeface="+mn-cs"/>
                        </a:rPr>
                        <a:t>40%</a:t>
                      </a:r>
                      <a:br>
                        <a:rPr lang="en-US" altLang="zh-CN" sz="900" u="none" strike="noStrike" dirty="0">
                          <a:effectLst/>
                          <a:latin typeface="微软雅黑" panose="020B0503020204020204" pitchFamily="34" charset="-122"/>
                          <a:ea typeface="微软雅黑" panose="020B0503020204020204" pitchFamily="34" charset="-122"/>
                        </a:rPr>
                      </a:br>
                      <a:r>
                        <a:rPr lang="zh-CN" altLang="en-US" sz="900" u="none" strike="noStrike" dirty="0">
                          <a:effectLst/>
                          <a:latin typeface="微软雅黑" panose="020B0503020204020204" pitchFamily="34" charset="-122"/>
                          <a:ea typeface="微软雅黑" panose="020B0503020204020204" pitchFamily="34" charset="-122"/>
                        </a:rPr>
                        <a:t>境</a:t>
                      </a:r>
                      <a:r>
                        <a:rPr lang="zh-CN" altLang="en-US" sz="900" u="none" strike="noStrike" dirty="0" smtClean="0">
                          <a:effectLst/>
                          <a:latin typeface="微软雅黑" panose="020B0503020204020204" pitchFamily="34" charset="-122"/>
                          <a:ea typeface="微软雅黑" panose="020B0503020204020204" pitchFamily="34" charset="-122"/>
                        </a:rPr>
                        <a:t>外：</a:t>
                      </a:r>
                      <a:r>
                        <a:rPr lang="en-US" altLang="zh-CN" sz="900" b="1" u="none" strike="noStrike" kern="1200" dirty="0">
                          <a:solidFill>
                            <a:srgbClr val="C00000"/>
                          </a:solidFill>
                          <a:effectLst/>
                          <a:latin typeface="微软雅黑" panose="020B0503020204020204" pitchFamily="34" charset="-122"/>
                          <a:ea typeface="微软雅黑" panose="020B0503020204020204" pitchFamily="34" charset="-122"/>
                          <a:cs typeface="+mn-cs"/>
                        </a:rPr>
                        <a:t>Max(40</a:t>
                      </a:r>
                      <a:r>
                        <a:rPr lang="en-US" altLang="zh-CN" sz="900" b="1" u="none" strike="noStrike" kern="1200" dirty="0" smtClean="0">
                          <a:solidFill>
                            <a:srgbClr val="C00000"/>
                          </a:solidFill>
                          <a:effectLst/>
                          <a:latin typeface="微软雅黑" panose="020B0503020204020204" pitchFamily="34" charset="-122"/>
                          <a:ea typeface="微软雅黑" panose="020B0503020204020204" pitchFamily="34" charset="-122"/>
                          <a:cs typeface="+mn-cs"/>
                        </a:rPr>
                        <a:t>%,</a:t>
                      </a:r>
                      <a:r>
                        <a:rPr lang="zh-CN" altLang="en-US" sz="900" b="1" u="none" strike="noStrike" kern="1200" dirty="0" smtClean="0">
                          <a:solidFill>
                            <a:srgbClr val="C00000"/>
                          </a:solidFill>
                          <a:effectLst/>
                          <a:latin typeface="微软雅黑" panose="020B0503020204020204" pitchFamily="34" charset="-122"/>
                          <a:ea typeface="微软雅黑" panose="020B0503020204020204" pitchFamily="34" charset="-122"/>
                          <a:cs typeface="+mn-cs"/>
                        </a:rPr>
                        <a:t>主权评</a:t>
                      </a:r>
                      <a:r>
                        <a:rPr lang="zh-CN" altLang="en-US" sz="900" b="1" u="none" strike="noStrike" kern="1200" dirty="0">
                          <a:solidFill>
                            <a:srgbClr val="C00000"/>
                          </a:solidFill>
                          <a:effectLst/>
                          <a:latin typeface="微软雅黑" panose="020B0503020204020204" pitchFamily="34" charset="-122"/>
                          <a:ea typeface="微软雅黑" panose="020B0503020204020204" pitchFamily="34" charset="-122"/>
                          <a:cs typeface="+mn-cs"/>
                        </a:rPr>
                        <a:t>级权重</a:t>
                      </a:r>
                      <a:r>
                        <a:rPr lang="en-US" altLang="zh-CN" sz="900" b="1" u="none" strike="noStrike" kern="1200" dirty="0">
                          <a:solidFill>
                            <a:srgbClr val="C00000"/>
                          </a:solidFill>
                          <a:effectLst/>
                          <a:latin typeface="微软雅黑" panose="020B0503020204020204" pitchFamily="34" charset="-122"/>
                          <a:ea typeface="微软雅黑" panose="020B0503020204020204" pitchFamily="34" charset="-122"/>
                          <a:cs typeface="+mn-cs"/>
                        </a:rPr>
                        <a:t>)</a:t>
                      </a:r>
                      <a:endParaRPr lang="en-US" altLang="zh-CN" sz="900" b="1" u="none" strike="noStrike" kern="1200" dirty="0">
                        <a:solidFill>
                          <a:srgbClr val="C00000"/>
                        </a:solidFill>
                        <a:effectLst/>
                        <a:latin typeface="微软雅黑" panose="020B0503020204020204" pitchFamily="34" charset="-122"/>
                        <a:ea typeface="微软雅黑" panose="020B0503020204020204" pitchFamily="34" charset="-122"/>
                        <a:cs typeface="+mn-cs"/>
                      </a:endParaRPr>
                    </a:p>
                  </a:txBody>
                  <a:tcPr marL="6634" marR="6634" marT="6634" marB="0" anchor="ctr">
                    <a:lnL w="6350" cap="flat" cmpd="sng" algn="ctr">
                      <a:solidFill>
                        <a:schemeClr val="bg2">
                          <a:lumMod val="50000"/>
                        </a:schemeClr>
                      </a:solidFill>
                      <a:prstDash val="solid"/>
                      <a:round/>
                      <a:headEnd type="none" w="med" len="med"/>
                      <a:tailEnd type="none" w="med" len="med"/>
                    </a:lnL>
                    <a:lnR w="6350" cap="flat" cmpd="sng" algn="ctr">
                      <a:solidFill>
                        <a:schemeClr val="bg2">
                          <a:lumMod val="50000"/>
                        </a:schemeClr>
                      </a:solidFill>
                      <a:prstDash val="solid"/>
                      <a:round/>
                      <a:headEnd type="none" w="med" len="med"/>
                      <a:tailEnd type="none" w="med" len="med"/>
                    </a:lnR>
                    <a:lnT w="6350" cap="flat" cmpd="sng" algn="ctr">
                      <a:solidFill>
                        <a:schemeClr val="bg2">
                          <a:lumMod val="50000"/>
                        </a:schemeClr>
                      </a:solidFill>
                      <a:prstDash val="solid"/>
                      <a:round/>
                      <a:headEnd type="none" w="med" len="med"/>
                      <a:tailEnd type="none" w="med" len="med"/>
                    </a:lnT>
                    <a:lnB w="635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vMerge="1">
                  <a:tcPr/>
                </a:tc>
                <a:tc vMerge="1">
                  <a:tcPr/>
                </a:tc>
              </a:tr>
              <a:tr h="438150">
                <a:tc>
                  <a:txBody>
                    <a:bodyPr/>
                    <a:lstStyle/>
                    <a:p>
                      <a:pPr algn="ctr" rtl="0" fontAlgn="ctr"/>
                      <a:r>
                        <a:rPr lang="en-US" sz="900" u="none" strike="noStrike">
                          <a:effectLst/>
                          <a:latin typeface="微软雅黑" panose="020B0503020204020204" pitchFamily="34" charset="-122"/>
                          <a:ea typeface="微软雅黑" panose="020B0503020204020204" pitchFamily="34" charset="-122"/>
                        </a:rPr>
                        <a:t>B</a:t>
                      </a:r>
                      <a:endParaRPr lang="en-US" sz="900" b="0" i="0" u="none" strike="noStrike">
                        <a:solidFill>
                          <a:srgbClr val="000000"/>
                        </a:solidFill>
                        <a:effectLst/>
                        <a:latin typeface="微软雅黑" panose="020B0503020204020204" pitchFamily="34" charset="-122"/>
                        <a:ea typeface="微软雅黑" panose="020B0503020204020204" pitchFamily="34" charset="-122"/>
                      </a:endParaRPr>
                    </a:p>
                  </a:txBody>
                  <a:tcPr marL="6634" marR="6634" marT="6634" marB="0" anchor="ctr">
                    <a:lnL w="6350" cap="flat" cmpd="sng" algn="ctr">
                      <a:solidFill>
                        <a:schemeClr val="bg2">
                          <a:lumMod val="50000"/>
                        </a:schemeClr>
                      </a:solidFill>
                      <a:prstDash val="solid"/>
                      <a:round/>
                      <a:headEnd type="none" w="med" len="med"/>
                      <a:tailEnd type="none" w="med" len="med"/>
                    </a:lnL>
                    <a:lnR w="6350" cap="flat" cmpd="sng" algn="ctr">
                      <a:solidFill>
                        <a:schemeClr val="bg2">
                          <a:lumMod val="50000"/>
                        </a:schemeClr>
                      </a:solidFill>
                      <a:prstDash val="solid"/>
                      <a:round/>
                      <a:headEnd type="none" w="med" len="med"/>
                      <a:tailEnd type="none" w="med" len="med"/>
                    </a:lnR>
                    <a:lnT w="6350" cap="flat" cmpd="sng" algn="ctr">
                      <a:solidFill>
                        <a:schemeClr val="bg2">
                          <a:lumMod val="50000"/>
                        </a:schemeClr>
                      </a:solidFill>
                      <a:prstDash val="solid"/>
                      <a:round/>
                      <a:headEnd type="none" w="med" len="med"/>
                      <a:tailEnd type="none" w="med" len="med"/>
                    </a:lnT>
                    <a:lnB w="635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r>
                        <a:rPr lang="en-US" altLang="zh-CN" sz="900" b="1" u="none" strike="noStrike" kern="1200" dirty="0">
                          <a:solidFill>
                            <a:srgbClr val="C00000"/>
                          </a:solidFill>
                          <a:effectLst/>
                          <a:latin typeface="微软雅黑" panose="020B0503020204020204" pitchFamily="34" charset="-122"/>
                          <a:ea typeface="微软雅黑" panose="020B0503020204020204" pitchFamily="34" charset="-122"/>
                          <a:cs typeface="+mn-cs"/>
                        </a:rPr>
                        <a:t>50%</a:t>
                      </a:r>
                      <a:endParaRPr lang="en-US" altLang="zh-CN" sz="900" b="1" u="none" strike="noStrike" kern="1200" dirty="0">
                        <a:solidFill>
                          <a:srgbClr val="C00000"/>
                        </a:solidFill>
                        <a:effectLst/>
                        <a:latin typeface="微软雅黑" panose="020B0503020204020204" pitchFamily="34" charset="-122"/>
                        <a:ea typeface="微软雅黑" panose="020B0503020204020204" pitchFamily="34" charset="-122"/>
                        <a:cs typeface="+mn-cs"/>
                      </a:endParaRPr>
                    </a:p>
                  </a:txBody>
                  <a:tcPr marL="6634" marR="6634" marT="6634" marB="0" anchor="ctr">
                    <a:lnL w="6350" cap="flat" cmpd="sng" algn="ctr">
                      <a:solidFill>
                        <a:schemeClr val="bg2">
                          <a:lumMod val="50000"/>
                        </a:schemeClr>
                      </a:solidFill>
                      <a:prstDash val="solid"/>
                      <a:round/>
                      <a:headEnd type="none" w="med" len="med"/>
                      <a:tailEnd type="none" w="med" len="med"/>
                    </a:lnL>
                    <a:lnR w="6350" cap="flat" cmpd="sng" algn="ctr">
                      <a:solidFill>
                        <a:schemeClr val="bg2">
                          <a:lumMod val="50000"/>
                        </a:schemeClr>
                      </a:solidFill>
                      <a:prstDash val="solid"/>
                      <a:round/>
                      <a:headEnd type="none" w="med" len="med"/>
                      <a:tailEnd type="none" w="med" len="med"/>
                    </a:lnR>
                    <a:lnT w="6350" cap="flat" cmpd="sng" algn="ctr">
                      <a:solidFill>
                        <a:schemeClr val="bg2">
                          <a:lumMod val="50000"/>
                        </a:schemeClr>
                      </a:solidFill>
                      <a:prstDash val="solid"/>
                      <a:round/>
                      <a:headEnd type="none" w="med" len="med"/>
                      <a:tailEnd type="none" w="med" len="med"/>
                    </a:lnT>
                    <a:lnB w="635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l" defTabSz="914400" rtl="0" eaLnBrk="1" fontAlgn="ctr" latinLnBrk="0" hangingPunct="1"/>
                      <a:r>
                        <a:rPr lang="zh-CN" altLang="en-US" sz="900" u="none" strike="noStrike" dirty="0">
                          <a:effectLst/>
                          <a:latin typeface="微软雅黑" panose="020B0503020204020204" pitchFamily="34" charset="-122"/>
                          <a:ea typeface="微软雅黑" panose="020B0503020204020204" pitchFamily="34" charset="-122"/>
                        </a:rPr>
                        <a:t>境</a:t>
                      </a:r>
                      <a:r>
                        <a:rPr lang="zh-CN" altLang="en-US" sz="900" u="none" strike="noStrike" dirty="0" smtClean="0">
                          <a:effectLst/>
                          <a:latin typeface="微软雅黑" panose="020B0503020204020204" pitchFamily="34" charset="-122"/>
                          <a:ea typeface="微软雅黑" panose="020B0503020204020204" pitchFamily="34" charset="-122"/>
                        </a:rPr>
                        <a:t>内：</a:t>
                      </a:r>
                      <a:r>
                        <a:rPr lang="en-US" altLang="zh-CN" sz="900" b="1" u="none" strike="noStrike" kern="1200" dirty="0">
                          <a:solidFill>
                            <a:srgbClr val="C00000"/>
                          </a:solidFill>
                          <a:effectLst/>
                          <a:latin typeface="微软雅黑" panose="020B0503020204020204" pitchFamily="34" charset="-122"/>
                          <a:ea typeface="微软雅黑" panose="020B0503020204020204" pitchFamily="34" charset="-122"/>
                          <a:cs typeface="+mn-cs"/>
                        </a:rPr>
                        <a:t>75%</a:t>
                      </a:r>
                      <a:br>
                        <a:rPr lang="en-US" altLang="zh-CN" sz="900" u="none" strike="noStrike" dirty="0">
                          <a:effectLst/>
                          <a:latin typeface="微软雅黑" panose="020B0503020204020204" pitchFamily="34" charset="-122"/>
                          <a:ea typeface="微软雅黑" panose="020B0503020204020204" pitchFamily="34" charset="-122"/>
                        </a:rPr>
                      </a:br>
                      <a:r>
                        <a:rPr lang="zh-CN" altLang="en-US" sz="900" u="none" strike="noStrike" dirty="0">
                          <a:effectLst/>
                          <a:latin typeface="微软雅黑" panose="020B0503020204020204" pitchFamily="34" charset="-122"/>
                          <a:ea typeface="微软雅黑" panose="020B0503020204020204" pitchFamily="34" charset="-122"/>
                        </a:rPr>
                        <a:t>境</a:t>
                      </a:r>
                      <a:r>
                        <a:rPr lang="zh-CN" altLang="en-US" sz="900" u="none" strike="noStrike" dirty="0" smtClean="0">
                          <a:effectLst/>
                          <a:latin typeface="微软雅黑" panose="020B0503020204020204" pitchFamily="34" charset="-122"/>
                          <a:ea typeface="微软雅黑" panose="020B0503020204020204" pitchFamily="34" charset="-122"/>
                        </a:rPr>
                        <a:t>外：</a:t>
                      </a:r>
                      <a:r>
                        <a:rPr lang="en-US" altLang="zh-CN" sz="900" b="1" u="none" strike="noStrike" kern="1200" dirty="0">
                          <a:solidFill>
                            <a:srgbClr val="C00000"/>
                          </a:solidFill>
                          <a:effectLst/>
                          <a:latin typeface="微软雅黑" panose="020B0503020204020204" pitchFamily="34" charset="-122"/>
                          <a:ea typeface="微软雅黑" panose="020B0503020204020204" pitchFamily="34" charset="-122"/>
                          <a:cs typeface="+mn-cs"/>
                        </a:rPr>
                        <a:t>Max(75</a:t>
                      </a:r>
                      <a:r>
                        <a:rPr lang="en-US" altLang="zh-CN" sz="900" b="1" u="none" strike="noStrike" kern="1200" dirty="0" smtClean="0">
                          <a:solidFill>
                            <a:srgbClr val="C00000"/>
                          </a:solidFill>
                          <a:effectLst/>
                          <a:latin typeface="微软雅黑" panose="020B0503020204020204" pitchFamily="34" charset="-122"/>
                          <a:ea typeface="微软雅黑" panose="020B0503020204020204" pitchFamily="34" charset="-122"/>
                          <a:cs typeface="+mn-cs"/>
                        </a:rPr>
                        <a:t>%,</a:t>
                      </a:r>
                      <a:r>
                        <a:rPr lang="zh-CN" altLang="en-US" sz="900" b="1" u="none" strike="noStrike" kern="1200" dirty="0" smtClean="0">
                          <a:solidFill>
                            <a:srgbClr val="C00000"/>
                          </a:solidFill>
                          <a:effectLst/>
                          <a:latin typeface="微软雅黑" panose="020B0503020204020204" pitchFamily="34" charset="-122"/>
                          <a:ea typeface="微软雅黑" panose="020B0503020204020204" pitchFamily="34" charset="-122"/>
                          <a:cs typeface="+mn-cs"/>
                        </a:rPr>
                        <a:t>主权评</a:t>
                      </a:r>
                      <a:r>
                        <a:rPr lang="zh-CN" altLang="en-US" sz="900" b="1" u="none" strike="noStrike" kern="1200" dirty="0">
                          <a:solidFill>
                            <a:srgbClr val="C00000"/>
                          </a:solidFill>
                          <a:effectLst/>
                          <a:latin typeface="微软雅黑" panose="020B0503020204020204" pitchFamily="34" charset="-122"/>
                          <a:ea typeface="微软雅黑" panose="020B0503020204020204" pitchFamily="34" charset="-122"/>
                          <a:cs typeface="+mn-cs"/>
                        </a:rPr>
                        <a:t>级权重</a:t>
                      </a:r>
                      <a:r>
                        <a:rPr lang="en-US" altLang="zh-CN" sz="900" b="1" u="none" strike="noStrike" kern="1200" dirty="0">
                          <a:solidFill>
                            <a:srgbClr val="C00000"/>
                          </a:solidFill>
                          <a:effectLst/>
                          <a:latin typeface="微软雅黑" panose="020B0503020204020204" pitchFamily="34" charset="-122"/>
                          <a:ea typeface="微软雅黑" panose="020B0503020204020204" pitchFamily="34" charset="-122"/>
                          <a:cs typeface="+mn-cs"/>
                        </a:rPr>
                        <a:t>)</a:t>
                      </a:r>
                      <a:endParaRPr lang="en-US" altLang="zh-CN" sz="900" b="1" u="none" strike="noStrike" kern="1200" dirty="0">
                        <a:solidFill>
                          <a:srgbClr val="C00000"/>
                        </a:solidFill>
                        <a:effectLst/>
                        <a:latin typeface="微软雅黑" panose="020B0503020204020204" pitchFamily="34" charset="-122"/>
                        <a:ea typeface="微软雅黑" panose="020B0503020204020204" pitchFamily="34" charset="-122"/>
                        <a:cs typeface="+mn-cs"/>
                      </a:endParaRPr>
                    </a:p>
                  </a:txBody>
                  <a:tcPr marL="6634" marR="6634" marT="6634" marB="0" anchor="ctr">
                    <a:lnL w="6350" cap="flat" cmpd="sng" algn="ctr">
                      <a:solidFill>
                        <a:schemeClr val="bg2">
                          <a:lumMod val="50000"/>
                        </a:schemeClr>
                      </a:solidFill>
                      <a:prstDash val="solid"/>
                      <a:round/>
                      <a:headEnd type="none" w="med" len="med"/>
                      <a:tailEnd type="none" w="med" len="med"/>
                    </a:lnL>
                    <a:lnR w="6350" cap="flat" cmpd="sng" algn="ctr">
                      <a:solidFill>
                        <a:schemeClr val="bg2">
                          <a:lumMod val="50000"/>
                        </a:schemeClr>
                      </a:solidFill>
                      <a:prstDash val="solid"/>
                      <a:round/>
                      <a:headEnd type="none" w="med" len="med"/>
                      <a:tailEnd type="none" w="med" len="med"/>
                    </a:lnR>
                    <a:lnT w="6350" cap="flat" cmpd="sng" algn="ctr">
                      <a:solidFill>
                        <a:schemeClr val="bg2">
                          <a:lumMod val="50000"/>
                        </a:schemeClr>
                      </a:solidFill>
                      <a:prstDash val="solid"/>
                      <a:round/>
                      <a:headEnd type="none" w="med" len="med"/>
                      <a:tailEnd type="none" w="med" len="med"/>
                    </a:lnT>
                    <a:lnB w="635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cPr/>
                </a:tc>
                <a:tc vMerge="1">
                  <a:tcPr/>
                </a:tc>
              </a:tr>
              <a:tr h="570230">
                <a:tc>
                  <a:txBody>
                    <a:bodyPr/>
                    <a:lstStyle/>
                    <a:p>
                      <a:pPr algn="ctr" rtl="0" fontAlgn="ctr"/>
                      <a:r>
                        <a:rPr lang="en-US" sz="900" u="none" strike="noStrike" dirty="0">
                          <a:effectLst/>
                          <a:latin typeface="微软雅黑" panose="020B0503020204020204" pitchFamily="34" charset="-122"/>
                          <a:ea typeface="微软雅黑" panose="020B0503020204020204" pitchFamily="34" charset="-122"/>
                        </a:rPr>
                        <a:t>C</a:t>
                      </a:r>
                      <a:endParaRPr lang="en-US" sz="9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634" marR="6634" marT="6634" marB="0" anchor="ctr">
                    <a:lnL w="6350" cap="flat" cmpd="sng" algn="ctr">
                      <a:solidFill>
                        <a:schemeClr val="bg2">
                          <a:lumMod val="50000"/>
                        </a:schemeClr>
                      </a:solidFill>
                      <a:prstDash val="solid"/>
                      <a:round/>
                      <a:headEnd type="none" w="med" len="med"/>
                      <a:tailEnd type="none" w="med" len="med"/>
                    </a:lnL>
                    <a:lnR w="6350" cap="flat" cmpd="sng" algn="ctr">
                      <a:solidFill>
                        <a:schemeClr val="bg2">
                          <a:lumMod val="50000"/>
                        </a:schemeClr>
                      </a:solidFill>
                      <a:prstDash val="solid"/>
                      <a:round/>
                      <a:headEnd type="none" w="med" len="med"/>
                      <a:tailEnd type="none" w="med" len="med"/>
                    </a:lnR>
                    <a:lnT w="6350" cap="flat" cmpd="sng" algn="ctr">
                      <a:solidFill>
                        <a:schemeClr val="bg2">
                          <a:lumMod val="50000"/>
                        </a:schemeClr>
                      </a:solidFill>
                      <a:prstDash val="solid"/>
                      <a:round/>
                      <a:headEnd type="none" w="med" len="med"/>
                      <a:tailEnd type="none" w="med" len="med"/>
                    </a:lnT>
                    <a:lnB w="635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marL="0" algn="ctr" defTabSz="914400" rtl="0" eaLnBrk="1" fontAlgn="ctr" latinLnBrk="0" hangingPunct="1"/>
                      <a:r>
                        <a:rPr lang="en-US" altLang="zh-CN" sz="900" b="1" u="none" strike="noStrike" kern="1200" dirty="0">
                          <a:solidFill>
                            <a:srgbClr val="C00000"/>
                          </a:solidFill>
                          <a:effectLst/>
                          <a:latin typeface="微软雅黑" panose="020B0503020204020204" pitchFamily="34" charset="-122"/>
                          <a:ea typeface="微软雅黑" panose="020B0503020204020204" pitchFamily="34" charset="-122"/>
                          <a:cs typeface="+mn-cs"/>
                        </a:rPr>
                        <a:t>150%</a:t>
                      </a:r>
                      <a:endParaRPr lang="en-US" altLang="zh-CN" sz="900" b="1" u="none" strike="noStrike" kern="1200" dirty="0">
                        <a:solidFill>
                          <a:srgbClr val="C00000"/>
                        </a:solidFill>
                        <a:effectLst/>
                        <a:latin typeface="微软雅黑" panose="020B0503020204020204" pitchFamily="34" charset="-122"/>
                        <a:ea typeface="微软雅黑" panose="020B0503020204020204" pitchFamily="34" charset="-122"/>
                        <a:cs typeface="+mn-cs"/>
                      </a:endParaRPr>
                    </a:p>
                  </a:txBody>
                  <a:tcPr marL="6634" marR="6634" marT="6634" marB="0" anchor="ctr">
                    <a:lnL w="6350" cap="flat" cmpd="sng" algn="ctr">
                      <a:solidFill>
                        <a:schemeClr val="bg2">
                          <a:lumMod val="50000"/>
                        </a:schemeClr>
                      </a:solidFill>
                      <a:prstDash val="solid"/>
                      <a:round/>
                      <a:headEnd type="none" w="med" len="med"/>
                      <a:tailEnd type="none" w="med" len="med"/>
                    </a:lnL>
                    <a:lnR w="6350" cap="flat" cmpd="sng" algn="ctr">
                      <a:solidFill>
                        <a:schemeClr val="bg2">
                          <a:lumMod val="50000"/>
                        </a:schemeClr>
                      </a:solidFill>
                      <a:prstDash val="solid"/>
                      <a:round/>
                      <a:headEnd type="none" w="med" len="med"/>
                      <a:tailEnd type="none" w="med" len="med"/>
                    </a:lnR>
                    <a:lnT w="6350" cap="flat" cmpd="sng" algn="ctr">
                      <a:solidFill>
                        <a:schemeClr val="bg2">
                          <a:lumMod val="50000"/>
                        </a:schemeClr>
                      </a:solidFill>
                      <a:prstDash val="solid"/>
                      <a:round/>
                      <a:headEnd type="none" w="med" len="med"/>
                      <a:tailEnd type="none" w="med" len="med"/>
                    </a:lnT>
                    <a:lnB w="635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cPr/>
                </a:tc>
                <a:tc vMerge="1">
                  <a:tcPr/>
                </a:tc>
                <a:tc vMerge="1">
                  <a:tcPr/>
                </a:tc>
              </a:tr>
            </a:tbl>
          </a:graphicData>
        </a:graphic>
      </p:graphicFrame>
      <p:sp>
        <p:nvSpPr>
          <p:cNvPr id="4" name="矩形 3"/>
          <p:cNvSpPr/>
          <p:nvPr/>
        </p:nvSpPr>
        <p:spPr>
          <a:xfrm>
            <a:off x="320396" y="1744523"/>
            <a:ext cx="3800305" cy="3466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商业银行的评级标准</a:t>
            </a:r>
            <a:endParaRPr lang="zh-CN" altLang="en-US" dirty="0"/>
          </a:p>
        </p:txBody>
      </p:sp>
      <p:grpSp>
        <p:nvGrpSpPr>
          <p:cNvPr id="9" name="组合 8"/>
          <p:cNvGrpSpPr/>
          <p:nvPr/>
        </p:nvGrpSpPr>
        <p:grpSpPr>
          <a:xfrm>
            <a:off x="6999316" y="1684996"/>
            <a:ext cx="4514454" cy="4855569"/>
            <a:chOff x="-108541" y="1404851"/>
            <a:chExt cx="5109601" cy="5120216"/>
          </a:xfrm>
        </p:grpSpPr>
        <p:sp>
          <p:nvSpPr>
            <p:cNvPr id="10" name="矩形 9"/>
            <p:cNvSpPr/>
            <p:nvPr/>
          </p:nvSpPr>
          <p:spPr>
            <a:xfrm>
              <a:off x="478732" y="1404851"/>
              <a:ext cx="4010535" cy="3990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投资级客户判断</a:t>
              </a:r>
              <a:r>
                <a:rPr lang="zh-CN" altLang="en-US" dirty="0"/>
                <a:t>逻辑规则</a:t>
              </a:r>
              <a:endParaRPr lang="zh-CN" altLang="en-US" dirty="0"/>
            </a:p>
          </p:txBody>
        </p:sp>
        <p:pic>
          <p:nvPicPr>
            <p:cNvPr id="11" name="图片 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8541" y="1881184"/>
              <a:ext cx="5109601" cy="4643883"/>
            </a:xfrm>
            <a:prstGeom prst="rect">
              <a:avLst/>
            </a:prstGeom>
          </p:spPr>
        </p:pic>
      </p:grpSp>
      <p:graphicFrame>
        <p:nvGraphicFramePr>
          <p:cNvPr id="8" name="表格 7"/>
          <p:cNvGraphicFramePr>
            <a:graphicFrameLocks noGrp="1"/>
          </p:cNvGraphicFramePr>
          <p:nvPr/>
        </p:nvGraphicFramePr>
        <p:xfrm>
          <a:off x="4846088" y="2447593"/>
          <a:ext cx="1737360" cy="3321685"/>
        </p:xfrm>
        <a:graphic>
          <a:graphicData uri="http://schemas.openxmlformats.org/drawingml/2006/table">
            <a:tbl>
              <a:tblPr>
                <a:tableStyleId>{5C22544A-7EE6-4342-B048-85BDC9FD1C3A}</a:tableStyleId>
              </a:tblPr>
              <a:tblGrid>
                <a:gridCol w="1737360"/>
              </a:tblGrid>
              <a:tr h="415231">
                <a:tc>
                  <a:txBody>
                    <a:bodyPr/>
                    <a:lstStyle/>
                    <a:p>
                      <a:pPr algn="ctr" fontAlgn="ctr"/>
                      <a:r>
                        <a:rPr lang="zh-CN" altLang="en-US" sz="1100" u="none" strike="noStrike" dirty="0" smtClean="0">
                          <a:effectLst/>
                          <a:latin typeface="+mj-ea"/>
                          <a:ea typeface="+mj-ea"/>
                        </a:rPr>
                        <a:t>债券投资</a:t>
                      </a:r>
                      <a:endParaRPr lang="zh-CN" altLang="en-US" sz="1100" b="0" i="0" u="none" strike="noStrike" dirty="0">
                        <a:solidFill>
                          <a:srgbClr val="000000"/>
                        </a:solidFill>
                        <a:effectLst/>
                        <a:latin typeface="+mj-ea"/>
                        <a:ea typeface="+mj-ea"/>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r h="415231">
                <a:tc>
                  <a:txBody>
                    <a:bodyPr/>
                    <a:lstStyle/>
                    <a:p>
                      <a:pPr algn="ctr" fontAlgn="ctr"/>
                      <a:r>
                        <a:rPr lang="zh-CN" altLang="en-US" sz="1100" u="none" strike="noStrike" dirty="0">
                          <a:effectLst/>
                          <a:latin typeface="+mj-ea"/>
                          <a:ea typeface="+mj-ea"/>
                        </a:rPr>
                        <a:t>同业拆借</a:t>
                      </a:r>
                      <a:endParaRPr lang="zh-CN" altLang="en-US" sz="1100" b="0" i="0" u="none" strike="noStrike" dirty="0">
                        <a:solidFill>
                          <a:srgbClr val="000000"/>
                        </a:solidFill>
                        <a:effectLst/>
                        <a:latin typeface="+mj-ea"/>
                        <a:ea typeface="+mj-ea"/>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r h="415231">
                <a:tc>
                  <a:txBody>
                    <a:bodyPr/>
                    <a:lstStyle/>
                    <a:p>
                      <a:pPr algn="ctr" fontAlgn="ctr"/>
                      <a:r>
                        <a:rPr lang="zh-CN" altLang="en-US" sz="1100" u="none" strike="noStrike">
                          <a:effectLst/>
                          <a:latin typeface="+mj-ea"/>
                          <a:ea typeface="+mj-ea"/>
                        </a:rPr>
                        <a:t>债券质押式逆回购</a:t>
                      </a:r>
                      <a:endParaRPr lang="zh-CN" altLang="en-US" sz="1100" b="0" i="0" u="none" strike="noStrike">
                        <a:solidFill>
                          <a:srgbClr val="000000"/>
                        </a:solidFill>
                        <a:effectLst/>
                        <a:latin typeface="+mj-ea"/>
                        <a:ea typeface="+mj-ea"/>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r>
              <a:tr h="415231">
                <a:tc>
                  <a:txBody>
                    <a:bodyPr/>
                    <a:lstStyle/>
                    <a:p>
                      <a:pPr algn="ctr" fontAlgn="ctr"/>
                      <a:r>
                        <a:rPr lang="zh-CN" altLang="en-US" sz="1100" u="none" strike="noStrike" dirty="0">
                          <a:effectLst/>
                          <a:latin typeface="+mj-ea"/>
                          <a:ea typeface="+mj-ea"/>
                        </a:rPr>
                        <a:t>汇利率衍生品交易</a:t>
                      </a:r>
                      <a:endParaRPr lang="zh-CN" altLang="en-US" sz="1100" b="0" i="0" u="none" strike="noStrike" dirty="0">
                        <a:solidFill>
                          <a:srgbClr val="000000"/>
                        </a:solidFill>
                        <a:effectLst/>
                        <a:latin typeface="+mj-ea"/>
                        <a:ea typeface="+mj-ea"/>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r>
              <a:tr h="415231">
                <a:tc>
                  <a:txBody>
                    <a:bodyPr/>
                    <a:lstStyle/>
                    <a:p>
                      <a:pPr algn="ctr" fontAlgn="ctr"/>
                      <a:r>
                        <a:rPr lang="zh-CN" altLang="en-US" sz="1100" u="none" strike="noStrike">
                          <a:effectLst/>
                          <a:latin typeface="+mj-ea"/>
                          <a:ea typeface="+mj-ea"/>
                        </a:rPr>
                        <a:t>存放同业</a:t>
                      </a:r>
                      <a:endParaRPr lang="zh-CN" altLang="en-US" sz="1100" b="0" i="0" u="none" strike="noStrike">
                        <a:solidFill>
                          <a:srgbClr val="000000"/>
                        </a:solidFill>
                        <a:effectLst/>
                        <a:latin typeface="+mj-ea"/>
                        <a:ea typeface="+mj-ea"/>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r>
              <a:tr h="415231">
                <a:tc>
                  <a:txBody>
                    <a:bodyPr/>
                    <a:lstStyle/>
                    <a:p>
                      <a:pPr algn="ctr" fontAlgn="ctr"/>
                      <a:r>
                        <a:rPr lang="zh-CN" altLang="en-US" sz="1100" u="none" strike="noStrike">
                          <a:effectLst/>
                          <a:latin typeface="+mj-ea"/>
                          <a:ea typeface="+mj-ea"/>
                        </a:rPr>
                        <a:t>同业借款</a:t>
                      </a:r>
                      <a:endParaRPr lang="zh-CN" altLang="en-US" sz="1100" b="0" i="0" u="none" strike="noStrike">
                        <a:solidFill>
                          <a:srgbClr val="000000"/>
                        </a:solidFill>
                        <a:effectLst/>
                        <a:latin typeface="+mj-ea"/>
                        <a:ea typeface="+mj-ea"/>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r>
              <a:tr h="415231">
                <a:tc>
                  <a:txBody>
                    <a:bodyPr/>
                    <a:lstStyle/>
                    <a:p>
                      <a:pPr algn="ctr" fontAlgn="ctr"/>
                      <a:r>
                        <a:rPr lang="zh-CN" altLang="en-US" sz="1100" u="none" strike="noStrike">
                          <a:effectLst/>
                          <a:latin typeface="+mj-ea"/>
                          <a:ea typeface="+mj-ea"/>
                        </a:rPr>
                        <a:t>票据逆回购</a:t>
                      </a:r>
                      <a:endParaRPr lang="zh-CN" altLang="en-US" sz="1100" b="0" i="0" u="none" strike="noStrike">
                        <a:solidFill>
                          <a:srgbClr val="000000"/>
                        </a:solidFill>
                        <a:effectLst/>
                        <a:latin typeface="+mj-ea"/>
                        <a:ea typeface="+mj-ea"/>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r>
              <a:tr h="415231">
                <a:tc>
                  <a:txBody>
                    <a:bodyPr/>
                    <a:lstStyle/>
                    <a:p>
                      <a:pPr algn="ctr" fontAlgn="ctr"/>
                      <a:r>
                        <a:rPr lang="zh-CN" altLang="en-US" sz="1100" u="none" strike="noStrike" dirty="0">
                          <a:effectLst/>
                          <a:latin typeface="+mj-ea"/>
                          <a:ea typeface="+mj-ea"/>
                        </a:rPr>
                        <a:t>转贴现买入</a:t>
                      </a:r>
                      <a:endParaRPr lang="zh-CN" altLang="en-US" sz="1100" b="0" i="0" u="none" strike="noStrike" dirty="0">
                        <a:solidFill>
                          <a:srgbClr val="000000"/>
                        </a:solidFill>
                        <a:effectLst/>
                        <a:latin typeface="+mj-ea"/>
                        <a:ea typeface="+mj-ea"/>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sp>
        <p:nvSpPr>
          <p:cNvPr id="13" name="矩形 12"/>
          <p:cNvSpPr/>
          <p:nvPr/>
        </p:nvSpPr>
        <p:spPr>
          <a:xfrm>
            <a:off x="4795415" y="1961804"/>
            <a:ext cx="1863079" cy="4485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t>金融市场</a:t>
            </a:r>
            <a:r>
              <a:rPr lang="zh-CN" altLang="en-US" sz="1400" dirty="0" smtClean="0"/>
              <a:t>部</a:t>
            </a:r>
            <a:endParaRPr lang="en-US" altLang="zh-CN" sz="1400" dirty="0" smtClean="0"/>
          </a:p>
          <a:p>
            <a:pPr algn="ctr"/>
            <a:r>
              <a:rPr lang="zh-CN" altLang="en-US" sz="1400" dirty="0" smtClean="0"/>
              <a:t>资产业务</a:t>
            </a:r>
            <a:endParaRPr lang="zh-CN" altLang="en-US" sz="1400" dirty="0"/>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49AE70B2-8BF9-45C0-BB95-33D1B9D3A854}" type="slidenum">
              <a:rPr lang="zh-CN" altLang="en-US" smtClean="0"/>
            </a:fld>
            <a:endParaRPr lang="zh-CN" altLang="en-US"/>
          </a:p>
        </p:txBody>
      </p:sp>
      <p:sp>
        <p:nvSpPr>
          <p:cNvPr id="3" name="标题 21"/>
          <p:cNvSpPr txBox="1"/>
          <p:nvPr/>
        </p:nvSpPr>
        <p:spPr bwMode="auto">
          <a:xfrm>
            <a:off x="320396" y="197064"/>
            <a:ext cx="7745730" cy="387144"/>
          </a:xfrm>
          <a:prstGeom prst="rect">
            <a:avLst/>
          </a:prstGeom>
        </p:spPr>
        <p:txBody>
          <a:bodyPr lIns="90000" tIns="0" rIns="90000" bIns="0" anchor="b" anchorCtr="0"/>
          <a:lstStyle>
            <a:lvl1pPr algn="l" rtl="0" eaLnBrk="1" fontAlgn="base" hangingPunct="1">
              <a:spcBef>
                <a:spcPct val="0"/>
              </a:spcBef>
              <a:spcAft>
                <a:spcPct val="0"/>
              </a:spcAft>
              <a:defRPr kumimoji="1" lang="en-US" altLang="zh-TW" sz="2200" b="1" kern="0" baseline="0" dirty="0" smtClean="0">
                <a:solidFill>
                  <a:schemeClr val="tx1"/>
                </a:solidFill>
                <a:latin typeface="Arial" panose="020B0604020202020204" pitchFamily="34" charset="0"/>
                <a:ea typeface="楷体_GB2312" panose="02010609030101010101" pitchFamily="49" charset="-122"/>
                <a:cs typeface="+mj-cs"/>
              </a:defRPr>
            </a:lvl1pPr>
            <a:lvl2pPr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2pPr>
            <a:lvl3pPr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3pPr>
            <a:lvl4pPr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4pPr>
            <a:lvl5pPr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5pPr>
            <a:lvl6pPr marL="495300"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6pPr>
            <a:lvl7pPr marL="990600"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7pPr>
            <a:lvl8pPr marL="1485900"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8pPr>
            <a:lvl9pPr marL="1981200"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9pPr>
          </a:lstStyle>
          <a:p>
            <a:pPr>
              <a:defRPr/>
            </a:pPr>
            <a:r>
              <a:rPr lang="zh-CN" altLang="en-US" sz="2400" dirty="0">
                <a:latin typeface="楷体_GB2312" panose="02010609030101010101" pitchFamily="49" charset="-122"/>
              </a:rPr>
              <a:t>二</a:t>
            </a:r>
            <a:r>
              <a:rPr lang="zh-CN" altLang="en-US" sz="2400" dirty="0" smtClean="0">
                <a:latin typeface="楷体_GB2312" panose="02010609030101010101" pitchFamily="49" charset="-122"/>
              </a:rPr>
              <a:t>、</a:t>
            </a:r>
            <a:r>
              <a:rPr lang="zh-CN" altLang="en-US" sz="2400" dirty="0">
                <a:latin typeface="楷体_GB2312" panose="02010609030101010101" pitchFamily="49" charset="-122"/>
                <a:sym typeface="+mn-ea"/>
              </a:rPr>
              <a:t>目前已完成的工作</a:t>
            </a:r>
            <a:endParaRPr lang="zh-CN" altLang="en-US" sz="2400" dirty="0">
              <a:latin typeface="楷体_GB2312" panose="02010609030101010101" pitchFamily="49" charset="-122"/>
              <a:sym typeface="+mn-ea"/>
            </a:endParaRPr>
          </a:p>
        </p:txBody>
      </p:sp>
      <p:sp>
        <p:nvSpPr>
          <p:cNvPr id="17" name="文本框 16"/>
          <p:cNvSpPr txBox="1"/>
          <p:nvPr/>
        </p:nvSpPr>
        <p:spPr>
          <a:xfrm>
            <a:off x="478732" y="934547"/>
            <a:ext cx="7128510" cy="398780"/>
          </a:xfrm>
          <a:prstGeom prst="rect">
            <a:avLst/>
          </a:prstGeom>
          <a:noFill/>
        </p:spPr>
        <p:txBody>
          <a:bodyPr wrap="square" rtlCol="0">
            <a:spAutoFit/>
          </a:bodyPr>
          <a:lstStyle/>
          <a:p>
            <a:pPr indent="0">
              <a:buNone/>
            </a:pPr>
            <a:r>
              <a:rPr lang="zh-CN" altLang="en-US" sz="2000" dirty="0" smtClean="0">
                <a:solidFill>
                  <a:srgbClr val="000000"/>
                </a:solidFill>
                <a:latin typeface="Arial" panose="020B0604020202020204" pitchFamily="34" charset="0"/>
                <a:ea typeface="微软雅黑" panose="020B0503020204020204" pitchFamily="34" charset="-122"/>
                <a:sym typeface="+mn-ea"/>
              </a:rPr>
              <a:t>（</a:t>
            </a:r>
            <a:r>
              <a:rPr lang="zh-CN" altLang="en-US" sz="2000" dirty="0">
                <a:solidFill>
                  <a:srgbClr val="000000"/>
                </a:solidFill>
                <a:latin typeface="Arial" panose="020B0604020202020204" pitchFamily="34" charset="0"/>
                <a:ea typeface="微软雅黑" panose="020B0503020204020204" pitchFamily="34" charset="-122"/>
                <a:sym typeface="+mn-ea"/>
              </a:rPr>
              <a:t>二</a:t>
            </a:r>
            <a:r>
              <a:rPr lang="zh-CN" altLang="en-US" sz="2000" dirty="0" smtClean="0">
                <a:solidFill>
                  <a:srgbClr val="000000"/>
                </a:solidFill>
                <a:latin typeface="Arial" panose="020B0604020202020204" pitchFamily="34" charset="0"/>
                <a:ea typeface="微软雅黑" panose="020B0503020204020204" pitchFamily="34" charset="-122"/>
                <a:sym typeface="+mn-ea"/>
              </a:rPr>
              <a:t>）巴</a:t>
            </a:r>
            <a:r>
              <a:rPr lang="en-US" altLang="zh-CN" sz="2000" dirty="0" smtClean="0">
                <a:solidFill>
                  <a:srgbClr val="000000"/>
                </a:solidFill>
                <a:latin typeface="Arial" panose="020B0604020202020204" pitchFamily="34" charset="0"/>
                <a:ea typeface="微软雅黑" panose="020B0503020204020204" pitchFamily="34" charset="-122"/>
                <a:sym typeface="+mn-ea"/>
              </a:rPr>
              <a:t>III</a:t>
            </a:r>
            <a:r>
              <a:rPr lang="zh-CN" altLang="en-US" sz="2000" dirty="0" smtClean="0">
                <a:solidFill>
                  <a:srgbClr val="000000"/>
                </a:solidFill>
                <a:latin typeface="Arial" panose="020B0604020202020204" pitchFamily="34" charset="0"/>
                <a:ea typeface="微软雅黑" panose="020B0503020204020204" pitchFamily="34" charset="-122"/>
                <a:sym typeface="+mn-ea"/>
              </a:rPr>
              <a:t>数据</a:t>
            </a:r>
            <a:r>
              <a:rPr lang="zh-CN" altLang="en-US" sz="2000" dirty="0">
                <a:solidFill>
                  <a:srgbClr val="000000"/>
                </a:solidFill>
                <a:latin typeface="Arial" panose="020B0604020202020204" pitchFamily="34" charset="0"/>
                <a:ea typeface="微软雅黑" panose="020B0503020204020204" pitchFamily="34" charset="-122"/>
                <a:sym typeface="+mn-ea"/>
              </a:rPr>
              <a:t>补</a:t>
            </a:r>
            <a:r>
              <a:rPr lang="zh-CN" altLang="en-US" sz="2000" dirty="0" smtClean="0">
                <a:solidFill>
                  <a:srgbClr val="000000"/>
                </a:solidFill>
                <a:latin typeface="Arial" panose="020B0604020202020204" pitchFamily="34" charset="0"/>
                <a:ea typeface="微软雅黑" panose="020B0503020204020204" pitchFamily="34" charset="-122"/>
                <a:sym typeface="+mn-ea"/>
              </a:rPr>
              <a:t>录及更新</a:t>
            </a:r>
            <a:endParaRPr lang="zh-CN" altLang="en-US" sz="2000" dirty="0">
              <a:solidFill>
                <a:srgbClr val="000000"/>
              </a:solidFill>
              <a:latin typeface="Arial" panose="020B0604020202020204" pitchFamily="34" charset="0"/>
              <a:ea typeface="微软雅黑" panose="020B0503020204020204" pitchFamily="34" charset="-122"/>
              <a:sym typeface="+mn-ea"/>
            </a:endParaRPr>
          </a:p>
        </p:txBody>
      </p:sp>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889462" y="1527928"/>
            <a:ext cx="10058400" cy="5015859"/>
          </a:xfrm>
          <a:prstGeom prst="rect">
            <a:avLst/>
          </a:prstGeom>
        </p:spPr>
      </p:pic>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49AE70B2-8BF9-45C0-BB95-33D1B9D3A854}" type="slidenum">
              <a:rPr lang="zh-CN" altLang="en-US" smtClean="0"/>
            </a:fld>
            <a:endParaRPr lang="zh-CN" altLang="en-US"/>
          </a:p>
        </p:txBody>
      </p:sp>
      <p:sp>
        <p:nvSpPr>
          <p:cNvPr id="3" name="标题 21"/>
          <p:cNvSpPr txBox="1"/>
          <p:nvPr/>
        </p:nvSpPr>
        <p:spPr bwMode="auto">
          <a:xfrm>
            <a:off x="320396" y="197064"/>
            <a:ext cx="7745730" cy="387144"/>
          </a:xfrm>
          <a:prstGeom prst="rect">
            <a:avLst/>
          </a:prstGeom>
        </p:spPr>
        <p:txBody>
          <a:bodyPr lIns="90000" tIns="0" rIns="90000" bIns="0" anchor="b" anchorCtr="0"/>
          <a:lstStyle>
            <a:lvl1pPr algn="l" rtl="0" eaLnBrk="1" fontAlgn="base" hangingPunct="1">
              <a:spcBef>
                <a:spcPct val="0"/>
              </a:spcBef>
              <a:spcAft>
                <a:spcPct val="0"/>
              </a:spcAft>
              <a:defRPr kumimoji="1" lang="en-US" altLang="zh-TW" sz="2200" b="1" kern="0" baseline="0" dirty="0" smtClean="0">
                <a:solidFill>
                  <a:schemeClr val="tx1"/>
                </a:solidFill>
                <a:latin typeface="Arial" panose="020B0604020202020204" pitchFamily="34" charset="0"/>
                <a:ea typeface="楷体_GB2312" panose="02010609030101010101" pitchFamily="49" charset="-122"/>
                <a:cs typeface="+mj-cs"/>
              </a:defRPr>
            </a:lvl1pPr>
            <a:lvl2pPr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2pPr>
            <a:lvl3pPr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3pPr>
            <a:lvl4pPr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4pPr>
            <a:lvl5pPr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5pPr>
            <a:lvl6pPr marL="495300"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6pPr>
            <a:lvl7pPr marL="990600"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7pPr>
            <a:lvl8pPr marL="1485900"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8pPr>
            <a:lvl9pPr marL="1981200"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9pPr>
          </a:lstStyle>
          <a:p>
            <a:pPr>
              <a:defRPr/>
            </a:pPr>
            <a:r>
              <a:rPr lang="zh-CN" altLang="en-US" sz="2400" dirty="0">
                <a:latin typeface="楷体_GB2312" panose="02010609030101010101" pitchFamily="49" charset="-122"/>
              </a:rPr>
              <a:t>二</a:t>
            </a:r>
            <a:r>
              <a:rPr lang="zh-CN" altLang="en-US" sz="2400" dirty="0" smtClean="0">
                <a:latin typeface="楷体_GB2312" panose="02010609030101010101" pitchFamily="49" charset="-122"/>
              </a:rPr>
              <a:t>、</a:t>
            </a:r>
            <a:r>
              <a:rPr lang="zh-CN" altLang="en-US" sz="2400" dirty="0">
                <a:latin typeface="楷体_GB2312" panose="02010609030101010101" pitchFamily="49" charset="-122"/>
                <a:sym typeface="+mn-ea"/>
              </a:rPr>
              <a:t>目前已完成的工作</a:t>
            </a:r>
            <a:endParaRPr lang="zh-CN" altLang="en-US" sz="2400" dirty="0">
              <a:latin typeface="楷体_GB2312" panose="02010609030101010101" pitchFamily="49" charset="-122"/>
              <a:sym typeface="+mn-ea"/>
            </a:endParaRPr>
          </a:p>
        </p:txBody>
      </p:sp>
      <p:sp>
        <p:nvSpPr>
          <p:cNvPr id="17" name="文本框 16"/>
          <p:cNvSpPr txBox="1"/>
          <p:nvPr/>
        </p:nvSpPr>
        <p:spPr>
          <a:xfrm>
            <a:off x="478732" y="934547"/>
            <a:ext cx="7128510" cy="398780"/>
          </a:xfrm>
          <a:prstGeom prst="rect">
            <a:avLst/>
          </a:prstGeom>
          <a:noFill/>
        </p:spPr>
        <p:txBody>
          <a:bodyPr wrap="square" rtlCol="0">
            <a:spAutoFit/>
          </a:bodyPr>
          <a:lstStyle/>
          <a:p>
            <a:pPr indent="0">
              <a:buNone/>
            </a:pPr>
            <a:r>
              <a:rPr lang="zh-CN" altLang="en-US" sz="2000" dirty="0" smtClean="0">
                <a:solidFill>
                  <a:srgbClr val="000000"/>
                </a:solidFill>
                <a:latin typeface="Arial" panose="020B0604020202020204" pitchFamily="34" charset="0"/>
                <a:ea typeface="微软雅黑" panose="020B0503020204020204" pitchFamily="34" charset="-122"/>
                <a:sym typeface="+mn-ea"/>
              </a:rPr>
              <a:t>（三</a:t>
            </a:r>
            <a:r>
              <a:rPr lang="zh-CN" altLang="en-US" sz="2000" dirty="0">
                <a:solidFill>
                  <a:srgbClr val="000000"/>
                </a:solidFill>
                <a:latin typeface="Arial" panose="020B0604020202020204" pitchFamily="34" charset="0"/>
                <a:ea typeface="微软雅黑" panose="020B0503020204020204" pitchFamily="34" charset="-122"/>
                <a:sym typeface="+mn-ea"/>
              </a:rPr>
              <a:t>）分行</a:t>
            </a:r>
            <a:r>
              <a:rPr lang="zh-CN" altLang="en-US" sz="2000" dirty="0" smtClean="0">
                <a:solidFill>
                  <a:srgbClr val="000000"/>
                </a:solidFill>
                <a:latin typeface="Arial" panose="020B0604020202020204" pitchFamily="34" charset="0"/>
                <a:ea typeface="微软雅黑" panose="020B0503020204020204" pitchFamily="34" charset="-122"/>
                <a:sym typeface="+mn-ea"/>
              </a:rPr>
              <a:t>培训及意见沟通</a:t>
            </a:r>
            <a:endParaRPr lang="zh-CN" altLang="en-US" sz="2000" dirty="0">
              <a:solidFill>
                <a:srgbClr val="000000"/>
              </a:solidFill>
              <a:latin typeface="Arial" panose="020B0604020202020204" pitchFamily="34" charset="0"/>
              <a:ea typeface="微软雅黑" panose="020B0503020204020204" pitchFamily="34" charset="-122"/>
              <a:sym typeface="+mn-ea"/>
            </a:endParaRPr>
          </a:p>
        </p:txBody>
      </p:sp>
      <p:pic>
        <p:nvPicPr>
          <p:cNvPr id="4" name="图片 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578484" y="2853709"/>
            <a:ext cx="3236421" cy="2427316"/>
          </a:xfrm>
          <a:prstGeom prst="rect">
            <a:avLst/>
          </a:prstGeom>
        </p:spPr>
      </p:pic>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59502" y="2853709"/>
            <a:ext cx="3236421" cy="2427316"/>
          </a:xfrm>
          <a:prstGeom prst="rect">
            <a:avLst/>
          </a:prstGeom>
        </p:spPr>
      </p:pic>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68593" y="2853709"/>
            <a:ext cx="3245522" cy="2433188"/>
          </a:xfrm>
          <a:prstGeom prst="rect">
            <a:avLst/>
          </a:prstGeom>
        </p:spPr>
      </p:pic>
      <p:grpSp>
        <p:nvGrpSpPr>
          <p:cNvPr id="8" name="组合 7"/>
          <p:cNvGrpSpPr/>
          <p:nvPr/>
        </p:nvGrpSpPr>
        <p:grpSpPr>
          <a:xfrm>
            <a:off x="478732" y="1537023"/>
            <a:ext cx="11367674" cy="884820"/>
            <a:chOff x="428086" y="1010482"/>
            <a:chExt cx="11292857" cy="648000"/>
          </a:xfrm>
        </p:grpSpPr>
        <p:sp>
          <p:nvSpPr>
            <p:cNvPr id="9" name="缺角矩形 8"/>
            <p:cNvSpPr/>
            <p:nvPr/>
          </p:nvSpPr>
          <p:spPr>
            <a:xfrm>
              <a:off x="428086" y="1010482"/>
              <a:ext cx="11292857" cy="648000"/>
            </a:xfrm>
            <a:prstGeom prst="plaque">
              <a:avLst>
                <a:gd name="adj" fmla="val 10643"/>
              </a:avLst>
            </a:prstGeom>
            <a:solidFill>
              <a:srgbClr val="FFFFFF">
                <a:lumMod val="85000"/>
              </a:srgbClr>
            </a:solidFill>
            <a:ln>
              <a:noFill/>
            </a:ln>
            <a:scene3d>
              <a:camera prst="orthographicFront"/>
              <a:lightRig rig="threePt" dir="t"/>
            </a:scene3d>
            <a:sp3d>
              <a:bevelT w="139700" prst="cross"/>
            </a:sp3d>
          </p:spPr>
          <p:style>
            <a:lnRef idx="2">
              <a:srgbClr val="5B9BD5">
                <a:shade val="50000"/>
              </a:srgbClr>
            </a:lnRef>
            <a:fillRef idx="1">
              <a:srgbClr val="5B9BD5"/>
            </a:fillRef>
            <a:effectRef idx="0">
              <a:srgbClr val="5B9BD5"/>
            </a:effectRef>
            <a:fontRef idx="minor">
              <a:srgbClr val="FFFFFF"/>
            </a:fontRef>
          </p:style>
          <p:txBody>
            <a:bodyPr rtlCol="0" anchor="ctr"/>
            <a:lstStyle/>
            <a:p>
              <a:pPr algn="ctr"/>
              <a:endParaRPr lang="zh-CN" altLang="en-US" dirty="0">
                <a:solidFill>
                  <a:srgbClr val="006BAF"/>
                </a:solidFill>
              </a:endParaRPr>
            </a:p>
          </p:txBody>
        </p:sp>
        <p:sp>
          <p:nvSpPr>
            <p:cNvPr id="10" name="矩形 9"/>
            <p:cNvSpPr/>
            <p:nvPr/>
          </p:nvSpPr>
          <p:spPr>
            <a:xfrm>
              <a:off x="1098464" y="1050610"/>
              <a:ext cx="10398038" cy="539916"/>
            </a:xfrm>
            <a:prstGeom prst="rect">
              <a:avLst/>
            </a:prstGeom>
          </p:spPr>
          <p:txBody>
            <a:bodyPr wrap="square">
              <a:spAutoFit/>
            </a:bodyPr>
            <a:lstStyle/>
            <a:p>
              <a:r>
                <a:rPr lang="zh-CN" altLang="en-US" sz="1400" dirty="0" smtClean="0"/>
                <a:t>为解决分行信息补录过程中出现的数据不准确、数据缺失、数据过期等情况，我部于</a:t>
              </a:r>
              <a:r>
                <a:rPr lang="en-US" altLang="zh-CN" sz="1400" dirty="0" smtClean="0"/>
                <a:t>6</a:t>
              </a:r>
              <a:r>
                <a:rPr lang="zh-CN" altLang="en-US" sz="1400" dirty="0" smtClean="0"/>
                <a:t>月召开全行视频会议，邀请资产负债部专家进行巴</a:t>
              </a:r>
              <a:r>
                <a:rPr lang="en-US" altLang="zh-CN" sz="1400" dirty="0" smtClean="0"/>
                <a:t>III</a:t>
              </a:r>
              <a:r>
                <a:rPr lang="zh-CN" altLang="en-US" sz="1400" dirty="0" smtClean="0"/>
                <a:t>信息录入培训，并通过金市小课堂、腾讯会议等形式向分行举办多次培训。及时将分行意见建议反馈资产负债部，通过数据规范、后台刷数等方式减轻分行负担，提高数据准确性。</a:t>
              </a:r>
              <a:endParaRPr lang="zh-CN" altLang="en-US" sz="1400" dirty="0"/>
            </a:p>
          </p:txBody>
        </p:sp>
        <p:sp>
          <p:nvSpPr>
            <p:cNvPr id="11" name="iconfont-1013-788019"/>
            <p:cNvSpPr/>
            <p:nvPr/>
          </p:nvSpPr>
          <p:spPr>
            <a:xfrm>
              <a:off x="508549" y="1078723"/>
              <a:ext cx="589915" cy="506095"/>
            </a:xfrm>
            <a:custGeom>
              <a:avLst/>
              <a:gdLst>
                <a:gd name="T0" fmla="*/ 5249 w 10880"/>
                <a:gd name="T1" fmla="*/ 4952 h 8534"/>
                <a:gd name="T2" fmla="*/ 6093 w 10880"/>
                <a:gd name="T3" fmla="*/ 4812 h 8534"/>
                <a:gd name="T4" fmla="*/ 6227 w 10880"/>
                <a:gd name="T5" fmla="*/ 4456 h 8534"/>
                <a:gd name="T6" fmla="*/ 5870 w 10880"/>
                <a:gd name="T7" fmla="*/ 4322 h 8534"/>
                <a:gd name="T8" fmla="*/ 5732 w 10880"/>
                <a:gd name="T9" fmla="*/ 4384 h 8534"/>
                <a:gd name="T10" fmla="*/ 5702 w 10880"/>
                <a:gd name="T11" fmla="*/ 3956 h 8534"/>
                <a:gd name="T12" fmla="*/ 5331 w 10880"/>
                <a:gd name="T13" fmla="*/ 3514 h 8534"/>
                <a:gd name="T14" fmla="*/ 4380 w 10880"/>
                <a:gd name="T15" fmla="*/ 4152 h 8534"/>
                <a:gd name="T16" fmla="*/ 4185 w 10880"/>
                <a:gd name="T17" fmla="*/ 4365 h 8534"/>
                <a:gd name="T18" fmla="*/ 4175 w 10880"/>
                <a:gd name="T19" fmla="*/ 4209 h 8534"/>
                <a:gd name="T20" fmla="*/ 4090 w 10880"/>
                <a:gd name="T21" fmla="*/ 3435 h 8534"/>
                <a:gd name="T22" fmla="*/ 3724 w 10880"/>
                <a:gd name="T23" fmla="*/ 3023 h 8534"/>
                <a:gd name="T24" fmla="*/ 1975 w 10880"/>
                <a:gd name="T25" fmla="*/ 4973 h 8534"/>
                <a:gd name="T26" fmla="*/ 2077 w 10880"/>
                <a:gd name="T27" fmla="*/ 5340 h 8534"/>
                <a:gd name="T28" fmla="*/ 2210 w 10880"/>
                <a:gd name="T29" fmla="*/ 5375 h 8534"/>
                <a:gd name="T30" fmla="*/ 2445 w 10880"/>
                <a:gd name="T31" fmla="*/ 5238 h 8534"/>
                <a:gd name="T32" fmla="*/ 3578 w 10880"/>
                <a:gd name="T33" fmla="*/ 3624 h 8534"/>
                <a:gd name="T34" fmla="*/ 3638 w 10880"/>
                <a:gd name="T35" fmla="*/ 4240 h 8534"/>
                <a:gd name="T36" fmla="*/ 3943 w 10880"/>
                <a:gd name="T37" fmla="*/ 5035 h 8534"/>
                <a:gd name="T38" fmla="*/ 4563 w 10880"/>
                <a:gd name="T39" fmla="*/ 4750 h 8534"/>
                <a:gd name="T40" fmla="*/ 4780 w 10880"/>
                <a:gd name="T41" fmla="*/ 4513 h 8534"/>
                <a:gd name="T42" fmla="*/ 5182 w 10880"/>
                <a:gd name="T43" fmla="*/ 4095 h 8534"/>
                <a:gd name="T44" fmla="*/ 5184 w 10880"/>
                <a:gd name="T45" fmla="*/ 4101 h 8534"/>
                <a:gd name="T46" fmla="*/ 5164 w 10880"/>
                <a:gd name="T47" fmla="*/ 4496 h 8534"/>
                <a:gd name="T48" fmla="*/ 5249 w 10880"/>
                <a:gd name="T49" fmla="*/ 4952 h 8534"/>
                <a:gd name="T50" fmla="*/ 9838 w 10880"/>
                <a:gd name="T51" fmla="*/ 1363 h 8534"/>
                <a:gd name="T52" fmla="*/ 9248 w 10880"/>
                <a:gd name="T53" fmla="*/ 1953 h 8534"/>
                <a:gd name="T54" fmla="*/ 7668 w 10880"/>
                <a:gd name="T55" fmla="*/ 3534 h 8534"/>
                <a:gd name="T56" fmla="*/ 6362 w 10880"/>
                <a:gd name="T57" fmla="*/ 4840 h 8534"/>
                <a:gd name="T58" fmla="*/ 6116 w 10880"/>
                <a:gd name="T59" fmla="*/ 6244 h 8534"/>
                <a:gd name="T60" fmla="*/ 7447 w 10880"/>
                <a:gd name="T61" fmla="*/ 5838 h 8534"/>
                <a:gd name="T62" fmla="*/ 7668 w 10880"/>
                <a:gd name="T63" fmla="*/ 5618 h 8534"/>
                <a:gd name="T64" fmla="*/ 9285 w 10880"/>
                <a:gd name="T65" fmla="*/ 4001 h 8534"/>
                <a:gd name="T66" fmla="*/ 10880 w 10880"/>
                <a:gd name="T67" fmla="*/ 2406 h 8534"/>
                <a:gd name="T68" fmla="*/ 9838 w 10880"/>
                <a:gd name="T69" fmla="*/ 1363 h 8534"/>
                <a:gd name="T70" fmla="*/ 8247 w 10880"/>
                <a:gd name="T71" fmla="*/ 6694 h 8534"/>
                <a:gd name="T72" fmla="*/ 6833 w 10880"/>
                <a:gd name="T73" fmla="*/ 8107 h 8534"/>
                <a:gd name="T74" fmla="*/ 1839 w 10880"/>
                <a:gd name="T75" fmla="*/ 8107 h 8534"/>
                <a:gd name="T76" fmla="*/ 426 w 10880"/>
                <a:gd name="T77" fmla="*/ 6694 h 8534"/>
                <a:gd name="T78" fmla="*/ 426 w 10880"/>
                <a:gd name="T79" fmla="*/ 1840 h 8534"/>
                <a:gd name="T80" fmla="*/ 1839 w 10880"/>
                <a:gd name="T81" fmla="*/ 427 h 8534"/>
                <a:gd name="T82" fmla="*/ 6833 w 10880"/>
                <a:gd name="T83" fmla="*/ 427 h 8534"/>
                <a:gd name="T84" fmla="*/ 8246 w 10880"/>
                <a:gd name="T85" fmla="*/ 1840 h 8534"/>
                <a:gd name="T86" fmla="*/ 8246 w 10880"/>
                <a:gd name="T87" fmla="*/ 1953 h 8534"/>
                <a:gd name="T88" fmla="*/ 8673 w 10880"/>
                <a:gd name="T89" fmla="*/ 1953 h 8534"/>
                <a:gd name="T90" fmla="*/ 8673 w 10880"/>
                <a:gd name="T91" fmla="*/ 1840 h 8534"/>
                <a:gd name="T92" fmla="*/ 6833 w 10880"/>
                <a:gd name="T93" fmla="*/ 0 h 8534"/>
                <a:gd name="T94" fmla="*/ 1839 w 10880"/>
                <a:gd name="T95" fmla="*/ 0 h 8534"/>
                <a:gd name="T96" fmla="*/ 0 w 10880"/>
                <a:gd name="T97" fmla="*/ 1840 h 8534"/>
                <a:gd name="T98" fmla="*/ 0 w 10880"/>
                <a:gd name="T99" fmla="*/ 6694 h 8534"/>
                <a:gd name="T100" fmla="*/ 1839 w 10880"/>
                <a:gd name="T101" fmla="*/ 8534 h 8534"/>
                <a:gd name="T102" fmla="*/ 6833 w 10880"/>
                <a:gd name="T103" fmla="*/ 8534 h 8534"/>
                <a:gd name="T104" fmla="*/ 8673 w 10880"/>
                <a:gd name="T105" fmla="*/ 6694 h 8534"/>
                <a:gd name="T106" fmla="*/ 8673 w 10880"/>
                <a:gd name="T107" fmla="*/ 6433 h 8534"/>
                <a:gd name="T108" fmla="*/ 8246 w 10880"/>
                <a:gd name="T109" fmla="*/ 6433 h 8534"/>
                <a:gd name="T110" fmla="*/ 8246 w 10880"/>
                <a:gd name="T111" fmla="*/ 6694 h 8534"/>
                <a:gd name="T112" fmla="*/ 8247 w 10880"/>
                <a:gd name="T113" fmla="*/ 6694 h 8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880" h="8534">
                  <a:moveTo>
                    <a:pt x="5249" y="4952"/>
                  </a:moveTo>
                  <a:cubicBezTo>
                    <a:pt x="5432" y="5103"/>
                    <a:pt x="5664" y="5007"/>
                    <a:pt x="6093" y="4812"/>
                  </a:cubicBezTo>
                  <a:cubicBezTo>
                    <a:pt x="6229" y="4751"/>
                    <a:pt x="6288" y="4591"/>
                    <a:pt x="6227" y="4456"/>
                  </a:cubicBezTo>
                  <a:cubicBezTo>
                    <a:pt x="6164" y="4320"/>
                    <a:pt x="6005" y="4260"/>
                    <a:pt x="5870" y="4322"/>
                  </a:cubicBezTo>
                  <a:cubicBezTo>
                    <a:pt x="5818" y="4346"/>
                    <a:pt x="5772" y="4366"/>
                    <a:pt x="5732" y="4384"/>
                  </a:cubicBezTo>
                  <a:cubicBezTo>
                    <a:pt x="5746" y="4260"/>
                    <a:pt x="5746" y="4113"/>
                    <a:pt x="5702" y="3956"/>
                  </a:cubicBezTo>
                  <a:cubicBezTo>
                    <a:pt x="5676" y="3862"/>
                    <a:pt x="5595" y="3576"/>
                    <a:pt x="5331" y="3514"/>
                  </a:cubicBezTo>
                  <a:cubicBezTo>
                    <a:pt x="5025" y="3442"/>
                    <a:pt x="4781" y="3708"/>
                    <a:pt x="4380" y="4152"/>
                  </a:cubicBezTo>
                  <a:lnTo>
                    <a:pt x="4185" y="4365"/>
                  </a:lnTo>
                  <a:cubicBezTo>
                    <a:pt x="4182" y="4312"/>
                    <a:pt x="4178" y="4258"/>
                    <a:pt x="4175" y="4209"/>
                  </a:cubicBezTo>
                  <a:cubicBezTo>
                    <a:pt x="4163" y="3987"/>
                    <a:pt x="4146" y="3710"/>
                    <a:pt x="4090" y="3435"/>
                  </a:cubicBezTo>
                  <a:cubicBezTo>
                    <a:pt x="4024" y="3116"/>
                    <a:pt x="3833" y="3040"/>
                    <a:pt x="3724" y="3023"/>
                  </a:cubicBezTo>
                  <a:cubicBezTo>
                    <a:pt x="3575" y="2999"/>
                    <a:pt x="3129" y="2929"/>
                    <a:pt x="1975" y="4973"/>
                  </a:cubicBezTo>
                  <a:cubicBezTo>
                    <a:pt x="1902" y="5103"/>
                    <a:pt x="1948" y="5267"/>
                    <a:pt x="2077" y="5340"/>
                  </a:cubicBezTo>
                  <a:cubicBezTo>
                    <a:pt x="2119" y="5364"/>
                    <a:pt x="2165" y="5375"/>
                    <a:pt x="2210" y="5375"/>
                  </a:cubicBezTo>
                  <a:cubicBezTo>
                    <a:pt x="2304" y="5375"/>
                    <a:pt x="2395" y="5326"/>
                    <a:pt x="2445" y="5238"/>
                  </a:cubicBezTo>
                  <a:cubicBezTo>
                    <a:pt x="2855" y="4510"/>
                    <a:pt x="3329" y="3841"/>
                    <a:pt x="3578" y="3624"/>
                  </a:cubicBezTo>
                  <a:cubicBezTo>
                    <a:pt x="3614" y="3835"/>
                    <a:pt x="3627" y="4049"/>
                    <a:pt x="3638" y="4240"/>
                  </a:cubicBezTo>
                  <a:cubicBezTo>
                    <a:pt x="3661" y="4647"/>
                    <a:pt x="3678" y="4941"/>
                    <a:pt x="3943" y="5035"/>
                  </a:cubicBezTo>
                  <a:cubicBezTo>
                    <a:pt x="4209" y="5133"/>
                    <a:pt x="4448" y="4874"/>
                    <a:pt x="4563" y="4750"/>
                  </a:cubicBezTo>
                  <a:lnTo>
                    <a:pt x="4780" y="4513"/>
                  </a:lnTo>
                  <a:cubicBezTo>
                    <a:pt x="4915" y="4363"/>
                    <a:pt x="5075" y="4186"/>
                    <a:pt x="5182" y="4095"/>
                  </a:cubicBezTo>
                  <a:cubicBezTo>
                    <a:pt x="5182" y="4097"/>
                    <a:pt x="5183" y="4099"/>
                    <a:pt x="5184" y="4101"/>
                  </a:cubicBezTo>
                  <a:cubicBezTo>
                    <a:pt x="5223" y="4243"/>
                    <a:pt x="5192" y="4377"/>
                    <a:pt x="5164" y="4496"/>
                  </a:cubicBezTo>
                  <a:cubicBezTo>
                    <a:pt x="5133" y="4625"/>
                    <a:pt x="5087" y="4820"/>
                    <a:pt x="5249" y="4952"/>
                  </a:cubicBezTo>
                  <a:close/>
                  <a:moveTo>
                    <a:pt x="9838" y="1363"/>
                  </a:moveTo>
                  <a:lnTo>
                    <a:pt x="9248" y="1953"/>
                  </a:lnTo>
                  <a:lnTo>
                    <a:pt x="7668" y="3534"/>
                  </a:lnTo>
                  <a:lnTo>
                    <a:pt x="6362" y="4840"/>
                  </a:lnTo>
                  <a:lnTo>
                    <a:pt x="6116" y="6244"/>
                  </a:lnTo>
                  <a:lnTo>
                    <a:pt x="7447" y="5838"/>
                  </a:lnTo>
                  <a:lnTo>
                    <a:pt x="7668" y="5618"/>
                  </a:lnTo>
                  <a:lnTo>
                    <a:pt x="9285" y="4001"/>
                  </a:lnTo>
                  <a:lnTo>
                    <a:pt x="10880" y="2406"/>
                  </a:lnTo>
                  <a:lnTo>
                    <a:pt x="9838" y="1363"/>
                  </a:lnTo>
                  <a:close/>
                  <a:moveTo>
                    <a:pt x="8247" y="6694"/>
                  </a:moveTo>
                  <a:cubicBezTo>
                    <a:pt x="8247" y="7473"/>
                    <a:pt x="7613" y="8107"/>
                    <a:pt x="6833" y="8107"/>
                  </a:cubicBezTo>
                  <a:lnTo>
                    <a:pt x="1839" y="8107"/>
                  </a:lnTo>
                  <a:cubicBezTo>
                    <a:pt x="1060" y="8107"/>
                    <a:pt x="426" y="7473"/>
                    <a:pt x="426" y="6694"/>
                  </a:cubicBezTo>
                  <a:lnTo>
                    <a:pt x="426" y="1840"/>
                  </a:lnTo>
                  <a:cubicBezTo>
                    <a:pt x="426" y="1061"/>
                    <a:pt x="1060" y="427"/>
                    <a:pt x="1839" y="427"/>
                  </a:cubicBezTo>
                  <a:lnTo>
                    <a:pt x="6833" y="427"/>
                  </a:lnTo>
                  <a:cubicBezTo>
                    <a:pt x="7612" y="427"/>
                    <a:pt x="8246" y="1061"/>
                    <a:pt x="8246" y="1840"/>
                  </a:cubicBezTo>
                  <a:lnTo>
                    <a:pt x="8246" y="1953"/>
                  </a:lnTo>
                  <a:lnTo>
                    <a:pt x="8673" y="1953"/>
                  </a:lnTo>
                  <a:lnTo>
                    <a:pt x="8673" y="1840"/>
                  </a:lnTo>
                  <a:cubicBezTo>
                    <a:pt x="8673" y="824"/>
                    <a:pt x="7849" y="0"/>
                    <a:pt x="6833" y="0"/>
                  </a:cubicBezTo>
                  <a:lnTo>
                    <a:pt x="1839" y="0"/>
                  </a:lnTo>
                  <a:cubicBezTo>
                    <a:pt x="823" y="0"/>
                    <a:pt x="0" y="824"/>
                    <a:pt x="0" y="1840"/>
                  </a:cubicBezTo>
                  <a:lnTo>
                    <a:pt x="0" y="6694"/>
                  </a:lnTo>
                  <a:cubicBezTo>
                    <a:pt x="0" y="7710"/>
                    <a:pt x="823" y="8534"/>
                    <a:pt x="1839" y="8534"/>
                  </a:cubicBezTo>
                  <a:lnTo>
                    <a:pt x="6833" y="8534"/>
                  </a:lnTo>
                  <a:cubicBezTo>
                    <a:pt x="7849" y="8534"/>
                    <a:pt x="8673" y="7710"/>
                    <a:pt x="8673" y="6694"/>
                  </a:cubicBezTo>
                  <a:lnTo>
                    <a:pt x="8673" y="6433"/>
                  </a:lnTo>
                  <a:lnTo>
                    <a:pt x="8246" y="6433"/>
                  </a:lnTo>
                  <a:lnTo>
                    <a:pt x="8246" y="6694"/>
                  </a:lnTo>
                  <a:lnTo>
                    <a:pt x="8247" y="6694"/>
                  </a:lnTo>
                  <a:close/>
                </a:path>
              </a:pathLst>
            </a:custGeom>
            <a:solidFill>
              <a:srgbClr val="DC3A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endParaRPr>
            </a:p>
          </p:txBody>
        </p:sp>
      </p:gr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49AE70B2-8BF9-45C0-BB95-33D1B9D3A854}" type="slidenum">
              <a:rPr lang="zh-CN" altLang="en-US" smtClean="0"/>
            </a:fld>
            <a:endParaRPr lang="zh-CN" altLang="en-US"/>
          </a:p>
        </p:txBody>
      </p:sp>
      <p:sp>
        <p:nvSpPr>
          <p:cNvPr id="3" name="标题 21"/>
          <p:cNvSpPr txBox="1"/>
          <p:nvPr/>
        </p:nvSpPr>
        <p:spPr bwMode="auto">
          <a:xfrm>
            <a:off x="320396" y="197064"/>
            <a:ext cx="7745730" cy="387144"/>
          </a:xfrm>
          <a:prstGeom prst="rect">
            <a:avLst/>
          </a:prstGeom>
        </p:spPr>
        <p:txBody>
          <a:bodyPr lIns="90000" tIns="0" rIns="90000" bIns="0" anchor="b" anchorCtr="0"/>
          <a:lstStyle>
            <a:lvl1pPr algn="l" rtl="0" eaLnBrk="1" fontAlgn="base" hangingPunct="1">
              <a:spcBef>
                <a:spcPct val="0"/>
              </a:spcBef>
              <a:spcAft>
                <a:spcPct val="0"/>
              </a:spcAft>
              <a:defRPr kumimoji="1" lang="en-US" altLang="zh-TW" sz="2200" b="1" kern="0" baseline="0" dirty="0" smtClean="0">
                <a:solidFill>
                  <a:schemeClr val="tx1"/>
                </a:solidFill>
                <a:latin typeface="Arial" panose="020B0604020202020204" pitchFamily="34" charset="0"/>
                <a:ea typeface="楷体_GB2312" panose="02010609030101010101" pitchFamily="49" charset="-122"/>
                <a:cs typeface="+mj-cs"/>
              </a:defRPr>
            </a:lvl1pPr>
            <a:lvl2pPr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2pPr>
            <a:lvl3pPr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3pPr>
            <a:lvl4pPr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4pPr>
            <a:lvl5pPr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5pPr>
            <a:lvl6pPr marL="495300"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6pPr>
            <a:lvl7pPr marL="990600"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7pPr>
            <a:lvl8pPr marL="1485900"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8pPr>
            <a:lvl9pPr marL="1981200"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9pPr>
          </a:lstStyle>
          <a:p>
            <a:pPr>
              <a:defRPr/>
            </a:pPr>
            <a:r>
              <a:rPr lang="zh-CN" altLang="en-US" sz="2400" dirty="0">
                <a:latin typeface="楷体_GB2312" panose="02010609030101010101" pitchFamily="49" charset="-122"/>
              </a:rPr>
              <a:t>二</a:t>
            </a:r>
            <a:r>
              <a:rPr lang="zh-CN" altLang="en-US" sz="2400" dirty="0" smtClean="0">
                <a:latin typeface="楷体_GB2312" panose="02010609030101010101" pitchFamily="49" charset="-122"/>
              </a:rPr>
              <a:t>、</a:t>
            </a:r>
            <a:r>
              <a:rPr lang="zh-CN" altLang="en-US" sz="2400" dirty="0">
                <a:latin typeface="楷体_GB2312" panose="02010609030101010101" pitchFamily="49" charset="-122"/>
                <a:sym typeface="+mn-ea"/>
              </a:rPr>
              <a:t>目前已完成的工作</a:t>
            </a:r>
            <a:endParaRPr lang="zh-CN" altLang="en-US" sz="2400" dirty="0">
              <a:latin typeface="楷体_GB2312" panose="02010609030101010101" pitchFamily="49" charset="-122"/>
              <a:sym typeface="+mn-ea"/>
            </a:endParaRPr>
          </a:p>
        </p:txBody>
      </p:sp>
      <p:sp>
        <p:nvSpPr>
          <p:cNvPr id="4" name="文本框 3"/>
          <p:cNvSpPr txBox="1"/>
          <p:nvPr/>
        </p:nvSpPr>
        <p:spPr>
          <a:xfrm>
            <a:off x="478732" y="881758"/>
            <a:ext cx="7128510" cy="398780"/>
          </a:xfrm>
          <a:prstGeom prst="rect">
            <a:avLst/>
          </a:prstGeom>
          <a:noFill/>
        </p:spPr>
        <p:txBody>
          <a:bodyPr wrap="square" rtlCol="0">
            <a:spAutoFit/>
          </a:bodyPr>
          <a:lstStyle/>
          <a:p>
            <a:pPr indent="0">
              <a:buNone/>
            </a:pPr>
            <a:r>
              <a:rPr lang="zh-CN" altLang="en-US" sz="2000" dirty="0" smtClean="0">
                <a:solidFill>
                  <a:srgbClr val="000000"/>
                </a:solidFill>
                <a:latin typeface="Arial" panose="020B0604020202020204" pitchFamily="34" charset="0"/>
                <a:ea typeface="微软雅黑" panose="020B0503020204020204" pitchFamily="34" charset="-122"/>
                <a:sym typeface="+mn-ea"/>
              </a:rPr>
              <a:t>（</a:t>
            </a:r>
            <a:r>
              <a:rPr lang="zh-CN" altLang="en-US" sz="2000" dirty="0">
                <a:solidFill>
                  <a:srgbClr val="000000"/>
                </a:solidFill>
                <a:latin typeface="Arial" panose="020B0604020202020204" pitchFamily="34" charset="0"/>
                <a:ea typeface="微软雅黑" panose="020B0503020204020204" pitchFamily="34" charset="-122"/>
                <a:sym typeface="+mn-ea"/>
              </a:rPr>
              <a:t>四）万得外部数据引入</a:t>
            </a:r>
            <a:endParaRPr lang="zh-CN" altLang="en-US" sz="2000" dirty="0">
              <a:solidFill>
                <a:srgbClr val="000000"/>
              </a:solidFill>
              <a:latin typeface="Arial" panose="020B0604020202020204" pitchFamily="34" charset="0"/>
              <a:ea typeface="微软雅黑" panose="020B0503020204020204" pitchFamily="34" charset="-122"/>
              <a:sym typeface="+mn-ea"/>
            </a:endParaRPr>
          </a:p>
        </p:txBody>
      </p:sp>
      <p:grpSp>
        <p:nvGrpSpPr>
          <p:cNvPr id="5" name="组合 4"/>
          <p:cNvGrpSpPr/>
          <p:nvPr/>
        </p:nvGrpSpPr>
        <p:grpSpPr>
          <a:xfrm>
            <a:off x="478732" y="1334657"/>
            <a:ext cx="11367674" cy="826652"/>
            <a:chOff x="428086" y="1010482"/>
            <a:chExt cx="11292857" cy="648000"/>
          </a:xfrm>
        </p:grpSpPr>
        <p:sp>
          <p:nvSpPr>
            <p:cNvPr id="6" name="缺角矩形 5"/>
            <p:cNvSpPr/>
            <p:nvPr/>
          </p:nvSpPr>
          <p:spPr>
            <a:xfrm>
              <a:off x="428086" y="1010482"/>
              <a:ext cx="11292857" cy="648000"/>
            </a:xfrm>
            <a:prstGeom prst="plaque">
              <a:avLst>
                <a:gd name="adj" fmla="val 10643"/>
              </a:avLst>
            </a:prstGeom>
            <a:solidFill>
              <a:srgbClr val="FFFFFF">
                <a:lumMod val="85000"/>
              </a:srgbClr>
            </a:solidFill>
            <a:ln>
              <a:noFill/>
            </a:ln>
            <a:scene3d>
              <a:camera prst="orthographicFront"/>
              <a:lightRig rig="threePt" dir="t"/>
            </a:scene3d>
            <a:sp3d>
              <a:bevelT w="139700" prst="cross"/>
            </a:sp3d>
          </p:spPr>
          <p:style>
            <a:lnRef idx="2">
              <a:srgbClr val="5B9BD5">
                <a:shade val="50000"/>
              </a:srgbClr>
            </a:lnRef>
            <a:fillRef idx="1">
              <a:srgbClr val="5B9BD5"/>
            </a:fillRef>
            <a:effectRef idx="0">
              <a:srgbClr val="5B9BD5"/>
            </a:effectRef>
            <a:fontRef idx="minor">
              <a:srgbClr val="FFFFFF"/>
            </a:fontRef>
          </p:style>
          <p:txBody>
            <a:bodyPr rtlCol="0" anchor="ctr"/>
            <a:lstStyle/>
            <a:p>
              <a:pPr algn="ctr"/>
              <a:endParaRPr lang="zh-CN" altLang="en-US" dirty="0">
                <a:solidFill>
                  <a:srgbClr val="006BAF"/>
                </a:solidFill>
              </a:endParaRPr>
            </a:p>
          </p:txBody>
        </p:sp>
        <p:sp>
          <p:nvSpPr>
            <p:cNvPr id="7" name="矩形 6"/>
            <p:cNvSpPr/>
            <p:nvPr/>
          </p:nvSpPr>
          <p:spPr>
            <a:xfrm>
              <a:off x="1098464" y="1087802"/>
              <a:ext cx="10398038" cy="457448"/>
            </a:xfrm>
            <a:prstGeom prst="rect">
              <a:avLst/>
            </a:prstGeom>
          </p:spPr>
          <p:txBody>
            <a:bodyPr wrap="square">
              <a:spAutoFit/>
            </a:bodyPr>
            <a:lstStyle/>
            <a:p>
              <a:r>
                <a:rPr lang="zh-CN" altLang="en-US" sz="1600" dirty="0"/>
                <a:t>信用风险权重计算数据需每年</a:t>
              </a:r>
              <a:r>
                <a:rPr lang="en-US" altLang="zh-CN" sz="1600" dirty="0"/>
                <a:t>7</a:t>
              </a:r>
              <a:r>
                <a:rPr lang="zh-CN" altLang="en-US" sz="1600" dirty="0"/>
                <a:t>月</a:t>
              </a:r>
              <a:r>
                <a:rPr lang="en-US" altLang="zh-CN" sz="1600" dirty="0"/>
                <a:t>1</a:t>
              </a:r>
              <a:r>
                <a:rPr lang="zh-CN" altLang="en-US" sz="1600" dirty="0"/>
                <a:t>日进行更新，经与大数据中心、万得数据库沟通，同业</a:t>
              </a:r>
              <a:r>
                <a:rPr lang="en-US" altLang="zh-CN" sz="1600" dirty="0"/>
                <a:t>CRM</a:t>
              </a:r>
              <a:r>
                <a:rPr lang="zh-CN" altLang="en-US" sz="1600" dirty="0"/>
                <a:t>系统“巴</a:t>
              </a:r>
              <a:r>
                <a:rPr lang="en-US" altLang="zh-CN" sz="1600" dirty="0"/>
                <a:t>III</a:t>
              </a:r>
              <a:r>
                <a:rPr lang="zh-CN" altLang="en-US" sz="1600" dirty="0"/>
                <a:t>客户信息维护”模块引入万得外部数据，实时进行更新，可有效减轻分行负担，提升数据准确性，该功能将于</a:t>
              </a:r>
              <a:r>
                <a:rPr lang="en-US" altLang="zh-CN" sz="1600" dirty="0"/>
                <a:t>9</a:t>
              </a:r>
              <a:r>
                <a:rPr lang="zh-CN" altLang="en-US" sz="1600" dirty="0"/>
                <a:t>月上线。</a:t>
              </a:r>
              <a:endParaRPr lang="zh-CN" altLang="en-US" sz="1600" dirty="0"/>
            </a:p>
          </p:txBody>
        </p:sp>
        <p:sp>
          <p:nvSpPr>
            <p:cNvPr id="8" name="iconfont-1013-788019"/>
            <p:cNvSpPr/>
            <p:nvPr/>
          </p:nvSpPr>
          <p:spPr>
            <a:xfrm>
              <a:off x="508549" y="1078723"/>
              <a:ext cx="589915" cy="506095"/>
            </a:xfrm>
            <a:custGeom>
              <a:avLst/>
              <a:gdLst>
                <a:gd name="T0" fmla="*/ 5249 w 10880"/>
                <a:gd name="T1" fmla="*/ 4952 h 8534"/>
                <a:gd name="T2" fmla="*/ 6093 w 10880"/>
                <a:gd name="T3" fmla="*/ 4812 h 8534"/>
                <a:gd name="T4" fmla="*/ 6227 w 10880"/>
                <a:gd name="T5" fmla="*/ 4456 h 8534"/>
                <a:gd name="T6" fmla="*/ 5870 w 10880"/>
                <a:gd name="T7" fmla="*/ 4322 h 8534"/>
                <a:gd name="T8" fmla="*/ 5732 w 10880"/>
                <a:gd name="T9" fmla="*/ 4384 h 8534"/>
                <a:gd name="T10" fmla="*/ 5702 w 10880"/>
                <a:gd name="T11" fmla="*/ 3956 h 8534"/>
                <a:gd name="T12" fmla="*/ 5331 w 10880"/>
                <a:gd name="T13" fmla="*/ 3514 h 8534"/>
                <a:gd name="T14" fmla="*/ 4380 w 10880"/>
                <a:gd name="T15" fmla="*/ 4152 h 8534"/>
                <a:gd name="T16" fmla="*/ 4185 w 10880"/>
                <a:gd name="T17" fmla="*/ 4365 h 8534"/>
                <a:gd name="T18" fmla="*/ 4175 w 10880"/>
                <a:gd name="T19" fmla="*/ 4209 h 8534"/>
                <a:gd name="T20" fmla="*/ 4090 w 10880"/>
                <a:gd name="T21" fmla="*/ 3435 h 8534"/>
                <a:gd name="T22" fmla="*/ 3724 w 10880"/>
                <a:gd name="T23" fmla="*/ 3023 h 8534"/>
                <a:gd name="T24" fmla="*/ 1975 w 10880"/>
                <a:gd name="T25" fmla="*/ 4973 h 8534"/>
                <a:gd name="T26" fmla="*/ 2077 w 10880"/>
                <a:gd name="T27" fmla="*/ 5340 h 8534"/>
                <a:gd name="T28" fmla="*/ 2210 w 10880"/>
                <a:gd name="T29" fmla="*/ 5375 h 8534"/>
                <a:gd name="T30" fmla="*/ 2445 w 10880"/>
                <a:gd name="T31" fmla="*/ 5238 h 8534"/>
                <a:gd name="T32" fmla="*/ 3578 w 10880"/>
                <a:gd name="T33" fmla="*/ 3624 h 8534"/>
                <a:gd name="T34" fmla="*/ 3638 w 10880"/>
                <a:gd name="T35" fmla="*/ 4240 h 8534"/>
                <a:gd name="T36" fmla="*/ 3943 w 10880"/>
                <a:gd name="T37" fmla="*/ 5035 h 8534"/>
                <a:gd name="T38" fmla="*/ 4563 w 10880"/>
                <a:gd name="T39" fmla="*/ 4750 h 8534"/>
                <a:gd name="T40" fmla="*/ 4780 w 10880"/>
                <a:gd name="T41" fmla="*/ 4513 h 8534"/>
                <a:gd name="T42" fmla="*/ 5182 w 10880"/>
                <a:gd name="T43" fmla="*/ 4095 h 8534"/>
                <a:gd name="T44" fmla="*/ 5184 w 10880"/>
                <a:gd name="T45" fmla="*/ 4101 h 8534"/>
                <a:gd name="T46" fmla="*/ 5164 w 10880"/>
                <a:gd name="T47" fmla="*/ 4496 h 8534"/>
                <a:gd name="T48" fmla="*/ 5249 w 10880"/>
                <a:gd name="T49" fmla="*/ 4952 h 8534"/>
                <a:gd name="T50" fmla="*/ 9838 w 10880"/>
                <a:gd name="T51" fmla="*/ 1363 h 8534"/>
                <a:gd name="T52" fmla="*/ 9248 w 10880"/>
                <a:gd name="T53" fmla="*/ 1953 h 8534"/>
                <a:gd name="T54" fmla="*/ 7668 w 10880"/>
                <a:gd name="T55" fmla="*/ 3534 h 8534"/>
                <a:gd name="T56" fmla="*/ 6362 w 10880"/>
                <a:gd name="T57" fmla="*/ 4840 h 8534"/>
                <a:gd name="T58" fmla="*/ 6116 w 10880"/>
                <a:gd name="T59" fmla="*/ 6244 h 8534"/>
                <a:gd name="T60" fmla="*/ 7447 w 10880"/>
                <a:gd name="T61" fmla="*/ 5838 h 8534"/>
                <a:gd name="T62" fmla="*/ 7668 w 10880"/>
                <a:gd name="T63" fmla="*/ 5618 h 8534"/>
                <a:gd name="T64" fmla="*/ 9285 w 10880"/>
                <a:gd name="T65" fmla="*/ 4001 h 8534"/>
                <a:gd name="T66" fmla="*/ 10880 w 10880"/>
                <a:gd name="T67" fmla="*/ 2406 h 8534"/>
                <a:gd name="T68" fmla="*/ 9838 w 10880"/>
                <a:gd name="T69" fmla="*/ 1363 h 8534"/>
                <a:gd name="T70" fmla="*/ 8247 w 10880"/>
                <a:gd name="T71" fmla="*/ 6694 h 8534"/>
                <a:gd name="T72" fmla="*/ 6833 w 10880"/>
                <a:gd name="T73" fmla="*/ 8107 h 8534"/>
                <a:gd name="T74" fmla="*/ 1839 w 10880"/>
                <a:gd name="T75" fmla="*/ 8107 h 8534"/>
                <a:gd name="T76" fmla="*/ 426 w 10880"/>
                <a:gd name="T77" fmla="*/ 6694 h 8534"/>
                <a:gd name="T78" fmla="*/ 426 w 10880"/>
                <a:gd name="T79" fmla="*/ 1840 h 8534"/>
                <a:gd name="T80" fmla="*/ 1839 w 10880"/>
                <a:gd name="T81" fmla="*/ 427 h 8534"/>
                <a:gd name="T82" fmla="*/ 6833 w 10880"/>
                <a:gd name="T83" fmla="*/ 427 h 8534"/>
                <a:gd name="T84" fmla="*/ 8246 w 10880"/>
                <a:gd name="T85" fmla="*/ 1840 h 8534"/>
                <a:gd name="T86" fmla="*/ 8246 w 10880"/>
                <a:gd name="T87" fmla="*/ 1953 h 8534"/>
                <a:gd name="T88" fmla="*/ 8673 w 10880"/>
                <a:gd name="T89" fmla="*/ 1953 h 8534"/>
                <a:gd name="T90" fmla="*/ 8673 w 10880"/>
                <a:gd name="T91" fmla="*/ 1840 h 8534"/>
                <a:gd name="T92" fmla="*/ 6833 w 10880"/>
                <a:gd name="T93" fmla="*/ 0 h 8534"/>
                <a:gd name="T94" fmla="*/ 1839 w 10880"/>
                <a:gd name="T95" fmla="*/ 0 h 8534"/>
                <a:gd name="T96" fmla="*/ 0 w 10880"/>
                <a:gd name="T97" fmla="*/ 1840 h 8534"/>
                <a:gd name="T98" fmla="*/ 0 w 10880"/>
                <a:gd name="T99" fmla="*/ 6694 h 8534"/>
                <a:gd name="T100" fmla="*/ 1839 w 10880"/>
                <a:gd name="T101" fmla="*/ 8534 h 8534"/>
                <a:gd name="T102" fmla="*/ 6833 w 10880"/>
                <a:gd name="T103" fmla="*/ 8534 h 8534"/>
                <a:gd name="T104" fmla="*/ 8673 w 10880"/>
                <a:gd name="T105" fmla="*/ 6694 h 8534"/>
                <a:gd name="T106" fmla="*/ 8673 w 10880"/>
                <a:gd name="T107" fmla="*/ 6433 h 8534"/>
                <a:gd name="T108" fmla="*/ 8246 w 10880"/>
                <a:gd name="T109" fmla="*/ 6433 h 8534"/>
                <a:gd name="T110" fmla="*/ 8246 w 10880"/>
                <a:gd name="T111" fmla="*/ 6694 h 8534"/>
                <a:gd name="T112" fmla="*/ 8247 w 10880"/>
                <a:gd name="T113" fmla="*/ 6694 h 8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880" h="8534">
                  <a:moveTo>
                    <a:pt x="5249" y="4952"/>
                  </a:moveTo>
                  <a:cubicBezTo>
                    <a:pt x="5432" y="5103"/>
                    <a:pt x="5664" y="5007"/>
                    <a:pt x="6093" y="4812"/>
                  </a:cubicBezTo>
                  <a:cubicBezTo>
                    <a:pt x="6229" y="4751"/>
                    <a:pt x="6288" y="4591"/>
                    <a:pt x="6227" y="4456"/>
                  </a:cubicBezTo>
                  <a:cubicBezTo>
                    <a:pt x="6164" y="4320"/>
                    <a:pt x="6005" y="4260"/>
                    <a:pt x="5870" y="4322"/>
                  </a:cubicBezTo>
                  <a:cubicBezTo>
                    <a:pt x="5818" y="4346"/>
                    <a:pt x="5772" y="4366"/>
                    <a:pt x="5732" y="4384"/>
                  </a:cubicBezTo>
                  <a:cubicBezTo>
                    <a:pt x="5746" y="4260"/>
                    <a:pt x="5746" y="4113"/>
                    <a:pt x="5702" y="3956"/>
                  </a:cubicBezTo>
                  <a:cubicBezTo>
                    <a:pt x="5676" y="3862"/>
                    <a:pt x="5595" y="3576"/>
                    <a:pt x="5331" y="3514"/>
                  </a:cubicBezTo>
                  <a:cubicBezTo>
                    <a:pt x="5025" y="3442"/>
                    <a:pt x="4781" y="3708"/>
                    <a:pt x="4380" y="4152"/>
                  </a:cubicBezTo>
                  <a:lnTo>
                    <a:pt x="4185" y="4365"/>
                  </a:lnTo>
                  <a:cubicBezTo>
                    <a:pt x="4182" y="4312"/>
                    <a:pt x="4178" y="4258"/>
                    <a:pt x="4175" y="4209"/>
                  </a:cubicBezTo>
                  <a:cubicBezTo>
                    <a:pt x="4163" y="3987"/>
                    <a:pt x="4146" y="3710"/>
                    <a:pt x="4090" y="3435"/>
                  </a:cubicBezTo>
                  <a:cubicBezTo>
                    <a:pt x="4024" y="3116"/>
                    <a:pt x="3833" y="3040"/>
                    <a:pt x="3724" y="3023"/>
                  </a:cubicBezTo>
                  <a:cubicBezTo>
                    <a:pt x="3575" y="2999"/>
                    <a:pt x="3129" y="2929"/>
                    <a:pt x="1975" y="4973"/>
                  </a:cubicBezTo>
                  <a:cubicBezTo>
                    <a:pt x="1902" y="5103"/>
                    <a:pt x="1948" y="5267"/>
                    <a:pt x="2077" y="5340"/>
                  </a:cubicBezTo>
                  <a:cubicBezTo>
                    <a:pt x="2119" y="5364"/>
                    <a:pt x="2165" y="5375"/>
                    <a:pt x="2210" y="5375"/>
                  </a:cubicBezTo>
                  <a:cubicBezTo>
                    <a:pt x="2304" y="5375"/>
                    <a:pt x="2395" y="5326"/>
                    <a:pt x="2445" y="5238"/>
                  </a:cubicBezTo>
                  <a:cubicBezTo>
                    <a:pt x="2855" y="4510"/>
                    <a:pt x="3329" y="3841"/>
                    <a:pt x="3578" y="3624"/>
                  </a:cubicBezTo>
                  <a:cubicBezTo>
                    <a:pt x="3614" y="3835"/>
                    <a:pt x="3627" y="4049"/>
                    <a:pt x="3638" y="4240"/>
                  </a:cubicBezTo>
                  <a:cubicBezTo>
                    <a:pt x="3661" y="4647"/>
                    <a:pt x="3678" y="4941"/>
                    <a:pt x="3943" y="5035"/>
                  </a:cubicBezTo>
                  <a:cubicBezTo>
                    <a:pt x="4209" y="5133"/>
                    <a:pt x="4448" y="4874"/>
                    <a:pt x="4563" y="4750"/>
                  </a:cubicBezTo>
                  <a:lnTo>
                    <a:pt x="4780" y="4513"/>
                  </a:lnTo>
                  <a:cubicBezTo>
                    <a:pt x="4915" y="4363"/>
                    <a:pt x="5075" y="4186"/>
                    <a:pt x="5182" y="4095"/>
                  </a:cubicBezTo>
                  <a:cubicBezTo>
                    <a:pt x="5182" y="4097"/>
                    <a:pt x="5183" y="4099"/>
                    <a:pt x="5184" y="4101"/>
                  </a:cubicBezTo>
                  <a:cubicBezTo>
                    <a:pt x="5223" y="4243"/>
                    <a:pt x="5192" y="4377"/>
                    <a:pt x="5164" y="4496"/>
                  </a:cubicBezTo>
                  <a:cubicBezTo>
                    <a:pt x="5133" y="4625"/>
                    <a:pt x="5087" y="4820"/>
                    <a:pt x="5249" y="4952"/>
                  </a:cubicBezTo>
                  <a:close/>
                  <a:moveTo>
                    <a:pt x="9838" y="1363"/>
                  </a:moveTo>
                  <a:lnTo>
                    <a:pt x="9248" y="1953"/>
                  </a:lnTo>
                  <a:lnTo>
                    <a:pt x="7668" y="3534"/>
                  </a:lnTo>
                  <a:lnTo>
                    <a:pt x="6362" y="4840"/>
                  </a:lnTo>
                  <a:lnTo>
                    <a:pt x="6116" y="6244"/>
                  </a:lnTo>
                  <a:lnTo>
                    <a:pt x="7447" y="5838"/>
                  </a:lnTo>
                  <a:lnTo>
                    <a:pt x="7668" y="5618"/>
                  </a:lnTo>
                  <a:lnTo>
                    <a:pt x="9285" y="4001"/>
                  </a:lnTo>
                  <a:lnTo>
                    <a:pt x="10880" y="2406"/>
                  </a:lnTo>
                  <a:lnTo>
                    <a:pt x="9838" y="1363"/>
                  </a:lnTo>
                  <a:close/>
                  <a:moveTo>
                    <a:pt x="8247" y="6694"/>
                  </a:moveTo>
                  <a:cubicBezTo>
                    <a:pt x="8247" y="7473"/>
                    <a:pt x="7613" y="8107"/>
                    <a:pt x="6833" y="8107"/>
                  </a:cubicBezTo>
                  <a:lnTo>
                    <a:pt x="1839" y="8107"/>
                  </a:lnTo>
                  <a:cubicBezTo>
                    <a:pt x="1060" y="8107"/>
                    <a:pt x="426" y="7473"/>
                    <a:pt x="426" y="6694"/>
                  </a:cubicBezTo>
                  <a:lnTo>
                    <a:pt x="426" y="1840"/>
                  </a:lnTo>
                  <a:cubicBezTo>
                    <a:pt x="426" y="1061"/>
                    <a:pt x="1060" y="427"/>
                    <a:pt x="1839" y="427"/>
                  </a:cubicBezTo>
                  <a:lnTo>
                    <a:pt x="6833" y="427"/>
                  </a:lnTo>
                  <a:cubicBezTo>
                    <a:pt x="7612" y="427"/>
                    <a:pt x="8246" y="1061"/>
                    <a:pt x="8246" y="1840"/>
                  </a:cubicBezTo>
                  <a:lnTo>
                    <a:pt x="8246" y="1953"/>
                  </a:lnTo>
                  <a:lnTo>
                    <a:pt x="8673" y="1953"/>
                  </a:lnTo>
                  <a:lnTo>
                    <a:pt x="8673" y="1840"/>
                  </a:lnTo>
                  <a:cubicBezTo>
                    <a:pt x="8673" y="824"/>
                    <a:pt x="7849" y="0"/>
                    <a:pt x="6833" y="0"/>
                  </a:cubicBezTo>
                  <a:lnTo>
                    <a:pt x="1839" y="0"/>
                  </a:lnTo>
                  <a:cubicBezTo>
                    <a:pt x="823" y="0"/>
                    <a:pt x="0" y="824"/>
                    <a:pt x="0" y="1840"/>
                  </a:cubicBezTo>
                  <a:lnTo>
                    <a:pt x="0" y="6694"/>
                  </a:lnTo>
                  <a:cubicBezTo>
                    <a:pt x="0" y="7710"/>
                    <a:pt x="823" y="8534"/>
                    <a:pt x="1839" y="8534"/>
                  </a:cubicBezTo>
                  <a:lnTo>
                    <a:pt x="6833" y="8534"/>
                  </a:lnTo>
                  <a:cubicBezTo>
                    <a:pt x="7849" y="8534"/>
                    <a:pt x="8673" y="7710"/>
                    <a:pt x="8673" y="6694"/>
                  </a:cubicBezTo>
                  <a:lnTo>
                    <a:pt x="8673" y="6433"/>
                  </a:lnTo>
                  <a:lnTo>
                    <a:pt x="8246" y="6433"/>
                  </a:lnTo>
                  <a:lnTo>
                    <a:pt x="8246" y="6694"/>
                  </a:lnTo>
                  <a:lnTo>
                    <a:pt x="8247" y="6694"/>
                  </a:lnTo>
                  <a:close/>
                </a:path>
              </a:pathLst>
            </a:custGeom>
            <a:solidFill>
              <a:srgbClr val="DC3A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endParaRPr>
            </a:p>
          </p:txBody>
        </p:sp>
      </p:grpSp>
      <p:pic>
        <p:nvPicPr>
          <p:cNvPr id="10" name="图片 9"/>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687482" y="2214098"/>
            <a:ext cx="9127376" cy="4586684"/>
          </a:xfrm>
          <a:prstGeom prst="rect">
            <a:avLst/>
          </a:prstGeom>
        </p:spPr>
      </p:pic>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49AE70B2-8BF9-45C0-BB95-33D1B9D3A854}" type="slidenum">
              <a:rPr lang="zh-CN" altLang="en-US" smtClean="0"/>
            </a:fld>
            <a:endParaRPr lang="zh-CN" altLang="en-US"/>
          </a:p>
        </p:txBody>
      </p:sp>
      <p:sp>
        <p:nvSpPr>
          <p:cNvPr id="3" name="标题 21"/>
          <p:cNvSpPr txBox="1"/>
          <p:nvPr/>
        </p:nvSpPr>
        <p:spPr bwMode="auto">
          <a:xfrm>
            <a:off x="320396" y="197064"/>
            <a:ext cx="7745730" cy="387144"/>
          </a:xfrm>
          <a:prstGeom prst="rect">
            <a:avLst/>
          </a:prstGeom>
        </p:spPr>
        <p:txBody>
          <a:bodyPr lIns="90000" tIns="0" rIns="90000" bIns="0" anchor="b" anchorCtr="0"/>
          <a:lstStyle>
            <a:lvl1pPr algn="l" rtl="0" eaLnBrk="1" fontAlgn="base" hangingPunct="1">
              <a:spcBef>
                <a:spcPct val="0"/>
              </a:spcBef>
              <a:spcAft>
                <a:spcPct val="0"/>
              </a:spcAft>
              <a:defRPr kumimoji="1" lang="en-US" altLang="zh-TW" sz="2200" b="1" kern="0" baseline="0" dirty="0" smtClean="0">
                <a:solidFill>
                  <a:schemeClr val="tx1"/>
                </a:solidFill>
                <a:latin typeface="Arial" panose="020B0604020202020204" pitchFamily="34" charset="0"/>
                <a:ea typeface="楷体_GB2312" panose="02010609030101010101" pitchFamily="49" charset="-122"/>
                <a:cs typeface="+mj-cs"/>
              </a:defRPr>
            </a:lvl1pPr>
            <a:lvl2pPr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2pPr>
            <a:lvl3pPr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3pPr>
            <a:lvl4pPr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4pPr>
            <a:lvl5pPr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5pPr>
            <a:lvl6pPr marL="495300"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6pPr>
            <a:lvl7pPr marL="990600"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7pPr>
            <a:lvl8pPr marL="1485900"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8pPr>
            <a:lvl9pPr marL="1981200"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9pPr>
          </a:lstStyle>
          <a:p>
            <a:pPr>
              <a:defRPr/>
            </a:pPr>
            <a:r>
              <a:rPr lang="zh-CN" altLang="en-US" sz="2400" dirty="0">
                <a:latin typeface="楷体_GB2312" panose="02010609030101010101" pitchFamily="49" charset="-122"/>
              </a:rPr>
              <a:t>三、下一步工作安排及建议</a:t>
            </a:r>
            <a:endParaRPr lang="zh-CN" altLang="en-US" sz="2400" dirty="0">
              <a:latin typeface="楷体_GB2312" panose="02010609030101010101" pitchFamily="49" charset="-122"/>
            </a:endParaRPr>
          </a:p>
        </p:txBody>
      </p:sp>
      <p:grpSp>
        <p:nvGrpSpPr>
          <p:cNvPr id="8" name="组合 7"/>
          <p:cNvGrpSpPr/>
          <p:nvPr/>
        </p:nvGrpSpPr>
        <p:grpSpPr>
          <a:xfrm>
            <a:off x="1475713" y="1271211"/>
            <a:ext cx="8426825" cy="5188644"/>
            <a:chOff x="185924" y="1270868"/>
            <a:chExt cx="11602720" cy="5338164"/>
          </a:xfrm>
        </p:grpSpPr>
        <p:pic>
          <p:nvPicPr>
            <p:cNvPr id="9" name="Picture 3"/>
            <p:cNvPicPr>
              <a:picLocks noChangeAspect="1" noChangeArrowheads="1"/>
            </p:cNvPicPr>
            <p:nvPr>
              <p:custDataLst>
                <p:tags r:id="rId1"/>
              </p:custDataLst>
            </p:nvPr>
          </p:nvPicPr>
          <p:blipFill rotWithShape="1">
            <a:blip r:embed="rId2" cstate="print">
              <a:extLst>
                <a:ext uri="{28A0092B-C50C-407E-A947-70E740481C1C}">
                  <a14:useLocalDpi xmlns:a14="http://schemas.microsoft.com/office/drawing/2010/main" val="0"/>
                </a:ext>
              </a:extLst>
            </a:blip>
            <a:srcRect l="2767" r="7205" b="57679"/>
            <a:stretch>
              <a:fillRect/>
            </a:stretch>
          </p:blipFill>
          <p:spPr bwMode="auto">
            <a:xfrm rot="1164247" flipV="1">
              <a:off x="1180334" y="4792347"/>
              <a:ext cx="955040" cy="1335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3"/>
            <p:cNvPicPr>
              <a:picLocks noChangeAspect="1" noChangeArrowheads="1"/>
            </p:cNvPicPr>
            <p:nvPr>
              <p:custDataLst>
                <p:tags r:id="rId3"/>
              </p:custDataLst>
            </p:nvPr>
          </p:nvPicPr>
          <p:blipFill rotWithShape="1">
            <a:blip r:embed="rId4" cstate="print">
              <a:extLst>
                <a:ext uri="{28A0092B-C50C-407E-A947-70E740481C1C}">
                  <a14:useLocalDpi xmlns:a14="http://schemas.microsoft.com/office/drawing/2010/main" val="0"/>
                </a:ext>
              </a:extLst>
            </a:blip>
            <a:srcRect l="2767" r="7205" b="57679"/>
            <a:stretch>
              <a:fillRect/>
            </a:stretch>
          </p:blipFill>
          <p:spPr bwMode="auto">
            <a:xfrm rot="19878225" flipV="1">
              <a:off x="2873244" y="6307268"/>
              <a:ext cx="948055" cy="132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3"/>
            <p:cNvPicPr>
              <a:picLocks noChangeAspect="1" noChangeArrowheads="1"/>
            </p:cNvPicPr>
            <p:nvPr>
              <p:custDataLst>
                <p:tags r:id="rId5"/>
              </p:custDataLst>
            </p:nvPr>
          </p:nvPicPr>
          <p:blipFill rotWithShape="1">
            <a:blip r:embed="rId2" cstate="print">
              <a:extLst>
                <a:ext uri="{28A0092B-C50C-407E-A947-70E740481C1C}">
                  <a14:useLocalDpi xmlns:a14="http://schemas.microsoft.com/office/drawing/2010/main" val="0"/>
                </a:ext>
              </a:extLst>
            </a:blip>
            <a:srcRect l="2767" r="7205" b="57679"/>
            <a:stretch>
              <a:fillRect/>
            </a:stretch>
          </p:blipFill>
          <p:spPr bwMode="auto">
            <a:xfrm rot="1152643" flipV="1">
              <a:off x="1958844" y="6394068"/>
              <a:ext cx="955040" cy="1335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3"/>
            <p:cNvPicPr>
              <a:picLocks noChangeAspect="1" noChangeArrowheads="1"/>
            </p:cNvPicPr>
            <p:nvPr>
              <p:custDataLst>
                <p:tags r:id="rId6"/>
              </p:custDataLst>
            </p:nvPr>
          </p:nvPicPr>
          <p:blipFill rotWithShape="1">
            <a:blip r:embed="rId2" cstate="print">
              <a:extLst>
                <a:ext uri="{28A0092B-C50C-407E-A947-70E740481C1C}">
                  <a14:useLocalDpi xmlns:a14="http://schemas.microsoft.com/office/drawing/2010/main" val="0"/>
                </a:ext>
              </a:extLst>
            </a:blip>
            <a:srcRect l="2767" r="7205" b="57679"/>
            <a:stretch>
              <a:fillRect/>
            </a:stretch>
          </p:blipFill>
          <p:spPr bwMode="auto">
            <a:xfrm rot="12057140" flipV="1">
              <a:off x="2929759" y="4478378"/>
              <a:ext cx="955040" cy="1335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3"/>
            <p:cNvPicPr>
              <a:picLocks noChangeAspect="1" noChangeArrowheads="1"/>
            </p:cNvPicPr>
            <p:nvPr>
              <p:custDataLst>
                <p:tags r:id="rId7"/>
              </p:custDataLst>
            </p:nvPr>
          </p:nvPicPr>
          <p:blipFill rotWithShape="1">
            <a:blip r:embed="rId2" cstate="print">
              <a:extLst>
                <a:ext uri="{28A0092B-C50C-407E-A947-70E740481C1C}">
                  <a14:useLocalDpi xmlns:a14="http://schemas.microsoft.com/office/drawing/2010/main" val="0"/>
                </a:ext>
              </a:extLst>
            </a:blip>
            <a:srcRect l="2767" r="7205" b="57679"/>
            <a:stretch>
              <a:fillRect/>
            </a:stretch>
          </p:blipFill>
          <p:spPr bwMode="auto">
            <a:xfrm rot="12057140" flipV="1">
              <a:off x="2062349" y="2873945"/>
              <a:ext cx="955040" cy="1335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Picture 3"/>
            <p:cNvPicPr>
              <a:picLocks noChangeAspect="1" noChangeArrowheads="1"/>
            </p:cNvPicPr>
            <p:nvPr>
              <p:custDataLst>
                <p:tags r:id="rId8"/>
              </p:custDataLst>
            </p:nvPr>
          </p:nvPicPr>
          <p:blipFill rotWithShape="1">
            <a:blip r:embed="rId2" cstate="print">
              <a:extLst>
                <a:ext uri="{28A0092B-C50C-407E-A947-70E740481C1C}">
                  <a14:useLocalDpi xmlns:a14="http://schemas.microsoft.com/office/drawing/2010/main" val="0"/>
                </a:ext>
              </a:extLst>
            </a:blip>
            <a:srcRect l="2767" r="7205" b="57679"/>
            <a:stretch>
              <a:fillRect/>
            </a:stretch>
          </p:blipFill>
          <p:spPr bwMode="auto">
            <a:xfrm rot="12057140" flipV="1">
              <a:off x="1280664" y="1300027"/>
              <a:ext cx="955040" cy="1335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 name="Picture 3"/>
            <p:cNvPicPr>
              <a:picLocks noChangeAspect="1" noChangeArrowheads="1"/>
            </p:cNvPicPr>
            <p:nvPr>
              <p:custDataLst>
                <p:tags r:id="rId9"/>
              </p:custDataLst>
            </p:nvPr>
          </p:nvPicPr>
          <p:blipFill rotWithShape="1">
            <a:blip r:embed="rId10" cstate="print">
              <a:extLst>
                <a:ext uri="{28A0092B-C50C-407E-A947-70E740481C1C}">
                  <a14:useLocalDpi xmlns:a14="http://schemas.microsoft.com/office/drawing/2010/main" val="0"/>
                </a:ext>
              </a:extLst>
            </a:blip>
            <a:srcRect l="2767" r="7205" b="57679"/>
            <a:stretch>
              <a:fillRect/>
            </a:stretch>
          </p:blipFill>
          <p:spPr bwMode="auto">
            <a:xfrm rot="8981151" flipV="1">
              <a:off x="185924" y="1502107"/>
              <a:ext cx="1298575" cy="1810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 name="平行四边形 2"/>
            <p:cNvSpPr/>
            <p:nvPr>
              <p:custDataLst>
                <p:tags r:id="rId11"/>
              </p:custDataLst>
            </p:nvPr>
          </p:nvSpPr>
          <p:spPr>
            <a:xfrm rot="1200000">
              <a:off x="521839" y="1270868"/>
              <a:ext cx="1626235" cy="969712"/>
            </a:xfrm>
            <a:prstGeom prst="parallelogram">
              <a:avLst>
                <a:gd name="adj" fmla="val 88523"/>
              </a:avLst>
            </a:prstGeom>
            <a:solidFill>
              <a:schemeClr val="bg1"/>
            </a:solidFill>
            <a:ln>
              <a:noFill/>
            </a:ln>
            <a:effectLst>
              <a:outerShdw blurRad="457200" dist="114300" dir="15660000" sx="65000" sy="65000" rotWithShape="0">
                <a:prstClr val="black">
                  <a:alpha val="5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17" name="平行四边形 51"/>
            <p:cNvSpPr/>
            <p:nvPr>
              <p:custDataLst>
                <p:tags r:id="rId12"/>
              </p:custDataLst>
            </p:nvPr>
          </p:nvSpPr>
          <p:spPr>
            <a:xfrm rot="16200000">
              <a:off x="59069" y="2259211"/>
              <a:ext cx="1573239" cy="808355"/>
            </a:xfrm>
            <a:prstGeom prst="parallelogram">
              <a:avLst>
                <a:gd name="adj" fmla="val 36484"/>
              </a:avLst>
            </a:prstGeom>
            <a:solidFill>
              <a:srgbClr val="002060"/>
            </a:solidFill>
            <a:ln>
              <a:no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18" name="平行四边形 52"/>
            <p:cNvSpPr/>
            <p:nvPr>
              <p:custDataLst>
                <p:tags r:id="rId13"/>
              </p:custDataLst>
            </p:nvPr>
          </p:nvSpPr>
          <p:spPr>
            <a:xfrm rot="9071256">
              <a:off x="944749" y="2010019"/>
              <a:ext cx="1510665" cy="1068718"/>
            </a:xfrm>
            <a:prstGeom prst="parallelogram">
              <a:avLst>
                <a:gd name="adj" fmla="val 55040"/>
              </a:avLst>
            </a:prstGeom>
            <a:solidFill>
              <a:schemeClr val="bg1">
                <a:lumMod val="85000"/>
              </a:schemeClr>
            </a:solidFill>
            <a:ln>
              <a:noFill/>
            </a:ln>
            <a:effectLst>
              <a:innerShdw blurRad="292100" dist="165100" dir="4200000">
                <a:prstClr val="black">
                  <a:alpha val="1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19" name="矩形 3"/>
            <p:cNvSpPr/>
            <p:nvPr>
              <p:custDataLst>
                <p:tags r:id="rId14"/>
              </p:custDataLst>
            </p:nvPr>
          </p:nvSpPr>
          <p:spPr>
            <a:xfrm>
              <a:off x="3767324" y="4797094"/>
              <a:ext cx="8021320" cy="120705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Batang" panose="02030600000101010101" charset="-127"/>
                <a:sym typeface="Batang" panose="02030600000101010101" charset="-127"/>
              </a:endParaRPr>
            </a:p>
          </p:txBody>
        </p:sp>
        <p:grpSp>
          <p:nvGrpSpPr>
            <p:cNvPr id="20" name="组合 60"/>
            <p:cNvGrpSpPr/>
            <p:nvPr/>
          </p:nvGrpSpPr>
          <p:grpSpPr>
            <a:xfrm>
              <a:off x="1250184" y="2830545"/>
              <a:ext cx="2013585" cy="2189651"/>
              <a:chOff x="4379219" y="883399"/>
              <a:chExt cx="1764761" cy="1553476"/>
            </a:xfrm>
            <a:effectLst>
              <a:outerShdw blurRad="228600" dist="127000" dir="5400000" sx="97000" sy="97000" algn="t" rotWithShape="0">
                <a:prstClr val="black">
                  <a:alpha val="40000"/>
                </a:prstClr>
              </a:outerShdw>
            </a:effectLst>
          </p:grpSpPr>
          <p:sp>
            <p:nvSpPr>
              <p:cNvPr id="46" name="平行四边形 72"/>
              <p:cNvSpPr/>
              <p:nvPr>
                <p:custDataLst>
                  <p:tags r:id="rId15"/>
                </p:custDataLst>
              </p:nvPr>
            </p:nvSpPr>
            <p:spPr>
              <a:xfrm rot="1200000">
                <a:off x="4451012" y="883399"/>
                <a:ext cx="1375189" cy="687886"/>
              </a:xfrm>
              <a:prstGeom prst="parallelogram">
                <a:avLst>
                  <a:gd name="adj" fmla="val 88523"/>
                </a:avLst>
              </a:prstGeom>
              <a:solidFill>
                <a:schemeClr val="bg1"/>
              </a:solidFill>
              <a:ln>
                <a:noFill/>
              </a:ln>
              <a:effectLst>
                <a:outerShdw blurRad="457200" dist="114300" dir="15660000" sx="65000" sy="65000" rotWithShape="0">
                  <a:prstClr val="black">
                    <a:alpha val="5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47" name="平行四边形 81"/>
              <p:cNvSpPr/>
              <p:nvPr>
                <p:custDataLst>
                  <p:tags r:id="rId16"/>
                </p:custDataLst>
              </p:nvPr>
            </p:nvSpPr>
            <p:spPr>
              <a:xfrm rot="16200000">
                <a:off x="4175551" y="1524266"/>
                <a:ext cx="1116277" cy="708941"/>
              </a:xfrm>
              <a:prstGeom prst="parallelogram">
                <a:avLst>
                  <a:gd name="adj" fmla="val 36484"/>
                </a:avLst>
              </a:prstGeom>
              <a:solidFill>
                <a:schemeClr val="bg1">
                  <a:lumMod val="50000"/>
                </a:schemeClr>
              </a:solidFill>
              <a:ln>
                <a:no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48" name="平行四边形 82"/>
              <p:cNvSpPr/>
              <p:nvPr>
                <p:custDataLst>
                  <p:tags r:id="rId17"/>
                </p:custDataLst>
              </p:nvPr>
            </p:nvSpPr>
            <p:spPr>
              <a:xfrm rot="9071256">
                <a:off x="4820145" y="1414451"/>
                <a:ext cx="1323835" cy="757953"/>
              </a:xfrm>
              <a:prstGeom prst="parallelogram">
                <a:avLst>
                  <a:gd name="adj" fmla="val 55040"/>
                </a:avLst>
              </a:prstGeom>
              <a:solidFill>
                <a:schemeClr val="bg1">
                  <a:lumMod val="85000"/>
                </a:schemeClr>
              </a:solidFill>
              <a:ln>
                <a:noFill/>
              </a:ln>
              <a:effectLst>
                <a:innerShdw blurRad="292100" dist="165100" dir="4200000">
                  <a:prstClr val="black">
                    <a:alpha val="1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grpSp>
        <p:grpSp>
          <p:nvGrpSpPr>
            <p:cNvPr id="21" name="组合 83"/>
            <p:cNvGrpSpPr/>
            <p:nvPr/>
          </p:nvGrpSpPr>
          <p:grpSpPr>
            <a:xfrm>
              <a:off x="2059174" y="4428875"/>
              <a:ext cx="2013585" cy="2180157"/>
              <a:chOff x="4379219" y="890156"/>
              <a:chExt cx="1764761" cy="1546719"/>
            </a:xfrm>
            <a:effectLst>
              <a:outerShdw blurRad="228600" dist="127000" dir="5400000" sx="97000" sy="97000" algn="t" rotWithShape="0">
                <a:prstClr val="black">
                  <a:alpha val="40000"/>
                </a:prstClr>
              </a:outerShdw>
            </a:effectLst>
          </p:grpSpPr>
          <p:sp>
            <p:nvSpPr>
              <p:cNvPr id="43" name="平行四边形 84"/>
              <p:cNvSpPr/>
              <p:nvPr>
                <p:custDataLst>
                  <p:tags r:id="rId18"/>
                </p:custDataLst>
              </p:nvPr>
            </p:nvSpPr>
            <p:spPr>
              <a:xfrm rot="1200000">
                <a:off x="4449342" y="890156"/>
                <a:ext cx="1422494" cy="687886"/>
              </a:xfrm>
              <a:prstGeom prst="parallelogram">
                <a:avLst>
                  <a:gd name="adj" fmla="val 88523"/>
                </a:avLst>
              </a:prstGeom>
              <a:solidFill>
                <a:schemeClr val="bg1"/>
              </a:solidFill>
              <a:ln>
                <a:noFill/>
              </a:ln>
              <a:effectLst>
                <a:outerShdw blurRad="457200" dist="114300" dir="15660000" sx="65000" sy="65000" rotWithShape="0">
                  <a:prstClr val="black">
                    <a:alpha val="5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44" name="平行四边形 85"/>
              <p:cNvSpPr/>
              <p:nvPr>
                <p:custDataLst>
                  <p:tags r:id="rId19"/>
                </p:custDataLst>
              </p:nvPr>
            </p:nvSpPr>
            <p:spPr>
              <a:xfrm rot="16200000">
                <a:off x="4175551" y="1524266"/>
                <a:ext cx="1116277" cy="708941"/>
              </a:xfrm>
              <a:prstGeom prst="parallelogram">
                <a:avLst>
                  <a:gd name="adj" fmla="val 36484"/>
                </a:avLst>
              </a:prstGeom>
              <a:solidFill>
                <a:schemeClr val="accent5"/>
              </a:solidFill>
              <a:ln>
                <a:noFill/>
              </a:ln>
              <a:effectLst>
                <a:innerShdw blurRad="241300" dist="50800" dir="8100000">
                  <a:prstClr val="black">
                    <a:alpha val="45000"/>
                  </a:prstClr>
                </a:innerShdw>
              </a:effectLst>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45" name="平行四边形 86"/>
              <p:cNvSpPr/>
              <p:nvPr>
                <p:custDataLst>
                  <p:tags r:id="rId20"/>
                </p:custDataLst>
              </p:nvPr>
            </p:nvSpPr>
            <p:spPr>
              <a:xfrm rot="9071256">
                <a:off x="4816096" y="1414968"/>
                <a:ext cx="1327884" cy="758162"/>
              </a:xfrm>
              <a:prstGeom prst="parallelogram">
                <a:avLst>
                  <a:gd name="adj" fmla="val 55040"/>
                </a:avLst>
              </a:prstGeom>
              <a:solidFill>
                <a:schemeClr val="bg1">
                  <a:lumMod val="85000"/>
                </a:schemeClr>
              </a:solidFill>
              <a:ln>
                <a:noFill/>
              </a:ln>
              <a:effectLst>
                <a:innerShdw blurRad="292100" dist="165100" dir="4200000">
                  <a:prstClr val="black">
                    <a:alpha val="1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grpSp>
        <p:sp>
          <p:nvSpPr>
            <p:cNvPr id="22" name="矩形 87"/>
            <p:cNvSpPr/>
            <p:nvPr>
              <p:custDataLst>
                <p:tags r:id="rId21"/>
              </p:custDataLst>
            </p:nvPr>
          </p:nvSpPr>
          <p:spPr>
            <a:xfrm>
              <a:off x="2964049" y="3218430"/>
              <a:ext cx="7940040" cy="1207054"/>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Batang" panose="02030600000101010101" charset="-127"/>
                <a:sym typeface="Batang" panose="02030600000101010101" charset="-127"/>
              </a:endParaRPr>
            </a:p>
          </p:txBody>
        </p:sp>
        <p:sp>
          <p:nvSpPr>
            <p:cNvPr id="23" name="矩形 88"/>
            <p:cNvSpPr/>
            <p:nvPr>
              <p:custDataLst>
                <p:tags r:id="rId22"/>
              </p:custDataLst>
            </p:nvPr>
          </p:nvSpPr>
          <p:spPr>
            <a:xfrm>
              <a:off x="2125849" y="1639766"/>
              <a:ext cx="7783195" cy="1207054"/>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Batang" panose="02030600000101010101" charset="-127"/>
                <a:sym typeface="Batang" panose="02030600000101010101" charset="-127"/>
              </a:endParaRPr>
            </a:p>
          </p:txBody>
        </p:sp>
        <p:sp>
          <p:nvSpPr>
            <p:cNvPr id="24" name="TextBox 82"/>
            <p:cNvSpPr txBox="1"/>
            <p:nvPr>
              <p:custDataLst>
                <p:tags r:id="rId23"/>
              </p:custDataLst>
            </p:nvPr>
          </p:nvSpPr>
          <p:spPr>
            <a:xfrm>
              <a:off x="507234" y="2915988"/>
              <a:ext cx="1082040" cy="265239"/>
            </a:xfrm>
            <a:prstGeom prst="rect">
              <a:avLst/>
            </a:prstGeom>
            <a:noFill/>
            <a:scene3d>
              <a:camera prst="isometricLeftDown"/>
              <a:lightRig rig="threePt" dir="t"/>
            </a:scene3d>
          </p:spPr>
          <p:txBody>
            <a:bodyPr wrap="square" rtlCol="0">
              <a:spAutoFit/>
            </a:bodyPr>
            <a:lstStyle/>
            <a:p>
              <a:pPr>
                <a:lnSpc>
                  <a:spcPts val="1300"/>
                </a:lnSpc>
              </a:pPr>
              <a:r>
                <a:rPr lang="en-US" altLang="zh-CN" sz="6000" spc="300" dirty="0">
                  <a:solidFill>
                    <a:schemeClr val="bg1"/>
                  </a:solidFill>
                  <a:effectLst>
                    <a:outerShdw blurRad="50800" dist="38100" dir="2700000" algn="tl" rotWithShape="0">
                      <a:prstClr val="black">
                        <a:alpha val="40000"/>
                      </a:prstClr>
                    </a:outerShdw>
                  </a:effectLst>
                  <a:latin typeface="Batang" panose="02030600000101010101" charset="-127"/>
                  <a:sym typeface="Batang" panose="02030600000101010101" charset="-127"/>
                </a:rPr>
                <a:t>1</a:t>
              </a:r>
              <a:endParaRPr lang="en-US" altLang="zh-CN" sz="6000" spc="300" dirty="0">
                <a:solidFill>
                  <a:schemeClr val="bg1"/>
                </a:solidFill>
                <a:effectLst>
                  <a:outerShdw blurRad="50800" dist="38100" dir="2700000" algn="tl" rotWithShape="0">
                    <a:prstClr val="black">
                      <a:alpha val="40000"/>
                    </a:prstClr>
                  </a:outerShdw>
                </a:effectLst>
                <a:latin typeface="Batang" panose="02030600000101010101" charset="-127"/>
                <a:sym typeface="Batang" panose="02030600000101010101" charset="-127"/>
              </a:endParaRPr>
            </a:p>
          </p:txBody>
        </p:sp>
        <p:sp>
          <p:nvSpPr>
            <p:cNvPr id="25" name="Freeform 80"/>
            <p:cNvSpPr>
              <a:spLocks noEditPoints="1"/>
            </p:cNvSpPr>
            <p:nvPr>
              <p:custDataLst>
                <p:tags r:id="rId24"/>
              </p:custDataLst>
            </p:nvPr>
          </p:nvSpPr>
          <p:spPr bwMode="black">
            <a:xfrm>
              <a:off x="1439999" y="2512222"/>
              <a:ext cx="763905" cy="879522"/>
            </a:xfrm>
            <a:custGeom>
              <a:avLst/>
              <a:gdLst>
                <a:gd name="T0" fmla="*/ 952 w 1833"/>
                <a:gd name="T1" fmla="*/ 1301 h 2225"/>
                <a:gd name="T2" fmla="*/ 882 w 1833"/>
                <a:gd name="T3" fmla="*/ 1413 h 2225"/>
                <a:gd name="T4" fmla="*/ 677 w 1833"/>
                <a:gd name="T5" fmla="*/ 2162 h 2225"/>
                <a:gd name="T6" fmla="*/ 1156 w 1833"/>
                <a:gd name="T7" fmla="*/ 2162 h 2225"/>
                <a:gd name="T8" fmla="*/ 1071 w 1833"/>
                <a:gd name="T9" fmla="*/ 2089 h 2225"/>
                <a:gd name="T10" fmla="*/ 785 w 1833"/>
                <a:gd name="T11" fmla="*/ 2039 h 2225"/>
                <a:gd name="T12" fmla="*/ 1071 w 1833"/>
                <a:gd name="T13" fmla="*/ 2089 h 2225"/>
                <a:gd name="T14" fmla="*/ 760 w 1833"/>
                <a:gd name="T15" fmla="*/ 1949 h 2225"/>
                <a:gd name="T16" fmla="*/ 1096 w 1833"/>
                <a:gd name="T17" fmla="*/ 1949 h 2225"/>
                <a:gd name="T18" fmla="*/ 1026 w 1833"/>
                <a:gd name="T19" fmla="*/ 1801 h 2225"/>
                <a:gd name="T20" fmla="*/ 1061 w 1833"/>
                <a:gd name="T21" fmla="*/ 1836 h 2225"/>
                <a:gd name="T22" fmla="*/ 260 w 1833"/>
                <a:gd name="T23" fmla="*/ 1329 h 2225"/>
                <a:gd name="T24" fmla="*/ 748 w 1833"/>
                <a:gd name="T25" fmla="*/ 1136 h 2225"/>
                <a:gd name="T26" fmla="*/ 190 w 1833"/>
                <a:gd name="T27" fmla="*/ 1329 h 2225"/>
                <a:gd name="T28" fmla="*/ 0 w 1833"/>
                <a:gd name="T29" fmla="*/ 1476 h 2225"/>
                <a:gd name="T30" fmla="*/ 416 w 1833"/>
                <a:gd name="T31" fmla="*/ 2225 h 2225"/>
                <a:gd name="T32" fmla="*/ 416 w 1833"/>
                <a:gd name="T33" fmla="*/ 1413 h 2225"/>
                <a:gd name="T34" fmla="*/ 83 w 1833"/>
                <a:gd name="T35" fmla="*/ 2064 h 2225"/>
                <a:gd name="T36" fmla="*/ 419 w 1833"/>
                <a:gd name="T37" fmla="*/ 2064 h 2225"/>
                <a:gd name="T38" fmla="*/ 108 w 1833"/>
                <a:gd name="T39" fmla="*/ 1974 h 2225"/>
                <a:gd name="T40" fmla="*/ 394 w 1833"/>
                <a:gd name="T41" fmla="*/ 1924 h 2225"/>
                <a:gd name="T42" fmla="*/ 384 w 1833"/>
                <a:gd name="T43" fmla="*/ 1836 h 2225"/>
                <a:gd name="T44" fmla="*/ 419 w 1833"/>
                <a:gd name="T45" fmla="*/ 1801 h 2225"/>
                <a:gd name="T46" fmla="*/ 1643 w 1833"/>
                <a:gd name="T47" fmla="*/ 1413 h 2225"/>
                <a:gd name="T48" fmla="*/ 1082 w 1833"/>
                <a:gd name="T49" fmla="*/ 1101 h 2225"/>
                <a:gd name="T50" fmla="*/ 1415 w 1833"/>
                <a:gd name="T51" fmla="*/ 1171 h 2225"/>
                <a:gd name="T52" fmla="*/ 1417 w 1833"/>
                <a:gd name="T53" fmla="*/ 1413 h 2225"/>
                <a:gd name="T54" fmla="*/ 1417 w 1833"/>
                <a:gd name="T55" fmla="*/ 2225 h 2225"/>
                <a:gd name="T56" fmla="*/ 1833 w 1833"/>
                <a:gd name="T57" fmla="*/ 1476 h 2225"/>
                <a:gd name="T58" fmla="*/ 1462 w 1833"/>
                <a:gd name="T59" fmla="*/ 2089 h 2225"/>
                <a:gd name="T60" fmla="*/ 1748 w 1833"/>
                <a:gd name="T61" fmla="*/ 2039 h 2225"/>
                <a:gd name="T62" fmla="*/ 1748 w 1833"/>
                <a:gd name="T63" fmla="*/ 1974 h 2225"/>
                <a:gd name="T64" fmla="*/ 1462 w 1833"/>
                <a:gd name="T65" fmla="*/ 1924 h 2225"/>
                <a:gd name="T66" fmla="*/ 1748 w 1833"/>
                <a:gd name="T67" fmla="*/ 1974 h 2225"/>
                <a:gd name="T68" fmla="*/ 1738 w 1833"/>
                <a:gd name="T69" fmla="*/ 1766 h 2225"/>
                <a:gd name="T70" fmla="*/ 650 w 1833"/>
                <a:gd name="T71" fmla="*/ 592 h 2225"/>
                <a:gd name="T72" fmla="*/ 1296 w 1833"/>
                <a:gd name="T73" fmla="*/ 113 h 2225"/>
                <a:gd name="T74" fmla="*/ 537 w 1833"/>
                <a:gd name="T75" fmla="*/ 113 h 2225"/>
                <a:gd name="T76" fmla="*/ 603 w 1833"/>
                <a:gd name="T77" fmla="*/ 113 h 2225"/>
                <a:gd name="T78" fmla="*/ 1231 w 1833"/>
                <a:gd name="T79" fmla="*/ 113 h 2225"/>
                <a:gd name="T80" fmla="*/ 650 w 1833"/>
                <a:gd name="T81" fmla="*/ 526 h 2225"/>
                <a:gd name="T82" fmla="*/ 405 w 1833"/>
                <a:gd name="T83" fmla="*/ 902 h 2225"/>
                <a:gd name="T84" fmla="*/ 803 w 1833"/>
                <a:gd name="T85" fmla="*/ 1101 h 2225"/>
                <a:gd name="T86" fmla="*/ 882 w 1833"/>
                <a:gd name="T87" fmla="*/ 1250 h 2225"/>
                <a:gd name="T88" fmla="*/ 1031 w 1833"/>
                <a:gd name="T89" fmla="*/ 1171 h 2225"/>
                <a:gd name="T90" fmla="*/ 952 w 1833"/>
                <a:gd name="T91" fmla="*/ 1021 h 2225"/>
                <a:gd name="T92" fmla="*/ 1457 w 1833"/>
                <a:gd name="T93" fmla="*/ 874 h 2225"/>
                <a:gd name="T94" fmla="*/ 1303 w 1833"/>
                <a:gd name="T95" fmla="*/ 652 h 2225"/>
                <a:gd name="T96" fmla="*/ 530 w 1833"/>
                <a:gd name="T97" fmla="*/ 652 h 2225"/>
                <a:gd name="T98" fmla="*/ 377 w 1833"/>
                <a:gd name="T99" fmla="*/ 874 h 2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833" h="2225">
                  <a:moveTo>
                    <a:pt x="1093" y="1413"/>
                  </a:moveTo>
                  <a:cubicBezTo>
                    <a:pt x="952" y="1413"/>
                    <a:pt x="952" y="1413"/>
                    <a:pt x="952" y="1413"/>
                  </a:cubicBezTo>
                  <a:cubicBezTo>
                    <a:pt x="952" y="1301"/>
                    <a:pt x="952" y="1301"/>
                    <a:pt x="952" y="1301"/>
                  </a:cubicBezTo>
                  <a:cubicBezTo>
                    <a:pt x="940" y="1304"/>
                    <a:pt x="929" y="1305"/>
                    <a:pt x="917" y="1305"/>
                  </a:cubicBezTo>
                  <a:cubicBezTo>
                    <a:pt x="905" y="1305"/>
                    <a:pt x="893" y="1304"/>
                    <a:pt x="882" y="1301"/>
                  </a:cubicBezTo>
                  <a:cubicBezTo>
                    <a:pt x="882" y="1413"/>
                    <a:pt x="882" y="1413"/>
                    <a:pt x="882" y="1413"/>
                  </a:cubicBezTo>
                  <a:cubicBezTo>
                    <a:pt x="740" y="1413"/>
                    <a:pt x="740" y="1413"/>
                    <a:pt x="740" y="1413"/>
                  </a:cubicBezTo>
                  <a:cubicBezTo>
                    <a:pt x="705" y="1413"/>
                    <a:pt x="677" y="1441"/>
                    <a:pt x="677" y="1476"/>
                  </a:cubicBezTo>
                  <a:cubicBezTo>
                    <a:pt x="677" y="2162"/>
                    <a:pt x="677" y="2162"/>
                    <a:pt x="677" y="2162"/>
                  </a:cubicBezTo>
                  <a:cubicBezTo>
                    <a:pt x="677" y="2197"/>
                    <a:pt x="705" y="2225"/>
                    <a:pt x="740" y="2225"/>
                  </a:cubicBezTo>
                  <a:cubicBezTo>
                    <a:pt x="1093" y="2225"/>
                    <a:pt x="1093" y="2225"/>
                    <a:pt x="1093" y="2225"/>
                  </a:cubicBezTo>
                  <a:cubicBezTo>
                    <a:pt x="1128" y="2225"/>
                    <a:pt x="1156" y="2197"/>
                    <a:pt x="1156" y="2162"/>
                  </a:cubicBezTo>
                  <a:cubicBezTo>
                    <a:pt x="1156" y="1476"/>
                    <a:pt x="1156" y="1476"/>
                    <a:pt x="1156" y="1476"/>
                  </a:cubicBezTo>
                  <a:cubicBezTo>
                    <a:pt x="1156" y="1441"/>
                    <a:pt x="1128" y="1413"/>
                    <a:pt x="1093" y="1413"/>
                  </a:cubicBezTo>
                  <a:close/>
                  <a:moveTo>
                    <a:pt x="1071" y="2089"/>
                  </a:moveTo>
                  <a:cubicBezTo>
                    <a:pt x="785" y="2089"/>
                    <a:pt x="785" y="2089"/>
                    <a:pt x="785" y="2089"/>
                  </a:cubicBezTo>
                  <a:cubicBezTo>
                    <a:pt x="771" y="2089"/>
                    <a:pt x="760" y="2078"/>
                    <a:pt x="760" y="2064"/>
                  </a:cubicBezTo>
                  <a:cubicBezTo>
                    <a:pt x="760" y="2050"/>
                    <a:pt x="771" y="2039"/>
                    <a:pt x="785" y="2039"/>
                  </a:cubicBezTo>
                  <a:cubicBezTo>
                    <a:pt x="1071" y="2039"/>
                    <a:pt x="1071" y="2039"/>
                    <a:pt x="1071" y="2039"/>
                  </a:cubicBezTo>
                  <a:cubicBezTo>
                    <a:pt x="1085" y="2039"/>
                    <a:pt x="1096" y="2050"/>
                    <a:pt x="1096" y="2064"/>
                  </a:cubicBezTo>
                  <a:cubicBezTo>
                    <a:pt x="1096" y="2078"/>
                    <a:pt x="1085" y="2089"/>
                    <a:pt x="1071" y="2089"/>
                  </a:cubicBezTo>
                  <a:close/>
                  <a:moveTo>
                    <a:pt x="1071" y="1974"/>
                  </a:moveTo>
                  <a:cubicBezTo>
                    <a:pt x="785" y="1974"/>
                    <a:pt x="785" y="1974"/>
                    <a:pt x="785" y="1974"/>
                  </a:cubicBezTo>
                  <a:cubicBezTo>
                    <a:pt x="771" y="1974"/>
                    <a:pt x="760" y="1963"/>
                    <a:pt x="760" y="1949"/>
                  </a:cubicBezTo>
                  <a:cubicBezTo>
                    <a:pt x="760" y="1935"/>
                    <a:pt x="771" y="1924"/>
                    <a:pt x="785" y="1924"/>
                  </a:cubicBezTo>
                  <a:cubicBezTo>
                    <a:pt x="1071" y="1924"/>
                    <a:pt x="1071" y="1924"/>
                    <a:pt x="1071" y="1924"/>
                  </a:cubicBezTo>
                  <a:cubicBezTo>
                    <a:pt x="1085" y="1924"/>
                    <a:pt x="1096" y="1935"/>
                    <a:pt x="1096" y="1949"/>
                  </a:cubicBezTo>
                  <a:cubicBezTo>
                    <a:pt x="1096" y="1963"/>
                    <a:pt x="1085" y="1974"/>
                    <a:pt x="1071" y="1974"/>
                  </a:cubicBezTo>
                  <a:close/>
                  <a:moveTo>
                    <a:pt x="1061" y="1836"/>
                  </a:moveTo>
                  <a:cubicBezTo>
                    <a:pt x="1042" y="1836"/>
                    <a:pt x="1026" y="1820"/>
                    <a:pt x="1026" y="1801"/>
                  </a:cubicBezTo>
                  <a:cubicBezTo>
                    <a:pt x="1026" y="1782"/>
                    <a:pt x="1042" y="1766"/>
                    <a:pt x="1061" y="1766"/>
                  </a:cubicBezTo>
                  <a:cubicBezTo>
                    <a:pt x="1081" y="1766"/>
                    <a:pt x="1096" y="1782"/>
                    <a:pt x="1096" y="1801"/>
                  </a:cubicBezTo>
                  <a:cubicBezTo>
                    <a:pt x="1096" y="1820"/>
                    <a:pt x="1081" y="1836"/>
                    <a:pt x="1061" y="1836"/>
                  </a:cubicBezTo>
                  <a:close/>
                  <a:moveTo>
                    <a:pt x="416" y="1413"/>
                  </a:moveTo>
                  <a:cubicBezTo>
                    <a:pt x="260" y="1413"/>
                    <a:pt x="260" y="1413"/>
                    <a:pt x="260" y="1413"/>
                  </a:cubicBezTo>
                  <a:cubicBezTo>
                    <a:pt x="260" y="1329"/>
                    <a:pt x="260" y="1329"/>
                    <a:pt x="260" y="1329"/>
                  </a:cubicBezTo>
                  <a:cubicBezTo>
                    <a:pt x="260" y="1242"/>
                    <a:pt x="331" y="1171"/>
                    <a:pt x="418" y="1171"/>
                  </a:cubicBezTo>
                  <a:cubicBezTo>
                    <a:pt x="751" y="1171"/>
                    <a:pt x="751" y="1171"/>
                    <a:pt x="751" y="1171"/>
                  </a:cubicBezTo>
                  <a:cubicBezTo>
                    <a:pt x="749" y="1159"/>
                    <a:pt x="748" y="1148"/>
                    <a:pt x="748" y="1136"/>
                  </a:cubicBezTo>
                  <a:cubicBezTo>
                    <a:pt x="748" y="1124"/>
                    <a:pt x="749" y="1112"/>
                    <a:pt x="751" y="1101"/>
                  </a:cubicBezTo>
                  <a:cubicBezTo>
                    <a:pt x="418" y="1101"/>
                    <a:pt x="418" y="1101"/>
                    <a:pt x="418" y="1101"/>
                  </a:cubicBezTo>
                  <a:cubicBezTo>
                    <a:pt x="293" y="1101"/>
                    <a:pt x="190" y="1203"/>
                    <a:pt x="190" y="1329"/>
                  </a:cubicBezTo>
                  <a:cubicBezTo>
                    <a:pt x="190" y="1413"/>
                    <a:pt x="190" y="1413"/>
                    <a:pt x="190" y="1413"/>
                  </a:cubicBezTo>
                  <a:cubicBezTo>
                    <a:pt x="63" y="1413"/>
                    <a:pt x="63" y="1413"/>
                    <a:pt x="63" y="1413"/>
                  </a:cubicBezTo>
                  <a:cubicBezTo>
                    <a:pt x="28" y="1413"/>
                    <a:pt x="0" y="1441"/>
                    <a:pt x="0" y="1476"/>
                  </a:cubicBezTo>
                  <a:cubicBezTo>
                    <a:pt x="0" y="2162"/>
                    <a:pt x="0" y="2162"/>
                    <a:pt x="0" y="2162"/>
                  </a:cubicBezTo>
                  <a:cubicBezTo>
                    <a:pt x="0" y="2197"/>
                    <a:pt x="28" y="2225"/>
                    <a:pt x="63" y="2225"/>
                  </a:cubicBezTo>
                  <a:cubicBezTo>
                    <a:pt x="416" y="2225"/>
                    <a:pt x="416" y="2225"/>
                    <a:pt x="416" y="2225"/>
                  </a:cubicBezTo>
                  <a:cubicBezTo>
                    <a:pt x="451" y="2225"/>
                    <a:pt x="480" y="2197"/>
                    <a:pt x="480" y="2162"/>
                  </a:cubicBezTo>
                  <a:cubicBezTo>
                    <a:pt x="480" y="1476"/>
                    <a:pt x="480" y="1476"/>
                    <a:pt x="480" y="1476"/>
                  </a:cubicBezTo>
                  <a:cubicBezTo>
                    <a:pt x="480" y="1441"/>
                    <a:pt x="451" y="1413"/>
                    <a:pt x="416" y="1413"/>
                  </a:cubicBezTo>
                  <a:close/>
                  <a:moveTo>
                    <a:pt x="394" y="2089"/>
                  </a:moveTo>
                  <a:cubicBezTo>
                    <a:pt x="108" y="2089"/>
                    <a:pt x="108" y="2089"/>
                    <a:pt x="108" y="2089"/>
                  </a:cubicBezTo>
                  <a:cubicBezTo>
                    <a:pt x="94" y="2089"/>
                    <a:pt x="83" y="2078"/>
                    <a:pt x="83" y="2064"/>
                  </a:cubicBezTo>
                  <a:cubicBezTo>
                    <a:pt x="83" y="2050"/>
                    <a:pt x="94" y="2039"/>
                    <a:pt x="108" y="2039"/>
                  </a:cubicBezTo>
                  <a:cubicBezTo>
                    <a:pt x="394" y="2039"/>
                    <a:pt x="394" y="2039"/>
                    <a:pt x="394" y="2039"/>
                  </a:cubicBezTo>
                  <a:cubicBezTo>
                    <a:pt x="408" y="2039"/>
                    <a:pt x="419" y="2050"/>
                    <a:pt x="419" y="2064"/>
                  </a:cubicBezTo>
                  <a:cubicBezTo>
                    <a:pt x="419" y="2078"/>
                    <a:pt x="408" y="2089"/>
                    <a:pt x="394" y="2089"/>
                  </a:cubicBezTo>
                  <a:close/>
                  <a:moveTo>
                    <a:pt x="394" y="1974"/>
                  </a:moveTo>
                  <a:cubicBezTo>
                    <a:pt x="108" y="1974"/>
                    <a:pt x="108" y="1974"/>
                    <a:pt x="108" y="1974"/>
                  </a:cubicBezTo>
                  <a:cubicBezTo>
                    <a:pt x="94" y="1974"/>
                    <a:pt x="83" y="1963"/>
                    <a:pt x="83" y="1949"/>
                  </a:cubicBezTo>
                  <a:cubicBezTo>
                    <a:pt x="83" y="1935"/>
                    <a:pt x="94" y="1924"/>
                    <a:pt x="108" y="1924"/>
                  </a:cubicBezTo>
                  <a:cubicBezTo>
                    <a:pt x="394" y="1924"/>
                    <a:pt x="394" y="1924"/>
                    <a:pt x="394" y="1924"/>
                  </a:cubicBezTo>
                  <a:cubicBezTo>
                    <a:pt x="408" y="1924"/>
                    <a:pt x="419" y="1935"/>
                    <a:pt x="419" y="1949"/>
                  </a:cubicBezTo>
                  <a:cubicBezTo>
                    <a:pt x="419" y="1963"/>
                    <a:pt x="408" y="1974"/>
                    <a:pt x="394" y="1974"/>
                  </a:cubicBezTo>
                  <a:close/>
                  <a:moveTo>
                    <a:pt x="384" y="1836"/>
                  </a:moveTo>
                  <a:cubicBezTo>
                    <a:pt x="365" y="1836"/>
                    <a:pt x="350" y="1820"/>
                    <a:pt x="350" y="1801"/>
                  </a:cubicBezTo>
                  <a:cubicBezTo>
                    <a:pt x="350" y="1782"/>
                    <a:pt x="365" y="1766"/>
                    <a:pt x="384" y="1766"/>
                  </a:cubicBezTo>
                  <a:cubicBezTo>
                    <a:pt x="404" y="1766"/>
                    <a:pt x="419" y="1782"/>
                    <a:pt x="419" y="1801"/>
                  </a:cubicBezTo>
                  <a:cubicBezTo>
                    <a:pt x="419" y="1820"/>
                    <a:pt x="404" y="1836"/>
                    <a:pt x="384" y="1836"/>
                  </a:cubicBezTo>
                  <a:close/>
                  <a:moveTo>
                    <a:pt x="1770" y="1413"/>
                  </a:moveTo>
                  <a:cubicBezTo>
                    <a:pt x="1643" y="1413"/>
                    <a:pt x="1643" y="1413"/>
                    <a:pt x="1643" y="1413"/>
                  </a:cubicBezTo>
                  <a:cubicBezTo>
                    <a:pt x="1643" y="1329"/>
                    <a:pt x="1643" y="1329"/>
                    <a:pt x="1643" y="1329"/>
                  </a:cubicBezTo>
                  <a:cubicBezTo>
                    <a:pt x="1643" y="1203"/>
                    <a:pt x="1541" y="1101"/>
                    <a:pt x="1415" y="1101"/>
                  </a:cubicBezTo>
                  <a:cubicBezTo>
                    <a:pt x="1082" y="1101"/>
                    <a:pt x="1082" y="1101"/>
                    <a:pt x="1082" y="1101"/>
                  </a:cubicBezTo>
                  <a:cubicBezTo>
                    <a:pt x="1085" y="1112"/>
                    <a:pt x="1086" y="1124"/>
                    <a:pt x="1086" y="1136"/>
                  </a:cubicBezTo>
                  <a:cubicBezTo>
                    <a:pt x="1086" y="1148"/>
                    <a:pt x="1085" y="1159"/>
                    <a:pt x="1082" y="1171"/>
                  </a:cubicBezTo>
                  <a:cubicBezTo>
                    <a:pt x="1415" y="1171"/>
                    <a:pt x="1415" y="1171"/>
                    <a:pt x="1415" y="1171"/>
                  </a:cubicBezTo>
                  <a:cubicBezTo>
                    <a:pt x="1503" y="1171"/>
                    <a:pt x="1574" y="1242"/>
                    <a:pt x="1574" y="1329"/>
                  </a:cubicBezTo>
                  <a:cubicBezTo>
                    <a:pt x="1574" y="1413"/>
                    <a:pt x="1574" y="1413"/>
                    <a:pt x="1574" y="1413"/>
                  </a:cubicBezTo>
                  <a:cubicBezTo>
                    <a:pt x="1417" y="1413"/>
                    <a:pt x="1417" y="1413"/>
                    <a:pt x="1417" y="1413"/>
                  </a:cubicBezTo>
                  <a:cubicBezTo>
                    <a:pt x="1382" y="1413"/>
                    <a:pt x="1354" y="1441"/>
                    <a:pt x="1354" y="1476"/>
                  </a:cubicBezTo>
                  <a:cubicBezTo>
                    <a:pt x="1354" y="2162"/>
                    <a:pt x="1354" y="2162"/>
                    <a:pt x="1354" y="2162"/>
                  </a:cubicBezTo>
                  <a:cubicBezTo>
                    <a:pt x="1354" y="2197"/>
                    <a:pt x="1382" y="2225"/>
                    <a:pt x="1417" y="2225"/>
                  </a:cubicBezTo>
                  <a:cubicBezTo>
                    <a:pt x="1770" y="2225"/>
                    <a:pt x="1770" y="2225"/>
                    <a:pt x="1770" y="2225"/>
                  </a:cubicBezTo>
                  <a:cubicBezTo>
                    <a:pt x="1805" y="2225"/>
                    <a:pt x="1833" y="2197"/>
                    <a:pt x="1833" y="2162"/>
                  </a:cubicBezTo>
                  <a:cubicBezTo>
                    <a:pt x="1833" y="1476"/>
                    <a:pt x="1833" y="1476"/>
                    <a:pt x="1833" y="1476"/>
                  </a:cubicBezTo>
                  <a:cubicBezTo>
                    <a:pt x="1833" y="1441"/>
                    <a:pt x="1805" y="1413"/>
                    <a:pt x="1770" y="1413"/>
                  </a:cubicBezTo>
                  <a:close/>
                  <a:moveTo>
                    <a:pt x="1748" y="2089"/>
                  </a:moveTo>
                  <a:cubicBezTo>
                    <a:pt x="1462" y="2089"/>
                    <a:pt x="1462" y="2089"/>
                    <a:pt x="1462" y="2089"/>
                  </a:cubicBezTo>
                  <a:cubicBezTo>
                    <a:pt x="1448" y="2089"/>
                    <a:pt x="1437" y="2078"/>
                    <a:pt x="1437" y="2064"/>
                  </a:cubicBezTo>
                  <a:cubicBezTo>
                    <a:pt x="1437" y="2050"/>
                    <a:pt x="1448" y="2039"/>
                    <a:pt x="1462" y="2039"/>
                  </a:cubicBezTo>
                  <a:cubicBezTo>
                    <a:pt x="1748" y="2039"/>
                    <a:pt x="1748" y="2039"/>
                    <a:pt x="1748" y="2039"/>
                  </a:cubicBezTo>
                  <a:cubicBezTo>
                    <a:pt x="1762" y="2039"/>
                    <a:pt x="1773" y="2050"/>
                    <a:pt x="1773" y="2064"/>
                  </a:cubicBezTo>
                  <a:cubicBezTo>
                    <a:pt x="1773" y="2078"/>
                    <a:pt x="1762" y="2089"/>
                    <a:pt x="1748" y="2089"/>
                  </a:cubicBezTo>
                  <a:close/>
                  <a:moveTo>
                    <a:pt x="1748" y="1974"/>
                  </a:moveTo>
                  <a:cubicBezTo>
                    <a:pt x="1462" y="1974"/>
                    <a:pt x="1462" y="1974"/>
                    <a:pt x="1462" y="1974"/>
                  </a:cubicBezTo>
                  <a:cubicBezTo>
                    <a:pt x="1448" y="1974"/>
                    <a:pt x="1437" y="1963"/>
                    <a:pt x="1437" y="1949"/>
                  </a:cubicBezTo>
                  <a:cubicBezTo>
                    <a:pt x="1437" y="1935"/>
                    <a:pt x="1448" y="1924"/>
                    <a:pt x="1462" y="1924"/>
                  </a:cubicBezTo>
                  <a:cubicBezTo>
                    <a:pt x="1748" y="1924"/>
                    <a:pt x="1748" y="1924"/>
                    <a:pt x="1748" y="1924"/>
                  </a:cubicBezTo>
                  <a:cubicBezTo>
                    <a:pt x="1762" y="1924"/>
                    <a:pt x="1773" y="1935"/>
                    <a:pt x="1773" y="1949"/>
                  </a:cubicBezTo>
                  <a:cubicBezTo>
                    <a:pt x="1773" y="1963"/>
                    <a:pt x="1762" y="1974"/>
                    <a:pt x="1748" y="1974"/>
                  </a:cubicBezTo>
                  <a:close/>
                  <a:moveTo>
                    <a:pt x="1738" y="1836"/>
                  </a:moveTo>
                  <a:cubicBezTo>
                    <a:pt x="1719" y="1836"/>
                    <a:pt x="1703" y="1820"/>
                    <a:pt x="1703" y="1801"/>
                  </a:cubicBezTo>
                  <a:cubicBezTo>
                    <a:pt x="1703" y="1782"/>
                    <a:pt x="1719" y="1766"/>
                    <a:pt x="1738" y="1766"/>
                  </a:cubicBezTo>
                  <a:cubicBezTo>
                    <a:pt x="1757" y="1766"/>
                    <a:pt x="1773" y="1782"/>
                    <a:pt x="1773" y="1801"/>
                  </a:cubicBezTo>
                  <a:cubicBezTo>
                    <a:pt x="1773" y="1820"/>
                    <a:pt x="1757" y="1836"/>
                    <a:pt x="1738" y="1836"/>
                  </a:cubicBezTo>
                  <a:close/>
                  <a:moveTo>
                    <a:pt x="650" y="592"/>
                  </a:moveTo>
                  <a:cubicBezTo>
                    <a:pt x="1184" y="592"/>
                    <a:pt x="1184" y="592"/>
                    <a:pt x="1184" y="592"/>
                  </a:cubicBezTo>
                  <a:cubicBezTo>
                    <a:pt x="1246" y="592"/>
                    <a:pt x="1296" y="541"/>
                    <a:pt x="1296" y="479"/>
                  </a:cubicBezTo>
                  <a:cubicBezTo>
                    <a:pt x="1296" y="113"/>
                    <a:pt x="1296" y="113"/>
                    <a:pt x="1296" y="113"/>
                  </a:cubicBezTo>
                  <a:cubicBezTo>
                    <a:pt x="1296" y="51"/>
                    <a:pt x="1246" y="0"/>
                    <a:pt x="1184" y="0"/>
                  </a:cubicBezTo>
                  <a:cubicBezTo>
                    <a:pt x="650" y="0"/>
                    <a:pt x="650" y="0"/>
                    <a:pt x="650" y="0"/>
                  </a:cubicBezTo>
                  <a:cubicBezTo>
                    <a:pt x="588" y="0"/>
                    <a:pt x="537" y="51"/>
                    <a:pt x="537" y="113"/>
                  </a:cubicBezTo>
                  <a:cubicBezTo>
                    <a:pt x="537" y="479"/>
                    <a:pt x="537" y="479"/>
                    <a:pt x="537" y="479"/>
                  </a:cubicBezTo>
                  <a:cubicBezTo>
                    <a:pt x="537" y="541"/>
                    <a:pt x="588" y="592"/>
                    <a:pt x="650" y="592"/>
                  </a:cubicBezTo>
                  <a:close/>
                  <a:moveTo>
                    <a:pt x="603" y="113"/>
                  </a:moveTo>
                  <a:cubicBezTo>
                    <a:pt x="603" y="87"/>
                    <a:pt x="624" y="66"/>
                    <a:pt x="650" y="66"/>
                  </a:cubicBezTo>
                  <a:cubicBezTo>
                    <a:pt x="1184" y="66"/>
                    <a:pt x="1184" y="66"/>
                    <a:pt x="1184" y="66"/>
                  </a:cubicBezTo>
                  <a:cubicBezTo>
                    <a:pt x="1210" y="66"/>
                    <a:pt x="1231" y="87"/>
                    <a:pt x="1231" y="113"/>
                  </a:cubicBezTo>
                  <a:cubicBezTo>
                    <a:pt x="1231" y="479"/>
                    <a:pt x="1231" y="479"/>
                    <a:pt x="1231" y="479"/>
                  </a:cubicBezTo>
                  <a:cubicBezTo>
                    <a:pt x="1231" y="505"/>
                    <a:pt x="1210" y="526"/>
                    <a:pt x="1184" y="526"/>
                  </a:cubicBezTo>
                  <a:cubicBezTo>
                    <a:pt x="650" y="526"/>
                    <a:pt x="650" y="526"/>
                    <a:pt x="650" y="526"/>
                  </a:cubicBezTo>
                  <a:cubicBezTo>
                    <a:pt x="624" y="526"/>
                    <a:pt x="603" y="505"/>
                    <a:pt x="603" y="479"/>
                  </a:cubicBezTo>
                  <a:lnTo>
                    <a:pt x="603" y="113"/>
                  </a:lnTo>
                  <a:close/>
                  <a:moveTo>
                    <a:pt x="405" y="902"/>
                  </a:moveTo>
                  <a:cubicBezTo>
                    <a:pt x="882" y="902"/>
                    <a:pt x="882" y="902"/>
                    <a:pt x="882" y="902"/>
                  </a:cubicBezTo>
                  <a:cubicBezTo>
                    <a:pt x="882" y="1021"/>
                    <a:pt x="882" y="1021"/>
                    <a:pt x="882" y="1021"/>
                  </a:cubicBezTo>
                  <a:cubicBezTo>
                    <a:pt x="844" y="1033"/>
                    <a:pt x="814" y="1063"/>
                    <a:pt x="803" y="1101"/>
                  </a:cubicBezTo>
                  <a:cubicBezTo>
                    <a:pt x="799" y="1112"/>
                    <a:pt x="797" y="1124"/>
                    <a:pt x="797" y="1136"/>
                  </a:cubicBezTo>
                  <a:cubicBezTo>
                    <a:pt x="797" y="1148"/>
                    <a:pt x="799" y="1160"/>
                    <a:pt x="803" y="1171"/>
                  </a:cubicBezTo>
                  <a:cubicBezTo>
                    <a:pt x="814" y="1209"/>
                    <a:pt x="844" y="1238"/>
                    <a:pt x="882" y="1250"/>
                  </a:cubicBezTo>
                  <a:cubicBezTo>
                    <a:pt x="893" y="1253"/>
                    <a:pt x="905" y="1255"/>
                    <a:pt x="917" y="1255"/>
                  </a:cubicBezTo>
                  <a:cubicBezTo>
                    <a:pt x="929" y="1255"/>
                    <a:pt x="941" y="1253"/>
                    <a:pt x="952" y="1250"/>
                  </a:cubicBezTo>
                  <a:cubicBezTo>
                    <a:pt x="990" y="1238"/>
                    <a:pt x="1020" y="1209"/>
                    <a:pt x="1031" y="1171"/>
                  </a:cubicBezTo>
                  <a:cubicBezTo>
                    <a:pt x="1034" y="1160"/>
                    <a:pt x="1036" y="1148"/>
                    <a:pt x="1036" y="1136"/>
                  </a:cubicBezTo>
                  <a:cubicBezTo>
                    <a:pt x="1036" y="1124"/>
                    <a:pt x="1034" y="1112"/>
                    <a:pt x="1031" y="1101"/>
                  </a:cubicBezTo>
                  <a:cubicBezTo>
                    <a:pt x="1019" y="1063"/>
                    <a:pt x="990" y="1033"/>
                    <a:pt x="952" y="1021"/>
                  </a:cubicBezTo>
                  <a:cubicBezTo>
                    <a:pt x="952" y="902"/>
                    <a:pt x="952" y="902"/>
                    <a:pt x="952" y="902"/>
                  </a:cubicBezTo>
                  <a:cubicBezTo>
                    <a:pt x="1429" y="902"/>
                    <a:pt x="1429" y="902"/>
                    <a:pt x="1429" y="902"/>
                  </a:cubicBezTo>
                  <a:cubicBezTo>
                    <a:pt x="1444" y="902"/>
                    <a:pt x="1457" y="889"/>
                    <a:pt x="1457" y="874"/>
                  </a:cubicBezTo>
                  <a:cubicBezTo>
                    <a:pt x="1457" y="861"/>
                    <a:pt x="1457" y="861"/>
                    <a:pt x="1457" y="861"/>
                  </a:cubicBezTo>
                  <a:cubicBezTo>
                    <a:pt x="1457" y="845"/>
                    <a:pt x="1449" y="823"/>
                    <a:pt x="1439" y="811"/>
                  </a:cubicBezTo>
                  <a:cubicBezTo>
                    <a:pt x="1303" y="652"/>
                    <a:pt x="1303" y="652"/>
                    <a:pt x="1303" y="652"/>
                  </a:cubicBezTo>
                  <a:cubicBezTo>
                    <a:pt x="1293" y="640"/>
                    <a:pt x="1273" y="631"/>
                    <a:pt x="1257" y="631"/>
                  </a:cubicBezTo>
                  <a:cubicBezTo>
                    <a:pt x="577" y="631"/>
                    <a:pt x="577" y="631"/>
                    <a:pt x="577" y="631"/>
                  </a:cubicBezTo>
                  <a:cubicBezTo>
                    <a:pt x="561" y="631"/>
                    <a:pt x="540" y="640"/>
                    <a:pt x="530" y="652"/>
                  </a:cubicBezTo>
                  <a:cubicBezTo>
                    <a:pt x="395" y="811"/>
                    <a:pt x="395" y="811"/>
                    <a:pt x="395" y="811"/>
                  </a:cubicBezTo>
                  <a:cubicBezTo>
                    <a:pt x="385" y="823"/>
                    <a:pt x="377" y="845"/>
                    <a:pt x="377" y="861"/>
                  </a:cubicBezTo>
                  <a:cubicBezTo>
                    <a:pt x="377" y="874"/>
                    <a:pt x="377" y="874"/>
                    <a:pt x="377" y="874"/>
                  </a:cubicBezTo>
                  <a:cubicBezTo>
                    <a:pt x="377" y="889"/>
                    <a:pt x="389" y="902"/>
                    <a:pt x="405" y="902"/>
                  </a:cubicBezTo>
                  <a:close/>
                </a:path>
              </a:pathLst>
            </a:custGeom>
            <a:solidFill>
              <a:srgbClr val="364856"/>
            </a:solidFill>
            <a:ln>
              <a:noFill/>
            </a:ln>
            <a:effectLst>
              <a:reflection blurRad="6350" stA="52000" endA="300" endPos="35000" dir="5400000" sy="-100000" algn="bl" rotWithShape="0"/>
            </a:effectLst>
          </p:spPr>
          <p:txBody>
            <a:bodyPr vert="horz" wrap="square" lIns="82305" tIns="41153" rIns="82305" bIns="41153" numCol="1" anchor="t" anchorCtr="0" compatLnSpc="1"/>
            <a:lstStyle/>
            <a:p>
              <a:pPr defTabSz="913765"/>
              <a:endParaRPr lang="en-US" sz="1400">
                <a:solidFill>
                  <a:srgbClr val="292929"/>
                </a:solidFill>
              </a:endParaRPr>
            </a:p>
          </p:txBody>
        </p:sp>
        <p:sp>
          <p:nvSpPr>
            <p:cNvPr id="26" name="Freeform 89"/>
            <p:cNvSpPr>
              <a:spLocks noEditPoints="1"/>
            </p:cNvSpPr>
            <p:nvPr>
              <p:custDataLst>
                <p:tags r:id="rId25"/>
              </p:custDataLst>
            </p:nvPr>
          </p:nvSpPr>
          <p:spPr bwMode="black">
            <a:xfrm>
              <a:off x="2321096" y="4283352"/>
              <a:ext cx="879475" cy="698464"/>
            </a:xfrm>
            <a:custGeom>
              <a:avLst/>
              <a:gdLst>
                <a:gd name="T0" fmla="*/ 350 w 3153"/>
                <a:gd name="T1" fmla="*/ 935 h 2031"/>
                <a:gd name="T2" fmla="*/ 788 w 3153"/>
                <a:gd name="T3" fmla="*/ 0 h 2031"/>
                <a:gd name="T4" fmla="*/ 2918 w 3153"/>
                <a:gd name="T5" fmla="*/ 1882 h 2031"/>
                <a:gd name="T6" fmla="*/ 2403 w 3153"/>
                <a:gd name="T7" fmla="*/ 1493 h 2031"/>
                <a:gd name="T8" fmla="*/ 2244 w 3153"/>
                <a:gd name="T9" fmla="*/ 1424 h 2031"/>
                <a:gd name="T10" fmla="*/ 2391 w 3153"/>
                <a:gd name="T11" fmla="*/ 1458 h 2031"/>
                <a:gd name="T12" fmla="*/ 1437 w 3153"/>
                <a:gd name="T13" fmla="*/ 1486 h 2031"/>
                <a:gd name="T14" fmla="*/ 1460 w 3153"/>
                <a:gd name="T15" fmla="*/ 1427 h 2031"/>
                <a:gd name="T16" fmla="*/ 1588 w 3153"/>
                <a:gd name="T17" fmla="*/ 1440 h 2031"/>
                <a:gd name="T18" fmla="*/ 1563 w 3153"/>
                <a:gd name="T19" fmla="*/ 1636 h 2031"/>
                <a:gd name="T20" fmla="*/ 1421 w 3153"/>
                <a:gd name="T21" fmla="*/ 1612 h 2031"/>
                <a:gd name="T22" fmla="*/ 1170 w 3153"/>
                <a:gd name="T23" fmla="*/ 1604 h 2031"/>
                <a:gd name="T24" fmla="*/ 1340 w 3153"/>
                <a:gd name="T25" fmla="*/ 1589 h 2031"/>
                <a:gd name="T26" fmla="*/ 1175 w 3153"/>
                <a:gd name="T27" fmla="*/ 1631 h 2031"/>
                <a:gd name="T28" fmla="*/ 1228 w 3153"/>
                <a:gd name="T29" fmla="*/ 1433 h 2031"/>
                <a:gd name="T30" fmla="*/ 1366 w 3153"/>
                <a:gd name="T31" fmla="*/ 1441 h 2031"/>
                <a:gd name="T32" fmla="*/ 916 w 3153"/>
                <a:gd name="T33" fmla="*/ 1607 h 2031"/>
                <a:gd name="T34" fmla="*/ 1099 w 3153"/>
                <a:gd name="T35" fmla="*/ 1564 h 2031"/>
                <a:gd name="T36" fmla="*/ 911 w 3153"/>
                <a:gd name="T37" fmla="*/ 1624 h 2031"/>
                <a:gd name="T38" fmla="*/ 832 w 3153"/>
                <a:gd name="T39" fmla="*/ 1503 h 2031"/>
                <a:gd name="T40" fmla="*/ 922 w 3153"/>
                <a:gd name="T41" fmla="*/ 1437 h 2031"/>
                <a:gd name="T42" fmla="*/ 999 w 3153"/>
                <a:gd name="T43" fmla="*/ 1440 h 2031"/>
                <a:gd name="T44" fmla="*/ 1143 w 3153"/>
                <a:gd name="T45" fmla="*/ 1436 h 2031"/>
                <a:gd name="T46" fmla="*/ 1113 w 3153"/>
                <a:gd name="T47" fmla="*/ 1496 h 2031"/>
                <a:gd name="T48" fmla="*/ 692 w 3153"/>
                <a:gd name="T49" fmla="*/ 1804 h 2031"/>
                <a:gd name="T50" fmla="*/ 574 w 3153"/>
                <a:gd name="T51" fmla="*/ 1739 h 2031"/>
                <a:gd name="T52" fmla="*/ 656 w 3153"/>
                <a:gd name="T53" fmla="*/ 1687 h 2031"/>
                <a:gd name="T54" fmla="*/ 823 w 3153"/>
                <a:gd name="T55" fmla="*/ 1619 h 2031"/>
                <a:gd name="T56" fmla="*/ 669 w 3153"/>
                <a:gd name="T57" fmla="*/ 1638 h 2031"/>
                <a:gd name="T58" fmla="*/ 713 w 3153"/>
                <a:gd name="T59" fmla="*/ 1551 h 2031"/>
                <a:gd name="T60" fmla="*/ 828 w 3153"/>
                <a:gd name="T61" fmla="*/ 1613 h 2031"/>
                <a:gd name="T62" fmla="*/ 1570 w 3153"/>
                <a:gd name="T63" fmla="*/ 1798 h 2031"/>
                <a:gd name="T64" fmla="*/ 850 w 3153"/>
                <a:gd name="T65" fmla="*/ 1803 h 2031"/>
                <a:gd name="T66" fmla="*/ 882 w 3153"/>
                <a:gd name="T67" fmla="*/ 1698 h 2031"/>
                <a:gd name="T68" fmla="*/ 1563 w 3153"/>
                <a:gd name="T69" fmla="*/ 1687 h 2031"/>
                <a:gd name="T70" fmla="*/ 1670 w 3153"/>
                <a:gd name="T71" fmla="*/ 1489 h 2031"/>
                <a:gd name="T72" fmla="*/ 1693 w 3153"/>
                <a:gd name="T73" fmla="*/ 1424 h 2031"/>
                <a:gd name="T74" fmla="*/ 1793 w 3153"/>
                <a:gd name="T75" fmla="*/ 1500 h 2031"/>
                <a:gd name="T76" fmla="*/ 1675 w 3153"/>
                <a:gd name="T77" fmla="*/ 1612 h 2031"/>
                <a:gd name="T78" fmla="*/ 1843 w 3153"/>
                <a:gd name="T79" fmla="*/ 1621 h 2031"/>
                <a:gd name="T80" fmla="*/ 1804 w 3153"/>
                <a:gd name="T81" fmla="*/ 1637 h 2031"/>
                <a:gd name="T82" fmla="*/ 1866 w 3153"/>
                <a:gd name="T83" fmla="*/ 1793 h 2031"/>
                <a:gd name="T84" fmla="*/ 1690 w 3153"/>
                <a:gd name="T85" fmla="*/ 1778 h 2031"/>
                <a:gd name="T86" fmla="*/ 1686 w 3153"/>
                <a:gd name="T87" fmla="*/ 1702 h 2031"/>
                <a:gd name="T88" fmla="*/ 1724 w 3153"/>
                <a:gd name="T89" fmla="*/ 1685 h 2031"/>
                <a:gd name="T90" fmla="*/ 1843 w 3153"/>
                <a:gd name="T91" fmla="*/ 1691 h 2031"/>
                <a:gd name="T92" fmla="*/ 2009 w 3153"/>
                <a:gd name="T93" fmla="*/ 1439 h 2031"/>
                <a:gd name="T94" fmla="*/ 2140 w 3153"/>
                <a:gd name="T95" fmla="*/ 1428 h 2031"/>
                <a:gd name="T96" fmla="*/ 2161 w 3153"/>
                <a:gd name="T97" fmla="*/ 1499 h 2031"/>
                <a:gd name="T98" fmla="*/ 2064 w 3153"/>
                <a:gd name="T99" fmla="*/ 1588 h 2031"/>
                <a:gd name="T100" fmla="*/ 2218 w 3153"/>
                <a:gd name="T101" fmla="*/ 1565 h 2031"/>
                <a:gd name="T102" fmla="*/ 2225 w 3153"/>
                <a:gd name="T103" fmla="*/ 1634 h 2031"/>
                <a:gd name="T104" fmla="*/ 2319 w 3153"/>
                <a:gd name="T105" fmla="*/ 1790 h 2031"/>
                <a:gd name="T106" fmla="*/ 2131 w 3153"/>
                <a:gd name="T107" fmla="*/ 1770 h 2031"/>
                <a:gd name="T108" fmla="*/ 2145 w 3153"/>
                <a:gd name="T109" fmla="*/ 1683 h 2031"/>
                <a:gd name="T110" fmla="*/ 2340 w 3153"/>
                <a:gd name="T111" fmla="*/ 1624 h 2031"/>
                <a:gd name="T112" fmla="*/ 2463 w 3153"/>
                <a:gd name="T113" fmla="*/ 1564 h 2031"/>
                <a:gd name="T114" fmla="*/ 2434 w 3153"/>
                <a:gd name="T115" fmla="*/ 1636 h 2031"/>
                <a:gd name="T116" fmla="*/ 2415 w 3153"/>
                <a:gd name="T117" fmla="*/ 1769 h 2031"/>
                <a:gd name="T118" fmla="*/ 2500 w 3153"/>
                <a:gd name="T119" fmla="*/ 1683 h 2031"/>
                <a:gd name="T120" fmla="*/ 2605 w 3153"/>
                <a:gd name="T121" fmla="*/ 1791 h 20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153" h="2031">
                  <a:moveTo>
                    <a:pt x="448" y="830"/>
                  </a:moveTo>
                  <a:cubicBezTo>
                    <a:pt x="368" y="755"/>
                    <a:pt x="368" y="615"/>
                    <a:pt x="448" y="539"/>
                  </a:cubicBezTo>
                  <a:cubicBezTo>
                    <a:pt x="393" y="549"/>
                    <a:pt x="339" y="610"/>
                    <a:pt x="339" y="685"/>
                  </a:cubicBezTo>
                  <a:cubicBezTo>
                    <a:pt x="339" y="759"/>
                    <a:pt x="393" y="820"/>
                    <a:pt x="448" y="830"/>
                  </a:cubicBezTo>
                  <a:close/>
                  <a:moveTo>
                    <a:pt x="2814" y="685"/>
                  </a:moveTo>
                  <a:cubicBezTo>
                    <a:pt x="2815" y="610"/>
                    <a:pt x="2761" y="549"/>
                    <a:pt x="2706" y="539"/>
                  </a:cubicBezTo>
                  <a:cubicBezTo>
                    <a:pt x="2786" y="615"/>
                    <a:pt x="2786" y="755"/>
                    <a:pt x="2706" y="830"/>
                  </a:cubicBezTo>
                  <a:cubicBezTo>
                    <a:pt x="2761" y="820"/>
                    <a:pt x="2815" y="759"/>
                    <a:pt x="2814" y="685"/>
                  </a:cubicBezTo>
                  <a:close/>
                  <a:moveTo>
                    <a:pt x="2804" y="935"/>
                  </a:moveTo>
                  <a:cubicBezTo>
                    <a:pt x="2886" y="904"/>
                    <a:pt x="2970" y="808"/>
                    <a:pt x="2969" y="685"/>
                  </a:cubicBezTo>
                  <a:cubicBezTo>
                    <a:pt x="2970" y="561"/>
                    <a:pt x="2886" y="465"/>
                    <a:pt x="2804" y="434"/>
                  </a:cubicBezTo>
                  <a:cubicBezTo>
                    <a:pt x="2871" y="501"/>
                    <a:pt x="2915" y="591"/>
                    <a:pt x="2914" y="685"/>
                  </a:cubicBezTo>
                  <a:cubicBezTo>
                    <a:pt x="2915" y="778"/>
                    <a:pt x="2871" y="868"/>
                    <a:pt x="2804" y="935"/>
                  </a:cubicBezTo>
                  <a:close/>
                  <a:moveTo>
                    <a:pt x="350" y="935"/>
                  </a:moveTo>
                  <a:cubicBezTo>
                    <a:pt x="282" y="868"/>
                    <a:pt x="239" y="778"/>
                    <a:pt x="239" y="685"/>
                  </a:cubicBezTo>
                  <a:cubicBezTo>
                    <a:pt x="239" y="591"/>
                    <a:pt x="282" y="501"/>
                    <a:pt x="350" y="434"/>
                  </a:cubicBezTo>
                  <a:cubicBezTo>
                    <a:pt x="267" y="465"/>
                    <a:pt x="183" y="561"/>
                    <a:pt x="184" y="685"/>
                  </a:cubicBezTo>
                  <a:cubicBezTo>
                    <a:pt x="183" y="808"/>
                    <a:pt x="267" y="904"/>
                    <a:pt x="350" y="935"/>
                  </a:cubicBezTo>
                  <a:close/>
                  <a:moveTo>
                    <a:pt x="2877" y="1804"/>
                  </a:moveTo>
                  <a:cubicBezTo>
                    <a:pt x="2844" y="1765"/>
                    <a:pt x="2811" y="1726"/>
                    <a:pt x="2778" y="1687"/>
                  </a:cubicBezTo>
                  <a:cubicBezTo>
                    <a:pt x="2705" y="1601"/>
                    <a:pt x="2633" y="1516"/>
                    <a:pt x="2560" y="1430"/>
                  </a:cubicBezTo>
                  <a:cubicBezTo>
                    <a:pt x="2557" y="1426"/>
                    <a:pt x="2553" y="1421"/>
                    <a:pt x="2549" y="1417"/>
                  </a:cubicBezTo>
                  <a:cubicBezTo>
                    <a:pt x="2534" y="1399"/>
                    <a:pt x="2511" y="1389"/>
                    <a:pt x="2489" y="1381"/>
                  </a:cubicBezTo>
                  <a:cubicBezTo>
                    <a:pt x="2466" y="1373"/>
                    <a:pt x="2441" y="1368"/>
                    <a:pt x="2416" y="1367"/>
                  </a:cubicBezTo>
                  <a:cubicBezTo>
                    <a:pt x="2503" y="1344"/>
                    <a:pt x="2567" y="1266"/>
                    <a:pt x="2567" y="1172"/>
                  </a:cubicBezTo>
                  <a:cubicBezTo>
                    <a:pt x="2567" y="202"/>
                    <a:pt x="2567" y="202"/>
                    <a:pt x="2567" y="202"/>
                  </a:cubicBezTo>
                  <a:cubicBezTo>
                    <a:pt x="2567" y="90"/>
                    <a:pt x="2476" y="0"/>
                    <a:pt x="2365" y="0"/>
                  </a:cubicBezTo>
                  <a:cubicBezTo>
                    <a:pt x="788" y="0"/>
                    <a:pt x="788" y="0"/>
                    <a:pt x="788" y="0"/>
                  </a:cubicBezTo>
                  <a:cubicBezTo>
                    <a:pt x="677" y="0"/>
                    <a:pt x="586" y="90"/>
                    <a:pt x="586" y="202"/>
                  </a:cubicBezTo>
                  <a:cubicBezTo>
                    <a:pt x="586" y="1172"/>
                    <a:pt x="586" y="1172"/>
                    <a:pt x="586" y="1172"/>
                  </a:cubicBezTo>
                  <a:cubicBezTo>
                    <a:pt x="586" y="1266"/>
                    <a:pt x="651" y="1345"/>
                    <a:pt x="738" y="1368"/>
                  </a:cubicBezTo>
                  <a:cubicBezTo>
                    <a:pt x="689" y="1370"/>
                    <a:pt x="633" y="1388"/>
                    <a:pt x="600" y="1426"/>
                  </a:cubicBezTo>
                  <a:cubicBezTo>
                    <a:pt x="575" y="1457"/>
                    <a:pt x="549" y="1487"/>
                    <a:pt x="524" y="1518"/>
                  </a:cubicBezTo>
                  <a:cubicBezTo>
                    <a:pt x="446" y="1610"/>
                    <a:pt x="368" y="1703"/>
                    <a:pt x="290" y="1796"/>
                  </a:cubicBezTo>
                  <a:cubicBezTo>
                    <a:pt x="271" y="1819"/>
                    <a:pt x="235" y="1852"/>
                    <a:pt x="235" y="1884"/>
                  </a:cubicBezTo>
                  <a:cubicBezTo>
                    <a:pt x="235" y="1971"/>
                    <a:pt x="235" y="1971"/>
                    <a:pt x="235" y="1971"/>
                  </a:cubicBezTo>
                  <a:cubicBezTo>
                    <a:pt x="236" y="1982"/>
                    <a:pt x="238" y="1993"/>
                    <a:pt x="244" y="2002"/>
                  </a:cubicBezTo>
                  <a:cubicBezTo>
                    <a:pt x="264" y="2030"/>
                    <a:pt x="304" y="2031"/>
                    <a:pt x="336" y="2031"/>
                  </a:cubicBezTo>
                  <a:cubicBezTo>
                    <a:pt x="380" y="2031"/>
                    <a:pt x="2688" y="2031"/>
                    <a:pt x="2758" y="2031"/>
                  </a:cubicBezTo>
                  <a:cubicBezTo>
                    <a:pt x="2792" y="2031"/>
                    <a:pt x="2831" y="2027"/>
                    <a:pt x="2865" y="2020"/>
                  </a:cubicBezTo>
                  <a:cubicBezTo>
                    <a:pt x="2888" y="2016"/>
                    <a:pt x="2915" y="2003"/>
                    <a:pt x="2918" y="1976"/>
                  </a:cubicBezTo>
                  <a:cubicBezTo>
                    <a:pt x="2918" y="1882"/>
                    <a:pt x="2918" y="1882"/>
                    <a:pt x="2918" y="1882"/>
                  </a:cubicBezTo>
                  <a:cubicBezTo>
                    <a:pt x="2921" y="1861"/>
                    <a:pt x="2909" y="1841"/>
                    <a:pt x="2896" y="1826"/>
                  </a:cubicBezTo>
                  <a:cubicBezTo>
                    <a:pt x="2889" y="1818"/>
                    <a:pt x="2883" y="1811"/>
                    <a:pt x="2877" y="1804"/>
                  </a:cubicBezTo>
                  <a:close/>
                  <a:moveTo>
                    <a:pt x="705" y="1159"/>
                  </a:moveTo>
                  <a:cubicBezTo>
                    <a:pt x="705" y="215"/>
                    <a:pt x="705" y="215"/>
                    <a:pt x="705" y="215"/>
                  </a:cubicBezTo>
                  <a:cubicBezTo>
                    <a:pt x="705" y="157"/>
                    <a:pt x="752" y="111"/>
                    <a:pt x="809" y="111"/>
                  </a:cubicBezTo>
                  <a:cubicBezTo>
                    <a:pt x="2344" y="111"/>
                    <a:pt x="2344" y="111"/>
                    <a:pt x="2344" y="111"/>
                  </a:cubicBezTo>
                  <a:cubicBezTo>
                    <a:pt x="2401" y="111"/>
                    <a:pt x="2448" y="157"/>
                    <a:pt x="2448" y="215"/>
                  </a:cubicBezTo>
                  <a:cubicBezTo>
                    <a:pt x="2448" y="1159"/>
                    <a:pt x="2448" y="1159"/>
                    <a:pt x="2448" y="1159"/>
                  </a:cubicBezTo>
                  <a:cubicBezTo>
                    <a:pt x="2448" y="1216"/>
                    <a:pt x="2401" y="1263"/>
                    <a:pt x="2344" y="1263"/>
                  </a:cubicBezTo>
                  <a:cubicBezTo>
                    <a:pt x="809" y="1263"/>
                    <a:pt x="809" y="1263"/>
                    <a:pt x="809" y="1263"/>
                  </a:cubicBezTo>
                  <a:cubicBezTo>
                    <a:pt x="752" y="1263"/>
                    <a:pt x="705" y="1216"/>
                    <a:pt x="705" y="1159"/>
                  </a:cubicBezTo>
                  <a:close/>
                  <a:moveTo>
                    <a:pt x="2407" y="1487"/>
                  </a:moveTo>
                  <a:cubicBezTo>
                    <a:pt x="2407" y="1489"/>
                    <a:pt x="2406" y="1491"/>
                    <a:pt x="2404" y="1493"/>
                  </a:cubicBezTo>
                  <a:cubicBezTo>
                    <a:pt x="2404" y="1493"/>
                    <a:pt x="2403" y="1493"/>
                    <a:pt x="2403" y="1493"/>
                  </a:cubicBezTo>
                  <a:cubicBezTo>
                    <a:pt x="2403" y="1493"/>
                    <a:pt x="2403" y="1493"/>
                    <a:pt x="2403" y="1493"/>
                  </a:cubicBezTo>
                  <a:cubicBezTo>
                    <a:pt x="2403" y="1494"/>
                    <a:pt x="2403" y="1494"/>
                    <a:pt x="2402" y="1494"/>
                  </a:cubicBezTo>
                  <a:cubicBezTo>
                    <a:pt x="2402" y="1494"/>
                    <a:pt x="2402" y="1494"/>
                    <a:pt x="2401" y="1495"/>
                  </a:cubicBezTo>
                  <a:cubicBezTo>
                    <a:pt x="2401" y="1495"/>
                    <a:pt x="2400" y="1495"/>
                    <a:pt x="2400" y="1496"/>
                  </a:cubicBezTo>
                  <a:cubicBezTo>
                    <a:pt x="2399" y="1496"/>
                    <a:pt x="2399" y="1496"/>
                    <a:pt x="2398" y="1496"/>
                  </a:cubicBezTo>
                  <a:cubicBezTo>
                    <a:pt x="2388" y="1501"/>
                    <a:pt x="2374" y="1500"/>
                    <a:pt x="2362" y="1500"/>
                  </a:cubicBezTo>
                  <a:cubicBezTo>
                    <a:pt x="2304" y="1500"/>
                    <a:pt x="2304" y="1500"/>
                    <a:pt x="2304" y="1500"/>
                  </a:cubicBezTo>
                  <a:cubicBezTo>
                    <a:pt x="2293" y="1500"/>
                    <a:pt x="2281" y="1498"/>
                    <a:pt x="2271" y="1493"/>
                  </a:cubicBezTo>
                  <a:cubicBezTo>
                    <a:pt x="2267" y="1491"/>
                    <a:pt x="2263" y="1489"/>
                    <a:pt x="2260" y="1487"/>
                  </a:cubicBezTo>
                  <a:cubicBezTo>
                    <a:pt x="2257" y="1484"/>
                    <a:pt x="2254" y="1482"/>
                    <a:pt x="2252" y="1479"/>
                  </a:cubicBezTo>
                  <a:cubicBezTo>
                    <a:pt x="2250" y="1474"/>
                    <a:pt x="2250" y="1474"/>
                    <a:pt x="2250" y="1474"/>
                  </a:cubicBezTo>
                  <a:cubicBezTo>
                    <a:pt x="2244" y="1463"/>
                    <a:pt x="2236" y="1453"/>
                    <a:pt x="2231" y="1441"/>
                  </a:cubicBezTo>
                  <a:cubicBezTo>
                    <a:pt x="2227" y="1433"/>
                    <a:pt x="2231" y="1429"/>
                    <a:pt x="2238" y="1426"/>
                  </a:cubicBezTo>
                  <a:cubicBezTo>
                    <a:pt x="2240" y="1425"/>
                    <a:pt x="2242" y="1424"/>
                    <a:pt x="2244" y="1424"/>
                  </a:cubicBezTo>
                  <a:cubicBezTo>
                    <a:pt x="2248" y="1423"/>
                    <a:pt x="2253" y="1422"/>
                    <a:pt x="2258" y="1422"/>
                  </a:cubicBezTo>
                  <a:cubicBezTo>
                    <a:pt x="2266" y="1422"/>
                    <a:pt x="2266" y="1422"/>
                    <a:pt x="2266" y="1422"/>
                  </a:cubicBezTo>
                  <a:cubicBezTo>
                    <a:pt x="2266" y="1422"/>
                    <a:pt x="2266" y="1422"/>
                    <a:pt x="2266" y="1422"/>
                  </a:cubicBezTo>
                  <a:cubicBezTo>
                    <a:pt x="2282" y="1422"/>
                    <a:pt x="2297" y="1422"/>
                    <a:pt x="2312" y="1422"/>
                  </a:cubicBezTo>
                  <a:cubicBezTo>
                    <a:pt x="2313" y="1422"/>
                    <a:pt x="2313" y="1422"/>
                    <a:pt x="2313" y="1422"/>
                  </a:cubicBezTo>
                  <a:cubicBezTo>
                    <a:pt x="2328" y="1422"/>
                    <a:pt x="2328" y="1422"/>
                    <a:pt x="2328" y="1422"/>
                  </a:cubicBezTo>
                  <a:cubicBezTo>
                    <a:pt x="2333" y="1422"/>
                    <a:pt x="2339" y="1422"/>
                    <a:pt x="2344" y="1423"/>
                  </a:cubicBezTo>
                  <a:cubicBezTo>
                    <a:pt x="2347" y="1424"/>
                    <a:pt x="2351" y="1425"/>
                    <a:pt x="2354" y="1426"/>
                  </a:cubicBezTo>
                  <a:cubicBezTo>
                    <a:pt x="2355" y="1426"/>
                    <a:pt x="2355" y="1426"/>
                    <a:pt x="2356" y="1426"/>
                  </a:cubicBezTo>
                  <a:cubicBezTo>
                    <a:pt x="2356" y="1427"/>
                    <a:pt x="2356" y="1427"/>
                    <a:pt x="2357" y="1427"/>
                  </a:cubicBezTo>
                  <a:cubicBezTo>
                    <a:pt x="2357" y="1427"/>
                    <a:pt x="2358" y="1427"/>
                    <a:pt x="2358" y="1427"/>
                  </a:cubicBezTo>
                  <a:cubicBezTo>
                    <a:pt x="2363" y="1429"/>
                    <a:pt x="2367" y="1431"/>
                    <a:pt x="2371" y="1433"/>
                  </a:cubicBezTo>
                  <a:cubicBezTo>
                    <a:pt x="2374" y="1436"/>
                    <a:pt x="2377" y="1438"/>
                    <a:pt x="2379" y="1441"/>
                  </a:cubicBezTo>
                  <a:cubicBezTo>
                    <a:pt x="2391" y="1458"/>
                    <a:pt x="2391" y="1458"/>
                    <a:pt x="2391" y="1458"/>
                  </a:cubicBezTo>
                  <a:cubicBezTo>
                    <a:pt x="2394" y="1463"/>
                    <a:pt x="2401" y="1471"/>
                    <a:pt x="2404" y="1478"/>
                  </a:cubicBezTo>
                  <a:cubicBezTo>
                    <a:pt x="2404" y="1478"/>
                    <a:pt x="2404" y="1478"/>
                    <a:pt x="2404" y="1478"/>
                  </a:cubicBezTo>
                  <a:cubicBezTo>
                    <a:pt x="2406" y="1481"/>
                    <a:pt x="2407" y="1484"/>
                    <a:pt x="2407" y="1487"/>
                  </a:cubicBezTo>
                  <a:close/>
                  <a:moveTo>
                    <a:pt x="1589" y="1480"/>
                  </a:moveTo>
                  <a:cubicBezTo>
                    <a:pt x="1589" y="1483"/>
                    <a:pt x="1588" y="1485"/>
                    <a:pt x="1587" y="1487"/>
                  </a:cubicBezTo>
                  <a:cubicBezTo>
                    <a:pt x="1576" y="1507"/>
                    <a:pt x="1525" y="1502"/>
                    <a:pt x="1507" y="1502"/>
                  </a:cubicBezTo>
                  <a:cubicBezTo>
                    <a:pt x="1496" y="1502"/>
                    <a:pt x="1485" y="1502"/>
                    <a:pt x="1474" y="1502"/>
                  </a:cubicBezTo>
                  <a:cubicBezTo>
                    <a:pt x="1464" y="1502"/>
                    <a:pt x="1451" y="1500"/>
                    <a:pt x="1442" y="1493"/>
                  </a:cubicBezTo>
                  <a:cubicBezTo>
                    <a:pt x="1442" y="1493"/>
                    <a:pt x="1441" y="1492"/>
                    <a:pt x="1441" y="1492"/>
                  </a:cubicBezTo>
                  <a:cubicBezTo>
                    <a:pt x="1441" y="1492"/>
                    <a:pt x="1440" y="1491"/>
                    <a:pt x="1440" y="1491"/>
                  </a:cubicBezTo>
                  <a:cubicBezTo>
                    <a:pt x="1439" y="1490"/>
                    <a:pt x="1439" y="1490"/>
                    <a:pt x="1439" y="1489"/>
                  </a:cubicBezTo>
                  <a:cubicBezTo>
                    <a:pt x="1439" y="1489"/>
                    <a:pt x="1439" y="1489"/>
                    <a:pt x="1438" y="1489"/>
                  </a:cubicBezTo>
                  <a:cubicBezTo>
                    <a:pt x="1438" y="1489"/>
                    <a:pt x="1438" y="1489"/>
                    <a:pt x="1438" y="1489"/>
                  </a:cubicBezTo>
                  <a:cubicBezTo>
                    <a:pt x="1438" y="1488"/>
                    <a:pt x="1437" y="1487"/>
                    <a:pt x="1437" y="1486"/>
                  </a:cubicBezTo>
                  <a:cubicBezTo>
                    <a:pt x="1436" y="1484"/>
                    <a:pt x="1436" y="1483"/>
                    <a:pt x="1436" y="1481"/>
                  </a:cubicBezTo>
                  <a:cubicBezTo>
                    <a:pt x="1436" y="1479"/>
                    <a:pt x="1436" y="1479"/>
                    <a:pt x="1436" y="1479"/>
                  </a:cubicBezTo>
                  <a:cubicBezTo>
                    <a:pt x="1437" y="1477"/>
                    <a:pt x="1437" y="1474"/>
                    <a:pt x="1437" y="1472"/>
                  </a:cubicBezTo>
                  <a:cubicBezTo>
                    <a:pt x="1437" y="1471"/>
                    <a:pt x="1437" y="1471"/>
                    <a:pt x="1437" y="1471"/>
                  </a:cubicBezTo>
                  <a:cubicBezTo>
                    <a:pt x="1438" y="1463"/>
                    <a:pt x="1438" y="1454"/>
                    <a:pt x="1440" y="1446"/>
                  </a:cubicBezTo>
                  <a:cubicBezTo>
                    <a:pt x="1440" y="1443"/>
                    <a:pt x="1440" y="1443"/>
                    <a:pt x="1440" y="1443"/>
                  </a:cubicBezTo>
                  <a:cubicBezTo>
                    <a:pt x="1441" y="1441"/>
                    <a:pt x="1442" y="1438"/>
                    <a:pt x="1444" y="1436"/>
                  </a:cubicBezTo>
                  <a:cubicBezTo>
                    <a:pt x="1446" y="1434"/>
                    <a:pt x="1448" y="1433"/>
                    <a:pt x="1450" y="1431"/>
                  </a:cubicBezTo>
                  <a:cubicBezTo>
                    <a:pt x="1450" y="1431"/>
                    <a:pt x="1450" y="1431"/>
                    <a:pt x="1450" y="1431"/>
                  </a:cubicBezTo>
                  <a:cubicBezTo>
                    <a:pt x="1451" y="1431"/>
                    <a:pt x="1451" y="1430"/>
                    <a:pt x="1452" y="1430"/>
                  </a:cubicBezTo>
                  <a:cubicBezTo>
                    <a:pt x="1452" y="1430"/>
                    <a:pt x="1453" y="1430"/>
                    <a:pt x="1453" y="1429"/>
                  </a:cubicBezTo>
                  <a:cubicBezTo>
                    <a:pt x="1453" y="1429"/>
                    <a:pt x="1454" y="1429"/>
                    <a:pt x="1454" y="1429"/>
                  </a:cubicBezTo>
                  <a:cubicBezTo>
                    <a:pt x="1455" y="1428"/>
                    <a:pt x="1457" y="1428"/>
                    <a:pt x="1458" y="1427"/>
                  </a:cubicBezTo>
                  <a:cubicBezTo>
                    <a:pt x="1459" y="1427"/>
                    <a:pt x="1459" y="1427"/>
                    <a:pt x="1460" y="1427"/>
                  </a:cubicBezTo>
                  <a:cubicBezTo>
                    <a:pt x="1461" y="1426"/>
                    <a:pt x="1463" y="1426"/>
                    <a:pt x="1464" y="1426"/>
                  </a:cubicBezTo>
                  <a:cubicBezTo>
                    <a:pt x="1465" y="1426"/>
                    <a:pt x="1465" y="1425"/>
                    <a:pt x="1466" y="1425"/>
                  </a:cubicBezTo>
                  <a:cubicBezTo>
                    <a:pt x="1466" y="1425"/>
                    <a:pt x="1466" y="1425"/>
                    <a:pt x="1466" y="1425"/>
                  </a:cubicBezTo>
                  <a:cubicBezTo>
                    <a:pt x="1467" y="1425"/>
                    <a:pt x="1468" y="1425"/>
                    <a:pt x="1468" y="1425"/>
                  </a:cubicBezTo>
                  <a:cubicBezTo>
                    <a:pt x="1472" y="1424"/>
                    <a:pt x="1476" y="1424"/>
                    <a:pt x="1480" y="1424"/>
                  </a:cubicBezTo>
                  <a:cubicBezTo>
                    <a:pt x="1483" y="1424"/>
                    <a:pt x="1483" y="1424"/>
                    <a:pt x="1483" y="1424"/>
                  </a:cubicBezTo>
                  <a:cubicBezTo>
                    <a:pt x="1487" y="1424"/>
                    <a:pt x="1492" y="1424"/>
                    <a:pt x="1496" y="1424"/>
                  </a:cubicBezTo>
                  <a:cubicBezTo>
                    <a:pt x="1550" y="1424"/>
                    <a:pt x="1550" y="1424"/>
                    <a:pt x="1550" y="1424"/>
                  </a:cubicBezTo>
                  <a:cubicBezTo>
                    <a:pt x="1551" y="1424"/>
                    <a:pt x="1552" y="1424"/>
                    <a:pt x="1554" y="1424"/>
                  </a:cubicBezTo>
                  <a:cubicBezTo>
                    <a:pt x="1554" y="1424"/>
                    <a:pt x="1555" y="1424"/>
                    <a:pt x="1555" y="1424"/>
                  </a:cubicBezTo>
                  <a:cubicBezTo>
                    <a:pt x="1556" y="1424"/>
                    <a:pt x="1558" y="1424"/>
                    <a:pt x="1559" y="1424"/>
                  </a:cubicBezTo>
                  <a:cubicBezTo>
                    <a:pt x="1570" y="1425"/>
                    <a:pt x="1582" y="1428"/>
                    <a:pt x="1586" y="1438"/>
                  </a:cubicBezTo>
                  <a:cubicBezTo>
                    <a:pt x="1587" y="1438"/>
                    <a:pt x="1587" y="1439"/>
                    <a:pt x="1587" y="1440"/>
                  </a:cubicBezTo>
                  <a:cubicBezTo>
                    <a:pt x="1588" y="1440"/>
                    <a:pt x="1588" y="1440"/>
                    <a:pt x="1588" y="1440"/>
                  </a:cubicBezTo>
                  <a:cubicBezTo>
                    <a:pt x="1591" y="1452"/>
                    <a:pt x="1588" y="1466"/>
                    <a:pt x="1589" y="1478"/>
                  </a:cubicBezTo>
                  <a:lnTo>
                    <a:pt x="1589" y="1480"/>
                  </a:lnTo>
                  <a:close/>
                  <a:moveTo>
                    <a:pt x="1511" y="1543"/>
                  </a:moveTo>
                  <a:cubicBezTo>
                    <a:pt x="1531" y="1543"/>
                    <a:pt x="1577" y="1537"/>
                    <a:pt x="1588" y="1559"/>
                  </a:cubicBezTo>
                  <a:cubicBezTo>
                    <a:pt x="1589" y="1561"/>
                    <a:pt x="1590" y="1563"/>
                    <a:pt x="1590" y="1566"/>
                  </a:cubicBezTo>
                  <a:cubicBezTo>
                    <a:pt x="1590" y="1589"/>
                    <a:pt x="1590" y="1589"/>
                    <a:pt x="1590" y="1589"/>
                  </a:cubicBezTo>
                  <a:cubicBezTo>
                    <a:pt x="1590" y="1595"/>
                    <a:pt x="1590" y="1602"/>
                    <a:pt x="1590" y="1609"/>
                  </a:cubicBezTo>
                  <a:cubicBezTo>
                    <a:pt x="1590" y="1609"/>
                    <a:pt x="1590" y="1609"/>
                    <a:pt x="1590" y="1609"/>
                  </a:cubicBezTo>
                  <a:cubicBezTo>
                    <a:pt x="1590" y="1612"/>
                    <a:pt x="1590" y="1612"/>
                    <a:pt x="1590" y="1612"/>
                  </a:cubicBezTo>
                  <a:cubicBezTo>
                    <a:pt x="1590" y="1615"/>
                    <a:pt x="1589" y="1619"/>
                    <a:pt x="1587" y="1622"/>
                  </a:cubicBezTo>
                  <a:cubicBezTo>
                    <a:pt x="1587" y="1622"/>
                    <a:pt x="1586" y="1623"/>
                    <a:pt x="1586" y="1623"/>
                  </a:cubicBezTo>
                  <a:cubicBezTo>
                    <a:pt x="1585" y="1624"/>
                    <a:pt x="1584" y="1625"/>
                    <a:pt x="1583" y="1626"/>
                  </a:cubicBezTo>
                  <a:cubicBezTo>
                    <a:pt x="1583" y="1626"/>
                    <a:pt x="1583" y="1626"/>
                    <a:pt x="1583" y="1626"/>
                  </a:cubicBezTo>
                  <a:cubicBezTo>
                    <a:pt x="1578" y="1631"/>
                    <a:pt x="1571" y="1634"/>
                    <a:pt x="1563" y="1636"/>
                  </a:cubicBezTo>
                  <a:cubicBezTo>
                    <a:pt x="1563" y="1636"/>
                    <a:pt x="1563" y="1636"/>
                    <a:pt x="1563" y="1636"/>
                  </a:cubicBezTo>
                  <a:cubicBezTo>
                    <a:pt x="1563" y="1636"/>
                    <a:pt x="1563" y="1636"/>
                    <a:pt x="1563" y="1636"/>
                  </a:cubicBezTo>
                  <a:cubicBezTo>
                    <a:pt x="1560" y="1637"/>
                    <a:pt x="1558" y="1637"/>
                    <a:pt x="1556" y="1637"/>
                  </a:cubicBezTo>
                  <a:cubicBezTo>
                    <a:pt x="1555" y="1637"/>
                    <a:pt x="1554" y="1637"/>
                    <a:pt x="1554" y="1638"/>
                  </a:cubicBezTo>
                  <a:cubicBezTo>
                    <a:pt x="1551" y="1638"/>
                    <a:pt x="1548" y="1638"/>
                    <a:pt x="1546" y="1638"/>
                  </a:cubicBezTo>
                  <a:cubicBezTo>
                    <a:pt x="1546" y="1638"/>
                    <a:pt x="1546" y="1638"/>
                    <a:pt x="1546" y="1638"/>
                  </a:cubicBezTo>
                  <a:cubicBezTo>
                    <a:pt x="1463" y="1638"/>
                    <a:pt x="1463" y="1638"/>
                    <a:pt x="1463" y="1638"/>
                  </a:cubicBezTo>
                  <a:cubicBezTo>
                    <a:pt x="1453" y="1638"/>
                    <a:pt x="1441" y="1636"/>
                    <a:pt x="1432" y="1631"/>
                  </a:cubicBezTo>
                  <a:cubicBezTo>
                    <a:pt x="1432" y="1631"/>
                    <a:pt x="1432" y="1631"/>
                    <a:pt x="1432" y="1631"/>
                  </a:cubicBezTo>
                  <a:cubicBezTo>
                    <a:pt x="1432" y="1631"/>
                    <a:pt x="1432" y="1630"/>
                    <a:pt x="1432" y="1630"/>
                  </a:cubicBezTo>
                  <a:cubicBezTo>
                    <a:pt x="1431" y="1629"/>
                    <a:pt x="1429" y="1628"/>
                    <a:pt x="1427" y="1627"/>
                  </a:cubicBezTo>
                  <a:cubicBezTo>
                    <a:pt x="1426" y="1626"/>
                    <a:pt x="1425" y="1624"/>
                    <a:pt x="1424" y="1623"/>
                  </a:cubicBezTo>
                  <a:cubicBezTo>
                    <a:pt x="1424" y="1623"/>
                    <a:pt x="1424" y="1623"/>
                    <a:pt x="1424" y="1622"/>
                  </a:cubicBezTo>
                  <a:cubicBezTo>
                    <a:pt x="1422" y="1619"/>
                    <a:pt x="1421" y="1616"/>
                    <a:pt x="1421" y="1612"/>
                  </a:cubicBezTo>
                  <a:cubicBezTo>
                    <a:pt x="1422" y="1606"/>
                    <a:pt x="1422" y="1606"/>
                    <a:pt x="1422" y="1606"/>
                  </a:cubicBezTo>
                  <a:cubicBezTo>
                    <a:pt x="1422" y="1606"/>
                    <a:pt x="1422" y="1606"/>
                    <a:pt x="1422" y="1606"/>
                  </a:cubicBezTo>
                  <a:cubicBezTo>
                    <a:pt x="1424" y="1593"/>
                    <a:pt x="1425" y="1580"/>
                    <a:pt x="1427" y="1567"/>
                  </a:cubicBezTo>
                  <a:cubicBezTo>
                    <a:pt x="1427" y="1566"/>
                    <a:pt x="1427" y="1566"/>
                    <a:pt x="1427" y="1566"/>
                  </a:cubicBezTo>
                  <a:cubicBezTo>
                    <a:pt x="1427" y="1566"/>
                    <a:pt x="1427" y="1566"/>
                    <a:pt x="1427" y="1565"/>
                  </a:cubicBezTo>
                  <a:cubicBezTo>
                    <a:pt x="1432" y="1536"/>
                    <a:pt x="1490" y="1543"/>
                    <a:pt x="1511" y="1543"/>
                  </a:cubicBezTo>
                  <a:close/>
                  <a:moveTo>
                    <a:pt x="1175" y="1631"/>
                  </a:moveTo>
                  <a:cubicBezTo>
                    <a:pt x="1173" y="1630"/>
                    <a:pt x="1172" y="1629"/>
                    <a:pt x="1170" y="1627"/>
                  </a:cubicBezTo>
                  <a:cubicBezTo>
                    <a:pt x="1169" y="1626"/>
                    <a:pt x="1169" y="1625"/>
                    <a:pt x="1168" y="1624"/>
                  </a:cubicBezTo>
                  <a:cubicBezTo>
                    <a:pt x="1168" y="1623"/>
                    <a:pt x="1168" y="1623"/>
                    <a:pt x="1168" y="1623"/>
                  </a:cubicBezTo>
                  <a:cubicBezTo>
                    <a:pt x="1166" y="1620"/>
                    <a:pt x="1166" y="1616"/>
                    <a:pt x="1167" y="1613"/>
                  </a:cubicBezTo>
                  <a:cubicBezTo>
                    <a:pt x="1169" y="1607"/>
                    <a:pt x="1169" y="1607"/>
                    <a:pt x="1169" y="1607"/>
                  </a:cubicBezTo>
                  <a:cubicBezTo>
                    <a:pt x="1169" y="1607"/>
                    <a:pt x="1169" y="1607"/>
                    <a:pt x="1169" y="1607"/>
                  </a:cubicBezTo>
                  <a:cubicBezTo>
                    <a:pt x="1169" y="1606"/>
                    <a:pt x="1169" y="1605"/>
                    <a:pt x="1170" y="1604"/>
                  </a:cubicBezTo>
                  <a:cubicBezTo>
                    <a:pt x="1181" y="1567"/>
                    <a:pt x="1181" y="1567"/>
                    <a:pt x="1181" y="1567"/>
                  </a:cubicBezTo>
                  <a:cubicBezTo>
                    <a:pt x="1181" y="1566"/>
                    <a:pt x="1181" y="1566"/>
                    <a:pt x="1182" y="1565"/>
                  </a:cubicBezTo>
                  <a:cubicBezTo>
                    <a:pt x="1193" y="1537"/>
                    <a:pt x="1244" y="1543"/>
                    <a:pt x="1268" y="1543"/>
                  </a:cubicBezTo>
                  <a:cubicBezTo>
                    <a:pt x="1278" y="1543"/>
                    <a:pt x="1297" y="1542"/>
                    <a:pt x="1314" y="1543"/>
                  </a:cubicBezTo>
                  <a:cubicBezTo>
                    <a:pt x="1317" y="1544"/>
                    <a:pt x="1320" y="1544"/>
                    <a:pt x="1323" y="1545"/>
                  </a:cubicBezTo>
                  <a:cubicBezTo>
                    <a:pt x="1323" y="1545"/>
                    <a:pt x="1323" y="1545"/>
                    <a:pt x="1324" y="1545"/>
                  </a:cubicBezTo>
                  <a:cubicBezTo>
                    <a:pt x="1332" y="1547"/>
                    <a:pt x="1339" y="1551"/>
                    <a:pt x="1342" y="1556"/>
                  </a:cubicBezTo>
                  <a:cubicBezTo>
                    <a:pt x="1342" y="1557"/>
                    <a:pt x="1342" y="1557"/>
                    <a:pt x="1343" y="1557"/>
                  </a:cubicBezTo>
                  <a:cubicBezTo>
                    <a:pt x="1343" y="1558"/>
                    <a:pt x="1343" y="1558"/>
                    <a:pt x="1343" y="1558"/>
                  </a:cubicBezTo>
                  <a:cubicBezTo>
                    <a:pt x="1343" y="1558"/>
                    <a:pt x="1343" y="1559"/>
                    <a:pt x="1343" y="1559"/>
                  </a:cubicBezTo>
                  <a:cubicBezTo>
                    <a:pt x="1344" y="1561"/>
                    <a:pt x="1345" y="1564"/>
                    <a:pt x="1344" y="1567"/>
                  </a:cubicBezTo>
                  <a:cubicBezTo>
                    <a:pt x="1344" y="1569"/>
                    <a:pt x="1344" y="1569"/>
                    <a:pt x="1344" y="1569"/>
                  </a:cubicBezTo>
                  <a:cubicBezTo>
                    <a:pt x="1344" y="1569"/>
                    <a:pt x="1344" y="1569"/>
                    <a:pt x="1344" y="1569"/>
                  </a:cubicBezTo>
                  <a:cubicBezTo>
                    <a:pt x="1343" y="1576"/>
                    <a:pt x="1341" y="1583"/>
                    <a:pt x="1340" y="1589"/>
                  </a:cubicBezTo>
                  <a:cubicBezTo>
                    <a:pt x="1336" y="1612"/>
                    <a:pt x="1336" y="1612"/>
                    <a:pt x="1336" y="1612"/>
                  </a:cubicBezTo>
                  <a:cubicBezTo>
                    <a:pt x="1336" y="1616"/>
                    <a:pt x="1334" y="1619"/>
                    <a:pt x="1331" y="1622"/>
                  </a:cubicBezTo>
                  <a:cubicBezTo>
                    <a:pt x="1331" y="1623"/>
                    <a:pt x="1330" y="1623"/>
                    <a:pt x="1330" y="1623"/>
                  </a:cubicBezTo>
                  <a:cubicBezTo>
                    <a:pt x="1330" y="1624"/>
                    <a:pt x="1329" y="1624"/>
                    <a:pt x="1329" y="1624"/>
                  </a:cubicBezTo>
                  <a:cubicBezTo>
                    <a:pt x="1328" y="1625"/>
                    <a:pt x="1327" y="1626"/>
                    <a:pt x="1326" y="1627"/>
                  </a:cubicBezTo>
                  <a:cubicBezTo>
                    <a:pt x="1320" y="1632"/>
                    <a:pt x="1312" y="1635"/>
                    <a:pt x="1305" y="1636"/>
                  </a:cubicBezTo>
                  <a:cubicBezTo>
                    <a:pt x="1305" y="1637"/>
                    <a:pt x="1305" y="1637"/>
                    <a:pt x="1305" y="1637"/>
                  </a:cubicBezTo>
                  <a:cubicBezTo>
                    <a:pt x="1304" y="1637"/>
                    <a:pt x="1304" y="1637"/>
                    <a:pt x="1304" y="1637"/>
                  </a:cubicBezTo>
                  <a:cubicBezTo>
                    <a:pt x="1302" y="1637"/>
                    <a:pt x="1300" y="1638"/>
                    <a:pt x="1297" y="1638"/>
                  </a:cubicBezTo>
                  <a:cubicBezTo>
                    <a:pt x="1297" y="1638"/>
                    <a:pt x="1296" y="1638"/>
                    <a:pt x="1295" y="1638"/>
                  </a:cubicBezTo>
                  <a:cubicBezTo>
                    <a:pt x="1292" y="1638"/>
                    <a:pt x="1290" y="1639"/>
                    <a:pt x="1287" y="1639"/>
                  </a:cubicBezTo>
                  <a:cubicBezTo>
                    <a:pt x="1287" y="1639"/>
                    <a:pt x="1287" y="1639"/>
                    <a:pt x="1287" y="1639"/>
                  </a:cubicBezTo>
                  <a:cubicBezTo>
                    <a:pt x="1204" y="1639"/>
                    <a:pt x="1204" y="1639"/>
                    <a:pt x="1204" y="1639"/>
                  </a:cubicBezTo>
                  <a:cubicBezTo>
                    <a:pt x="1194" y="1639"/>
                    <a:pt x="1183" y="1637"/>
                    <a:pt x="1175" y="1631"/>
                  </a:cubicBezTo>
                  <a:cubicBezTo>
                    <a:pt x="1175" y="1631"/>
                    <a:pt x="1175" y="1631"/>
                    <a:pt x="1175" y="1631"/>
                  </a:cubicBezTo>
                  <a:close/>
                  <a:moveTo>
                    <a:pt x="1278" y="1502"/>
                  </a:moveTo>
                  <a:cubicBezTo>
                    <a:pt x="1266" y="1502"/>
                    <a:pt x="1253" y="1502"/>
                    <a:pt x="1241" y="1502"/>
                  </a:cubicBezTo>
                  <a:cubicBezTo>
                    <a:pt x="1230" y="1502"/>
                    <a:pt x="1213" y="1500"/>
                    <a:pt x="1207" y="1489"/>
                  </a:cubicBezTo>
                  <a:cubicBezTo>
                    <a:pt x="1207" y="1488"/>
                    <a:pt x="1207" y="1487"/>
                    <a:pt x="1207" y="1486"/>
                  </a:cubicBezTo>
                  <a:cubicBezTo>
                    <a:pt x="1206" y="1486"/>
                    <a:pt x="1206" y="1485"/>
                    <a:pt x="1206" y="1484"/>
                  </a:cubicBezTo>
                  <a:cubicBezTo>
                    <a:pt x="1206" y="1483"/>
                    <a:pt x="1207" y="1482"/>
                    <a:pt x="1207" y="1481"/>
                  </a:cubicBezTo>
                  <a:cubicBezTo>
                    <a:pt x="1207" y="1481"/>
                    <a:pt x="1207" y="1481"/>
                    <a:pt x="1207" y="1481"/>
                  </a:cubicBezTo>
                  <a:cubicBezTo>
                    <a:pt x="1207" y="1481"/>
                    <a:pt x="1207" y="1481"/>
                    <a:pt x="1207" y="1481"/>
                  </a:cubicBezTo>
                  <a:cubicBezTo>
                    <a:pt x="1207" y="1478"/>
                    <a:pt x="1209" y="1474"/>
                    <a:pt x="1210" y="1472"/>
                  </a:cubicBezTo>
                  <a:cubicBezTo>
                    <a:pt x="1212" y="1463"/>
                    <a:pt x="1214" y="1453"/>
                    <a:pt x="1218" y="1445"/>
                  </a:cubicBezTo>
                  <a:cubicBezTo>
                    <a:pt x="1218" y="1444"/>
                    <a:pt x="1218" y="1444"/>
                    <a:pt x="1218" y="1444"/>
                  </a:cubicBezTo>
                  <a:cubicBezTo>
                    <a:pt x="1219" y="1441"/>
                    <a:pt x="1221" y="1438"/>
                    <a:pt x="1223" y="1436"/>
                  </a:cubicBezTo>
                  <a:cubicBezTo>
                    <a:pt x="1225" y="1435"/>
                    <a:pt x="1226" y="1434"/>
                    <a:pt x="1228" y="1433"/>
                  </a:cubicBezTo>
                  <a:cubicBezTo>
                    <a:pt x="1233" y="1429"/>
                    <a:pt x="1239" y="1427"/>
                    <a:pt x="1245" y="1426"/>
                  </a:cubicBezTo>
                  <a:cubicBezTo>
                    <a:pt x="1246" y="1426"/>
                    <a:pt x="1246" y="1426"/>
                    <a:pt x="1247" y="1426"/>
                  </a:cubicBezTo>
                  <a:cubicBezTo>
                    <a:pt x="1251" y="1425"/>
                    <a:pt x="1257" y="1424"/>
                    <a:pt x="1262" y="1424"/>
                  </a:cubicBezTo>
                  <a:cubicBezTo>
                    <a:pt x="1269" y="1424"/>
                    <a:pt x="1269" y="1424"/>
                    <a:pt x="1269" y="1424"/>
                  </a:cubicBezTo>
                  <a:cubicBezTo>
                    <a:pt x="1271" y="1424"/>
                    <a:pt x="1274" y="1424"/>
                    <a:pt x="1276" y="1424"/>
                  </a:cubicBezTo>
                  <a:cubicBezTo>
                    <a:pt x="1291" y="1424"/>
                    <a:pt x="1307" y="1424"/>
                    <a:pt x="1322" y="1424"/>
                  </a:cubicBezTo>
                  <a:cubicBezTo>
                    <a:pt x="1324" y="1424"/>
                    <a:pt x="1326" y="1424"/>
                    <a:pt x="1329" y="1424"/>
                  </a:cubicBezTo>
                  <a:cubicBezTo>
                    <a:pt x="1331" y="1424"/>
                    <a:pt x="1331" y="1424"/>
                    <a:pt x="1331" y="1424"/>
                  </a:cubicBezTo>
                  <a:cubicBezTo>
                    <a:pt x="1332" y="1424"/>
                    <a:pt x="1332" y="1424"/>
                    <a:pt x="1333" y="1424"/>
                  </a:cubicBezTo>
                  <a:cubicBezTo>
                    <a:pt x="1335" y="1424"/>
                    <a:pt x="1337" y="1424"/>
                    <a:pt x="1339" y="1425"/>
                  </a:cubicBezTo>
                  <a:cubicBezTo>
                    <a:pt x="1339" y="1425"/>
                    <a:pt x="1339" y="1425"/>
                    <a:pt x="1339" y="1425"/>
                  </a:cubicBezTo>
                  <a:cubicBezTo>
                    <a:pt x="1351" y="1426"/>
                    <a:pt x="1364" y="1429"/>
                    <a:pt x="1366" y="1439"/>
                  </a:cubicBezTo>
                  <a:cubicBezTo>
                    <a:pt x="1366" y="1439"/>
                    <a:pt x="1366" y="1440"/>
                    <a:pt x="1366" y="1440"/>
                  </a:cubicBezTo>
                  <a:cubicBezTo>
                    <a:pt x="1366" y="1440"/>
                    <a:pt x="1366" y="1440"/>
                    <a:pt x="1366" y="1441"/>
                  </a:cubicBezTo>
                  <a:cubicBezTo>
                    <a:pt x="1367" y="1452"/>
                    <a:pt x="1362" y="1467"/>
                    <a:pt x="1360" y="1478"/>
                  </a:cubicBezTo>
                  <a:cubicBezTo>
                    <a:pt x="1360" y="1478"/>
                    <a:pt x="1360" y="1478"/>
                    <a:pt x="1360" y="1478"/>
                  </a:cubicBezTo>
                  <a:cubicBezTo>
                    <a:pt x="1359" y="1481"/>
                    <a:pt x="1359" y="1481"/>
                    <a:pt x="1359" y="1481"/>
                  </a:cubicBezTo>
                  <a:cubicBezTo>
                    <a:pt x="1359" y="1483"/>
                    <a:pt x="1358" y="1485"/>
                    <a:pt x="1356" y="1487"/>
                  </a:cubicBezTo>
                  <a:cubicBezTo>
                    <a:pt x="1356" y="1488"/>
                    <a:pt x="1355" y="1488"/>
                    <a:pt x="1355" y="1489"/>
                  </a:cubicBezTo>
                  <a:cubicBezTo>
                    <a:pt x="1355" y="1489"/>
                    <a:pt x="1355" y="1489"/>
                    <a:pt x="1355" y="1489"/>
                  </a:cubicBezTo>
                  <a:cubicBezTo>
                    <a:pt x="1355" y="1489"/>
                    <a:pt x="1355" y="1489"/>
                    <a:pt x="1354" y="1489"/>
                  </a:cubicBezTo>
                  <a:cubicBezTo>
                    <a:pt x="1339" y="1507"/>
                    <a:pt x="1298" y="1502"/>
                    <a:pt x="1278" y="1502"/>
                  </a:cubicBezTo>
                  <a:close/>
                  <a:moveTo>
                    <a:pt x="911" y="1620"/>
                  </a:moveTo>
                  <a:cubicBezTo>
                    <a:pt x="911" y="1619"/>
                    <a:pt x="911" y="1618"/>
                    <a:pt x="911" y="1618"/>
                  </a:cubicBezTo>
                  <a:cubicBezTo>
                    <a:pt x="912" y="1616"/>
                    <a:pt x="912" y="1615"/>
                    <a:pt x="913" y="1614"/>
                  </a:cubicBezTo>
                  <a:cubicBezTo>
                    <a:pt x="913" y="1614"/>
                    <a:pt x="913" y="1614"/>
                    <a:pt x="913" y="1613"/>
                  </a:cubicBezTo>
                  <a:cubicBezTo>
                    <a:pt x="913" y="1612"/>
                    <a:pt x="913" y="1612"/>
                    <a:pt x="913" y="1612"/>
                  </a:cubicBezTo>
                  <a:cubicBezTo>
                    <a:pt x="914" y="1611"/>
                    <a:pt x="915" y="1609"/>
                    <a:pt x="916" y="1607"/>
                  </a:cubicBezTo>
                  <a:cubicBezTo>
                    <a:pt x="922" y="1594"/>
                    <a:pt x="928" y="1582"/>
                    <a:pt x="935" y="1569"/>
                  </a:cubicBezTo>
                  <a:cubicBezTo>
                    <a:pt x="935" y="1569"/>
                    <a:pt x="935" y="1569"/>
                    <a:pt x="935" y="1569"/>
                  </a:cubicBezTo>
                  <a:cubicBezTo>
                    <a:pt x="935" y="1568"/>
                    <a:pt x="935" y="1568"/>
                    <a:pt x="935" y="1568"/>
                  </a:cubicBezTo>
                  <a:cubicBezTo>
                    <a:pt x="936" y="1567"/>
                    <a:pt x="936" y="1566"/>
                    <a:pt x="937" y="1566"/>
                  </a:cubicBezTo>
                  <a:cubicBezTo>
                    <a:pt x="937" y="1565"/>
                    <a:pt x="938" y="1564"/>
                    <a:pt x="938" y="1563"/>
                  </a:cubicBezTo>
                  <a:cubicBezTo>
                    <a:pt x="938" y="1563"/>
                    <a:pt x="938" y="1563"/>
                    <a:pt x="939" y="1563"/>
                  </a:cubicBezTo>
                  <a:cubicBezTo>
                    <a:pt x="956" y="1539"/>
                    <a:pt x="997" y="1544"/>
                    <a:pt x="1023" y="1544"/>
                  </a:cubicBezTo>
                  <a:cubicBezTo>
                    <a:pt x="1023" y="1544"/>
                    <a:pt x="1023" y="1544"/>
                    <a:pt x="1023" y="1544"/>
                  </a:cubicBezTo>
                  <a:cubicBezTo>
                    <a:pt x="1030" y="1544"/>
                    <a:pt x="1049" y="1542"/>
                    <a:pt x="1066" y="1544"/>
                  </a:cubicBezTo>
                  <a:cubicBezTo>
                    <a:pt x="1071" y="1544"/>
                    <a:pt x="1077" y="1544"/>
                    <a:pt x="1081" y="1545"/>
                  </a:cubicBezTo>
                  <a:cubicBezTo>
                    <a:pt x="1084" y="1546"/>
                    <a:pt x="1087" y="1547"/>
                    <a:pt x="1089" y="1548"/>
                  </a:cubicBezTo>
                  <a:cubicBezTo>
                    <a:pt x="1095" y="1551"/>
                    <a:pt x="1099" y="1556"/>
                    <a:pt x="1099" y="1562"/>
                  </a:cubicBezTo>
                  <a:cubicBezTo>
                    <a:pt x="1099" y="1562"/>
                    <a:pt x="1099" y="1562"/>
                    <a:pt x="1099" y="1562"/>
                  </a:cubicBezTo>
                  <a:cubicBezTo>
                    <a:pt x="1099" y="1563"/>
                    <a:pt x="1099" y="1563"/>
                    <a:pt x="1099" y="1564"/>
                  </a:cubicBezTo>
                  <a:cubicBezTo>
                    <a:pt x="1099" y="1565"/>
                    <a:pt x="1099" y="1566"/>
                    <a:pt x="1099" y="1567"/>
                  </a:cubicBezTo>
                  <a:cubicBezTo>
                    <a:pt x="1082" y="1613"/>
                    <a:pt x="1082" y="1613"/>
                    <a:pt x="1082" y="1613"/>
                  </a:cubicBezTo>
                  <a:cubicBezTo>
                    <a:pt x="1081" y="1617"/>
                    <a:pt x="1078" y="1620"/>
                    <a:pt x="1075" y="1623"/>
                  </a:cubicBezTo>
                  <a:cubicBezTo>
                    <a:pt x="1071" y="1626"/>
                    <a:pt x="1067" y="1629"/>
                    <a:pt x="1062" y="1631"/>
                  </a:cubicBezTo>
                  <a:cubicBezTo>
                    <a:pt x="1062" y="1632"/>
                    <a:pt x="1061" y="1632"/>
                    <a:pt x="1061" y="1632"/>
                  </a:cubicBezTo>
                  <a:cubicBezTo>
                    <a:pt x="1054" y="1635"/>
                    <a:pt x="1047" y="1637"/>
                    <a:pt x="1039" y="1639"/>
                  </a:cubicBezTo>
                  <a:cubicBezTo>
                    <a:pt x="1038" y="1639"/>
                    <a:pt x="1038" y="1639"/>
                    <a:pt x="1038" y="1639"/>
                  </a:cubicBezTo>
                  <a:cubicBezTo>
                    <a:pt x="1036" y="1639"/>
                    <a:pt x="1035" y="1639"/>
                    <a:pt x="1034" y="1639"/>
                  </a:cubicBezTo>
                  <a:cubicBezTo>
                    <a:pt x="1020" y="1640"/>
                    <a:pt x="1005" y="1639"/>
                    <a:pt x="990" y="1639"/>
                  </a:cubicBezTo>
                  <a:cubicBezTo>
                    <a:pt x="975" y="1639"/>
                    <a:pt x="960" y="1640"/>
                    <a:pt x="945" y="1640"/>
                  </a:cubicBezTo>
                  <a:cubicBezTo>
                    <a:pt x="935" y="1640"/>
                    <a:pt x="920" y="1638"/>
                    <a:pt x="914" y="1628"/>
                  </a:cubicBezTo>
                  <a:cubicBezTo>
                    <a:pt x="913" y="1628"/>
                    <a:pt x="913" y="1628"/>
                    <a:pt x="913" y="1627"/>
                  </a:cubicBezTo>
                  <a:cubicBezTo>
                    <a:pt x="913" y="1627"/>
                    <a:pt x="912" y="1626"/>
                    <a:pt x="912" y="1626"/>
                  </a:cubicBezTo>
                  <a:cubicBezTo>
                    <a:pt x="912" y="1625"/>
                    <a:pt x="912" y="1624"/>
                    <a:pt x="911" y="1624"/>
                  </a:cubicBezTo>
                  <a:cubicBezTo>
                    <a:pt x="911" y="1624"/>
                    <a:pt x="911" y="1624"/>
                    <a:pt x="911" y="1624"/>
                  </a:cubicBezTo>
                  <a:cubicBezTo>
                    <a:pt x="911" y="1623"/>
                    <a:pt x="911" y="1623"/>
                    <a:pt x="911" y="1623"/>
                  </a:cubicBezTo>
                  <a:cubicBezTo>
                    <a:pt x="911" y="1622"/>
                    <a:pt x="911" y="1621"/>
                    <a:pt x="911" y="1620"/>
                  </a:cubicBezTo>
                  <a:close/>
                  <a:moveTo>
                    <a:pt x="910" y="1465"/>
                  </a:moveTo>
                  <a:cubicBezTo>
                    <a:pt x="910" y="1465"/>
                    <a:pt x="910" y="1465"/>
                    <a:pt x="910" y="1465"/>
                  </a:cubicBezTo>
                  <a:cubicBezTo>
                    <a:pt x="900" y="1482"/>
                    <a:pt x="900" y="1482"/>
                    <a:pt x="900" y="1482"/>
                  </a:cubicBezTo>
                  <a:cubicBezTo>
                    <a:pt x="899" y="1485"/>
                    <a:pt x="896" y="1488"/>
                    <a:pt x="893" y="1490"/>
                  </a:cubicBezTo>
                  <a:cubicBezTo>
                    <a:pt x="889" y="1493"/>
                    <a:pt x="885" y="1495"/>
                    <a:pt x="880" y="1497"/>
                  </a:cubicBezTo>
                  <a:cubicBezTo>
                    <a:pt x="879" y="1497"/>
                    <a:pt x="878" y="1498"/>
                    <a:pt x="876" y="1498"/>
                  </a:cubicBezTo>
                  <a:cubicBezTo>
                    <a:pt x="876" y="1499"/>
                    <a:pt x="875" y="1499"/>
                    <a:pt x="874" y="1499"/>
                  </a:cubicBezTo>
                  <a:cubicBezTo>
                    <a:pt x="874" y="1499"/>
                    <a:pt x="874" y="1499"/>
                    <a:pt x="874" y="1499"/>
                  </a:cubicBezTo>
                  <a:cubicBezTo>
                    <a:pt x="871" y="1500"/>
                    <a:pt x="868" y="1501"/>
                    <a:pt x="865" y="1502"/>
                  </a:cubicBezTo>
                  <a:cubicBezTo>
                    <a:pt x="859" y="1503"/>
                    <a:pt x="854" y="1503"/>
                    <a:pt x="848" y="1503"/>
                  </a:cubicBezTo>
                  <a:cubicBezTo>
                    <a:pt x="832" y="1503"/>
                    <a:pt x="832" y="1503"/>
                    <a:pt x="832" y="1503"/>
                  </a:cubicBezTo>
                  <a:cubicBezTo>
                    <a:pt x="832" y="1503"/>
                    <a:pt x="832" y="1503"/>
                    <a:pt x="832" y="1503"/>
                  </a:cubicBezTo>
                  <a:cubicBezTo>
                    <a:pt x="812" y="1503"/>
                    <a:pt x="793" y="1504"/>
                    <a:pt x="774" y="1504"/>
                  </a:cubicBezTo>
                  <a:cubicBezTo>
                    <a:pt x="765" y="1504"/>
                    <a:pt x="747" y="1502"/>
                    <a:pt x="745" y="1491"/>
                  </a:cubicBezTo>
                  <a:cubicBezTo>
                    <a:pt x="745" y="1489"/>
                    <a:pt x="745" y="1488"/>
                    <a:pt x="746" y="1486"/>
                  </a:cubicBezTo>
                  <a:cubicBezTo>
                    <a:pt x="747" y="1482"/>
                    <a:pt x="751" y="1478"/>
                    <a:pt x="753" y="1475"/>
                  </a:cubicBezTo>
                  <a:cubicBezTo>
                    <a:pt x="760" y="1464"/>
                    <a:pt x="766" y="1452"/>
                    <a:pt x="775" y="1443"/>
                  </a:cubicBezTo>
                  <a:cubicBezTo>
                    <a:pt x="775" y="1442"/>
                    <a:pt x="776" y="1442"/>
                    <a:pt x="776" y="1441"/>
                  </a:cubicBezTo>
                  <a:cubicBezTo>
                    <a:pt x="776" y="1441"/>
                    <a:pt x="777" y="1441"/>
                    <a:pt x="777" y="1441"/>
                  </a:cubicBezTo>
                  <a:cubicBezTo>
                    <a:pt x="799" y="1419"/>
                    <a:pt x="845" y="1425"/>
                    <a:pt x="873" y="1425"/>
                  </a:cubicBezTo>
                  <a:cubicBezTo>
                    <a:pt x="886" y="1425"/>
                    <a:pt x="901" y="1423"/>
                    <a:pt x="913" y="1428"/>
                  </a:cubicBezTo>
                  <a:cubicBezTo>
                    <a:pt x="913" y="1428"/>
                    <a:pt x="913" y="1428"/>
                    <a:pt x="913" y="1428"/>
                  </a:cubicBezTo>
                  <a:cubicBezTo>
                    <a:pt x="915" y="1429"/>
                    <a:pt x="916" y="1430"/>
                    <a:pt x="917" y="1430"/>
                  </a:cubicBezTo>
                  <a:cubicBezTo>
                    <a:pt x="917" y="1430"/>
                    <a:pt x="917" y="1431"/>
                    <a:pt x="918" y="1431"/>
                  </a:cubicBezTo>
                  <a:cubicBezTo>
                    <a:pt x="920" y="1432"/>
                    <a:pt x="922" y="1435"/>
                    <a:pt x="922" y="1437"/>
                  </a:cubicBezTo>
                  <a:cubicBezTo>
                    <a:pt x="923" y="1439"/>
                    <a:pt x="923" y="1442"/>
                    <a:pt x="921" y="1444"/>
                  </a:cubicBezTo>
                  <a:cubicBezTo>
                    <a:pt x="920" y="1446"/>
                    <a:pt x="920" y="1446"/>
                    <a:pt x="920" y="1446"/>
                  </a:cubicBezTo>
                  <a:cubicBezTo>
                    <a:pt x="918" y="1452"/>
                    <a:pt x="913" y="1460"/>
                    <a:pt x="910" y="1465"/>
                  </a:cubicBezTo>
                  <a:close/>
                  <a:moveTo>
                    <a:pt x="1095" y="1502"/>
                  </a:moveTo>
                  <a:cubicBezTo>
                    <a:pt x="1093" y="1502"/>
                    <a:pt x="1091" y="1502"/>
                    <a:pt x="1089" y="1502"/>
                  </a:cubicBezTo>
                  <a:cubicBezTo>
                    <a:pt x="1089" y="1502"/>
                    <a:pt x="1089" y="1503"/>
                    <a:pt x="1088" y="1503"/>
                  </a:cubicBezTo>
                  <a:cubicBezTo>
                    <a:pt x="1077" y="1504"/>
                    <a:pt x="1066" y="1503"/>
                    <a:pt x="1054" y="1503"/>
                  </a:cubicBezTo>
                  <a:cubicBezTo>
                    <a:pt x="1007" y="1503"/>
                    <a:pt x="1007" y="1503"/>
                    <a:pt x="1007" y="1503"/>
                  </a:cubicBezTo>
                  <a:cubicBezTo>
                    <a:pt x="997" y="1503"/>
                    <a:pt x="980" y="1501"/>
                    <a:pt x="976" y="1490"/>
                  </a:cubicBezTo>
                  <a:cubicBezTo>
                    <a:pt x="976" y="1489"/>
                    <a:pt x="976" y="1488"/>
                    <a:pt x="976" y="1487"/>
                  </a:cubicBezTo>
                  <a:cubicBezTo>
                    <a:pt x="976" y="1486"/>
                    <a:pt x="976" y="1486"/>
                    <a:pt x="976" y="1485"/>
                  </a:cubicBezTo>
                  <a:cubicBezTo>
                    <a:pt x="977" y="1481"/>
                    <a:pt x="980" y="1477"/>
                    <a:pt x="982" y="1473"/>
                  </a:cubicBezTo>
                  <a:cubicBezTo>
                    <a:pt x="986" y="1463"/>
                    <a:pt x="990" y="1449"/>
                    <a:pt x="998" y="1441"/>
                  </a:cubicBezTo>
                  <a:cubicBezTo>
                    <a:pt x="998" y="1440"/>
                    <a:pt x="999" y="1440"/>
                    <a:pt x="999" y="1440"/>
                  </a:cubicBezTo>
                  <a:cubicBezTo>
                    <a:pt x="1000" y="1439"/>
                    <a:pt x="1000" y="1439"/>
                    <a:pt x="1000" y="1438"/>
                  </a:cubicBezTo>
                  <a:cubicBezTo>
                    <a:pt x="1001" y="1438"/>
                    <a:pt x="1001" y="1438"/>
                    <a:pt x="1001" y="1438"/>
                  </a:cubicBezTo>
                  <a:cubicBezTo>
                    <a:pt x="1002" y="1437"/>
                    <a:pt x="1002" y="1437"/>
                    <a:pt x="1002" y="1437"/>
                  </a:cubicBezTo>
                  <a:cubicBezTo>
                    <a:pt x="1003" y="1436"/>
                    <a:pt x="1003" y="1436"/>
                    <a:pt x="1003" y="1436"/>
                  </a:cubicBezTo>
                  <a:cubicBezTo>
                    <a:pt x="1010" y="1431"/>
                    <a:pt x="1018" y="1428"/>
                    <a:pt x="1027" y="1427"/>
                  </a:cubicBezTo>
                  <a:cubicBezTo>
                    <a:pt x="1027" y="1427"/>
                    <a:pt x="1027" y="1426"/>
                    <a:pt x="1028" y="1426"/>
                  </a:cubicBezTo>
                  <a:cubicBezTo>
                    <a:pt x="1033" y="1425"/>
                    <a:pt x="1038" y="1425"/>
                    <a:pt x="1043" y="1425"/>
                  </a:cubicBezTo>
                  <a:cubicBezTo>
                    <a:pt x="1072" y="1425"/>
                    <a:pt x="1072" y="1425"/>
                    <a:pt x="1072" y="1425"/>
                  </a:cubicBezTo>
                  <a:cubicBezTo>
                    <a:pt x="1081" y="1425"/>
                    <a:pt x="1090" y="1425"/>
                    <a:pt x="1099" y="1425"/>
                  </a:cubicBezTo>
                  <a:cubicBezTo>
                    <a:pt x="1112" y="1425"/>
                    <a:pt x="1130" y="1423"/>
                    <a:pt x="1140" y="1432"/>
                  </a:cubicBezTo>
                  <a:cubicBezTo>
                    <a:pt x="1140" y="1433"/>
                    <a:pt x="1141" y="1433"/>
                    <a:pt x="1141" y="1434"/>
                  </a:cubicBezTo>
                  <a:cubicBezTo>
                    <a:pt x="1142" y="1434"/>
                    <a:pt x="1142" y="1434"/>
                    <a:pt x="1142" y="1434"/>
                  </a:cubicBezTo>
                  <a:cubicBezTo>
                    <a:pt x="1142" y="1434"/>
                    <a:pt x="1142" y="1435"/>
                    <a:pt x="1142" y="1435"/>
                  </a:cubicBezTo>
                  <a:cubicBezTo>
                    <a:pt x="1143" y="1435"/>
                    <a:pt x="1143" y="1436"/>
                    <a:pt x="1143" y="1436"/>
                  </a:cubicBezTo>
                  <a:cubicBezTo>
                    <a:pt x="1144" y="1438"/>
                    <a:pt x="1144" y="1440"/>
                    <a:pt x="1144" y="1442"/>
                  </a:cubicBezTo>
                  <a:cubicBezTo>
                    <a:pt x="1143" y="1452"/>
                    <a:pt x="1135" y="1467"/>
                    <a:pt x="1133" y="1473"/>
                  </a:cubicBezTo>
                  <a:cubicBezTo>
                    <a:pt x="1133" y="1474"/>
                    <a:pt x="1133" y="1474"/>
                    <a:pt x="1133" y="1474"/>
                  </a:cubicBezTo>
                  <a:cubicBezTo>
                    <a:pt x="1132" y="1476"/>
                    <a:pt x="1131" y="1478"/>
                    <a:pt x="1130" y="1480"/>
                  </a:cubicBezTo>
                  <a:cubicBezTo>
                    <a:pt x="1130" y="1481"/>
                    <a:pt x="1130" y="1481"/>
                    <a:pt x="1130" y="1481"/>
                  </a:cubicBezTo>
                  <a:cubicBezTo>
                    <a:pt x="1130" y="1482"/>
                    <a:pt x="1129" y="1483"/>
                    <a:pt x="1129" y="1483"/>
                  </a:cubicBezTo>
                  <a:cubicBezTo>
                    <a:pt x="1129" y="1484"/>
                    <a:pt x="1128" y="1484"/>
                    <a:pt x="1128" y="1485"/>
                  </a:cubicBezTo>
                  <a:cubicBezTo>
                    <a:pt x="1128" y="1485"/>
                    <a:pt x="1127" y="1486"/>
                    <a:pt x="1127" y="1487"/>
                  </a:cubicBezTo>
                  <a:cubicBezTo>
                    <a:pt x="1126" y="1487"/>
                    <a:pt x="1126" y="1487"/>
                    <a:pt x="1126" y="1488"/>
                  </a:cubicBezTo>
                  <a:cubicBezTo>
                    <a:pt x="1125" y="1488"/>
                    <a:pt x="1125" y="1488"/>
                    <a:pt x="1125" y="1488"/>
                  </a:cubicBezTo>
                  <a:cubicBezTo>
                    <a:pt x="1124" y="1489"/>
                    <a:pt x="1124" y="1489"/>
                    <a:pt x="1124" y="1490"/>
                  </a:cubicBezTo>
                  <a:cubicBezTo>
                    <a:pt x="1122" y="1491"/>
                    <a:pt x="1121" y="1492"/>
                    <a:pt x="1119" y="1493"/>
                  </a:cubicBezTo>
                  <a:cubicBezTo>
                    <a:pt x="1117" y="1494"/>
                    <a:pt x="1115" y="1495"/>
                    <a:pt x="1114" y="1496"/>
                  </a:cubicBezTo>
                  <a:cubicBezTo>
                    <a:pt x="1113" y="1496"/>
                    <a:pt x="1113" y="1496"/>
                    <a:pt x="1113" y="1496"/>
                  </a:cubicBezTo>
                  <a:cubicBezTo>
                    <a:pt x="1112" y="1497"/>
                    <a:pt x="1112" y="1497"/>
                    <a:pt x="1112" y="1497"/>
                  </a:cubicBezTo>
                  <a:cubicBezTo>
                    <a:pt x="1106" y="1499"/>
                    <a:pt x="1100" y="1501"/>
                    <a:pt x="1095" y="1502"/>
                  </a:cubicBezTo>
                  <a:close/>
                  <a:moveTo>
                    <a:pt x="773" y="1710"/>
                  </a:moveTo>
                  <a:cubicBezTo>
                    <a:pt x="773" y="1710"/>
                    <a:pt x="773" y="1710"/>
                    <a:pt x="773" y="1710"/>
                  </a:cubicBezTo>
                  <a:cubicBezTo>
                    <a:pt x="771" y="1721"/>
                    <a:pt x="762" y="1732"/>
                    <a:pt x="756" y="1742"/>
                  </a:cubicBezTo>
                  <a:cubicBezTo>
                    <a:pt x="756" y="1742"/>
                    <a:pt x="756" y="1742"/>
                    <a:pt x="756" y="1742"/>
                  </a:cubicBezTo>
                  <a:cubicBezTo>
                    <a:pt x="750" y="1753"/>
                    <a:pt x="744" y="1767"/>
                    <a:pt x="736" y="1777"/>
                  </a:cubicBezTo>
                  <a:cubicBezTo>
                    <a:pt x="735" y="1778"/>
                    <a:pt x="735" y="1779"/>
                    <a:pt x="734" y="1781"/>
                  </a:cubicBezTo>
                  <a:cubicBezTo>
                    <a:pt x="734" y="1781"/>
                    <a:pt x="733" y="1781"/>
                    <a:pt x="733" y="1781"/>
                  </a:cubicBezTo>
                  <a:cubicBezTo>
                    <a:pt x="732" y="1782"/>
                    <a:pt x="731" y="1783"/>
                    <a:pt x="730" y="1784"/>
                  </a:cubicBezTo>
                  <a:cubicBezTo>
                    <a:pt x="729" y="1785"/>
                    <a:pt x="729" y="1785"/>
                    <a:pt x="728" y="1786"/>
                  </a:cubicBezTo>
                  <a:cubicBezTo>
                    <a:pt x="728" y="1786"/>
                    <a:pt x="728" y="1786"/>
                    <a:pt x="728" y="1786"/>
                  </a:cubicBezTo>
                  <a:cubicBezTo>
                    <a:pt x="719" y="1794"/>
                    <a:pt x="708" y="1799"/>
                    <a:pt x="696" y="1802"/>
                  </a:cubicBezTo>
                  <a:cubicBezTo>
                    <a:pt x="695" y="1803"/>
                    <a:pt x="693" y="1803"/>
                    <a:pt x="692" y="1804"/>
                  </a:cubicBezTo>
                  <a:cubicBezTo>
                    <a:pt x="685" y="1805"/>
                    <a:pt x="678" y="1806"/>
                    <a:pt x="671" y="1806"/>
                  </a:cubicBezTo>
                  <a:cubicBezTo>
                    <a:pt x="665" y="1806"/>
                    <a:pt x="665" y="1806"/>
                    <a:pt x="665" y="1806"/>
                  </a:cubicBezTo>
                  <a:cubicBezTo>
                    <a:pt x="665" y="1806"/>
                    <a:pt x="665" y="1806"/>
                    <a:pt x="665" y="1806"/>
                  </a:cubicBezTo>
                  <a:cubicBezTo>
                    <a:pt x="636" y="1806"/>
                    <a:pt x="607" y="1807"/>
                    <a:pt x="578" y="1807"/>
                  </a:cubicBezTo>
                  <a:cubicBezTo>
                    <a:pt x="575" y="1807"/>
                    <a:pt x="573" y="1806"/>
                    <a:pt x="571" y="1806"/>
                  </a:cubicBezTo>
                  <a:cubicBezTo>
                    <a:pt x="567" y="1806"/>
                    <a:pt x="563" y="1805"/>
                    <a:pt x="560" y="1804"/>
                  </a:cubicBezTo>
                  <a:cubicBezTo>
                    <a:pt x="555" y="1802"/>
                    <a:pt x="551" y="1800"/>
                    <a:pt x="549" y="1797"/>
                  </a:cubicBezTo>
                  <a:cubicBezTo>
                    <a:pt x="546" y="1794"/>
                    <a:pt x="545" y="1790"/>
                    <a:pt x="545" y="1786"/>
                  </a:cubicBezTo>
                  <a:cubicBezTo>
                    <a:pt x="545" y="1783"/>
                    <a:pt x="546" y="1780"/>
                    <a:pt x="548" y="1777"/>
                  </a:cubicBezTo>
                  <a:cubicBezTo>
                    <a:pt x="548" y="1776"/>
                    <a:pt x="549" y="1776"/>
                    <a:pt x="549" y="1776"/>
                  </a:cubicBezTo>
                  <a:cubicBezTo>
                    <a:pt x="549" y="1775"/>
                    <a:pt x="549" y="1774"/>
                    <a:pt x="550" y="1774"/>
                  </a:cubicBezTo>
                  <a:cubicBezTo>
                    <a:pt x="551" y="1772"/>
                    <a:pt x="551" y="1772"/>
                    <a:pt x="551" y="1772"/>
                  </a:cubicBezTo>
                  <a:cubicBezTo>
                    <a:pt x="551" y="1772"/>
                    <a:pt x="551" y="1772"/>
                    <a:pt x="551" y="1772"/>
                  </a:cubicBezTo>
                  <a:cubicBezTo>
                    <a:pt x="558" y="1761"/>
                    <a:pt x="566" y="1750"/>
                    <a:pt x="574" y="1739"/>
                  </a:cubicBezTo>
                  <a:cubicBezTo>
                    <a:pt x="579" y="1730"/>
                    <a:pt x="585" y="1720"/>
                    <a:pt x="592" y="1713"/>
                  </a:cubicBezTo>
                  <a:cubicBezTo>
                    <a:pt x="593" y="1712"/>
                    <a:pt x="593" y="1711"/>
                    <a:pt x="594" y="1710"/>
                  </a:cubicBezTo>
                  <a:cubicBezTo>
                    <a:pt x="594" y="1710"/>
                    <a:pt x="595" y="1710"/>
                    <a:pt x="595" y="1710"/>
                  </a:cubicBezTo>
                  <a:cubicBezTo>
                    <a:pt x="596" y="1708"/>
                    <a:pt x="598" y="1707"/>
                    <a:pt x="600" y="1705"/>
                  </a:cubicBezTo>
                  <a:cubicBezTo>
                    <a:pt x="600" y="1705"/>
                    <a:pt x="600" y="1705"/>
                    <a:pt x="600" y="1705"/>
                  </a:cubicBezTo>
                  <a:cubicBezTo>
                    <a:pt x="600" y="1705"/>
                    <a:pt x="600" y="1705"/>
                    <a:pt x="600" y="1705"/>
                  </a:cubicBezTo>
                  <a:cubicBezTo>
                    <a:pt x="610" y="1697"/>
                    <a:pt x="622" y="1692"/>
                    <a:pt x="635" y="1690"/>
                  </a:cubicBezTo>
                  <a:cubicBezTo>
                    <a:pt x="635" y="1690"/>
                    <a:pt x="635" y="1690"/>
                    <a:pt x="635" y="1690"/>
                  </a:cubicBezTo>
                  <a:cubicBezTo>
                    <a:pt x="636" y="1690"/>
                    <a:pt x="636" y="1690"/>
                    <a:pt x="636" y="1690"/>
                  </a:cubicBezTo>
                  <a:cubicBezTo>
                    <a:pt x="638" y="1689"/>
                    <a:pt x="640" y="1689"/>
                    <a:pt x="643" y="1688"/>
                  </a:cubicBezTo>
                  <a:cubicBezTo>
                    <a:pt x="644" y="1688"/>
                    <a:pt x="646" y="1688"/>
                    <a:pt x="647" y="1688"/>
                  </a:cubicBezTo>
                  <a:cubicBezTo>
                    <a:pt x="649" y="1688"/>
                    <a:pt x="650" y="1688"/>
                    <a:pt x="652" y="1688"/>
                  </a:cubicBezTo>
                  <a:cubicBezTo>
                    <a:pt x="653" y="1687"/>
                    <a:pt x="654" y="1687"/>
                    <a:pt x="655" y="1687"/>
                  </a:cubicBezTo>
                  <a:cubicBezTo>
                    <a:pt x="656" y="1687"/>
                    <a:pt x="656" y="1687"/>
                    <a:pt x="656" y="1687"/>
                  </a:cubicBezTo>
                  <a:cubicBezTo>
                    <a:pt x="656" y="1687"/>
                    <a:pt x="656" y="1687"/>
                    <a:pt x="656" y="1687"/>
                  </a:cubicBezTo>
                  <a:cubicBezTo>
                    <a:pt x="683" y="1687"/>
                    <a:pt x="709" y="1687"/>
                    <a:pt x="736" y="1687"/>
                  </a:cubicBezTo>
                  <a:cubicBezTo>
                    <a:pt x="736" y="1687"/>
                    <a:pt x="736" y="1687"/>
                    <a:pt x="736" y="1687"/>
                  </a:cubicBezTo>
                  <a:cubicBezTo>
                    <a:pt x="740" y="1687"/>
                    <a:pt x="740" y="1687"/>
                    <a:pt x="740" y="1687"/>
                  </a:cubicBezTo>
                  <a:cubicBezTo>
                    <a:pt x="747" y="1687"/>
                    <a:pt x="753" y="1688"/>
                    <a:pt x="757" y="1689"/>
                  </a:cubicBezTo>
                  <a:cubicBezTo>
                    <a:pt x="759" y="1690"/>
                    <a:pt x="760" y="1690"/>
                    <a:pt x="761" y="1691"/>
                  </a:cubicBezTo>
                  <a:cubicBezTo>
                    <a:pt x="761" y="1691"/>
                    <a:pt x="762" y="1691"/>
                    <a:pt x="763" y="1691"/>
                  </a:cubicBezTo>
                  <a:cubicBezTo>
                    <a:pt x="763" y="1692"/>
                    <a:pt x="763" y="1692"/>
                    <a:pt x="764" y="1692"/>
                  </a:cubicBezTo>
                  <a:cubicBezTo>
                    <a:pt x="771" y="1695"/>
                    <a:pt x="775" y="1701"/>
                    <a:pt x="773" y="1710"/>
                  </a:cubicBezTo>
                  <a:close/>
                  <a:moveTo>
                    <a:pt x="828" y="1613"/>
                  </a:moveTo>
                  <a:cubicBezTo>
                    <a:pt x="827" y="1614"/>
                    <a:pt x="827" y="1614"/>
                    <a:pt x="827" y="1614"/>
                  </a:cubicBezTo>
                  <a:cubicBezTo>
                    <a:pt x="827" y="1614"/>
                    <a:pt x="827" y="1614"/>
                    <a:pt x="827" y="1614"/>
                  </a:cubicBezTo>
                  <a:cubicBezTo>
                    <a:pt x="826" y="1616"/>
                    <a:pt x="825" y="1617"/>
                    <a:pt x="824" y="1619"/>
                  </a:cubicBezTo>
                  <a:cubicBezTo>
                    <a:pt x="824" y="1619"/>
                    <a:pt x="824" y="1619"/>
                    <a:pt x="823" y="1619"/>
                  </a:cubicBezTo>
                  <a:cubicBezTo>
                    <a:pt x="817" y="1627"/>
                    <a:pt x="807" y="1632"/>
                    <a:pt x="797" y="1635"/>
                  </a:cubicBezTo>
                  <a:cubicBezTo>
                    <a:pt x="797" y="1635"/>
                    <a:pt x="797" y="1635"/>
                    <a:pt x="797" y="1635"/>
                  </a:cubicBezTo>
                  <a:cubicBezTo>
                    <a:pt x="795" y="1636"/>
                    <a:pt x="794" y="1636"/>
                    <a:pt x="792" y="1636"/>
                  </a:cubicBezTo>
                  <a:cubicBezTo>
                    <a:pt x="791" y="1637"/>
                    <a:pt x="790" y="1637"/>
                    <a:pt x="789" y="1637"/>
                  </a:cubicBezTo>
                  <a:cubicBezTo>
                    <a:pt x="788" y="1637"/>
                    <a:pt x="788" y="1638"/>
                    <a:pt x="787" y="1638"/>
                  </a:cubicBezTo>
                  <a:cubicBezTo>
                    <a:pt x="781" y="1639"/>
                    <a:pt x="774" y="1640"/>
                    <a:pt x="768" y="1640"/>
                  </a:cubicBezTo>
                  <a:cubicBezTo>
                    <a:pt x="767" y="1640"/>
                    <a:pt x="767" y="1640"/>
                    <a:pt x="767" y="1640"/>
                  </a:cubicBezTo>
                  <a:cubicBezTo>
                    <a:pt x="756" y="1641"/>
                    <a:pt x="745" y="1640"/>
                    <a:pt x="735" y="1640"/>
                  </a:cubicBezTo>
                  <a:cubicBezTo>
                    <a:pt x="718" y="1640"/>
                    <a:pt x="702" y="1640"/>
                    <a:pt x="685" y="1640"/>
                  </a:cubicBezTo>
                  <a:cubicBezTo>
                    <a:pt x="683" y="1640"/>
                    <a:pt x="680" y="1640"/>
                    <a:pt x="677" y="1640"/>
                  </a:cubicBezTo>
                  <a:cubicBezTo>
                    <a:pt x="677" y="1640"/>
                    <a:pt x="677" y="1640"/>
                    <a:pt x="676" y="1640"/>
                  </a:cubicBezTo>
                  <a:cubicBezTo>
                    <a:pt x="674" y="1639"/>
                    <a:pt x="672" y="1639"/>
                    <a:pt x="669" y="1638"/>
                  </a:cubicBezTo>
                  <a:cubicBezTo>
                    <a:pt x="669" y="1638"/>
                    <a:pt x="669" y="1638"/>
                    <a:pt x="669" y="1638"/>
                  </a:cubicBezTo>
                  <a:cubicBezTo>
                    <a:pt x="669" y="1638"/>
                    <a:pt x="669" y="1638"/>
                    <a:pt x="669" y="1638"/>
                  </a:cubicBezTo>
                  <a:cubicBezTo>
                    <a:pt x="662" y="1636"/>
                    <a:pt x="655" y="1632"/>
                    <a:pt x="655" y="1624"/>
                  </a:cubicBezTo>
                  <a:cubicBezTo>
                    <a:pt x="655" y="1623"/>
                    <a:pt x="655" y="1621"/>
                    <a:pt x="656" y="1620"/>
                  </a:cubicBezTo>
                  <a:cubicBezTo>
                    <a:pt x="656" y="1619"/>
                    <a:pt x="656" y="1619"/>
                    <a:pt x="656" y="1618"/>
                  </a:cubicBezTo>
                  <a:cubicBezTo>
                    <a:pt x="657" y="1617"/>
                    <a:pt x="657" y="1616"/>
                    <a:pt x="658" y="1614"/>
                  </a:cubicBezTo>
                  <a:cubicBezTo>
                    <a:pt x="658" y="1614"/>
                    <a:pt x="658" y="1614"/>
                    <a:pt x="658" y="1614"/>
                  </a:cubicBezTo>
                  <a:cubicBezTo>
                    <a:pt x="659" y="1613"/>
                    <a:pt x="659" y="1613"/>
                    <a:pt x="659" y="1613"/>
                  </a:cubicBezTo>
                  <a:cubicBezTo>
                    <a:pt x="660" y="1612"/>
                    <a:pt x="661" y="1610"/>
                    <a:pt x="662" y="1609"/>
                  </a:cubicBezTo>
                  <a:cubicBezTo>
                    <a:pt x="670" y="1597"/>
                    <a:pt x="678" y="1585"/>
                    <a:pt x="686" y="1572"/>
                  </a:cubicBezTo>
                  <a:cubicBezTo>
                    <a:pt x="687" y="1572"/>
                    <a:pt x="687" y="1572"/>
                    <a:pt x="687" y="1572"/>
                  </a:cubicBezTo>
                  <a:cubicBezTo>
                    <a:pt x="689" y="1568"/>
                    <a:pt x="689" y="1568"/>
                    <a:pt x="689" y="1568"/>
                  </a:cubicBezTo>
                  <a:cubicBezTo>
                    <a:pt x="692" y="1565"/>
                    <a:pt x="695" y="1562"/>
                    <a:pt x="699" y="1559"/>
                  </a:cubicBezTo>
                  <a:cubicBezTo>
                    <a:pt x="702" y="1557"/>
                    <a:pt x="705" y="1555"/>
                    <a:pt x="708" y="1554"/>
                  </a:cubicBezTo>
                  <a:cubicBezTo>
                    <a:pt x="709" y="1553"/>
                    <a:pt x="710" y="1553"/>
                    <a:pt x="711" y="1552"/>
                  </a:cubicBezTo>
                  <a:cubicBezTo>
                    <a:pt x="712" y="1552"/>
                    <a:pt x="712" y="1552"/>
                    <a:pt x="713" y="1551"/>
                  </a:cubicBezTo>
                  <a:cubicBezTo>
                    <a:pt x="713" y="1551"/>
                    <a:pt x="714" y="1551"/>
                    <a:pt x="714" y="1551"/>
                  </a:cubicBezTo>
                  <a:cubicBezTo>
                    <a:pt x="715" y="1551"/>
                    <a:pt x="715" y="1551"/>
                    <a:pt x="716" y="1550"/>
                  </a:cubicBezTo>
                  <a:cubicBezTo>
                    <a:pt x="720" y="1549"/>
                    <a:pt x="725" y="1547"/>
                    <a:pt x="730" y="1546"/>
                  </a:cubicBezTo>
                  <a:cubicBezTo>
                    <a:pt x="735" y="1545"/>
                    <a:pt x="741" y="1544"/>
                    <a:pt x="747" y="1544"/>
                  </a:cubicBezTo>
                  <a:cubicBezTo>
                    <a:pt x="763" y="1544"/>
                    <a:pt x="763" y="1544"/>
                    <a:pt x="763" y="1544"/>
                  </a:cubicBezTo>
                  <a:cubicBezTo>
                    <a:pt x="767" y="1544"/>
                    <a:pt x="770" y="1544"/>
                    <a:pt x="774" y="1544"/>
                  </a:cubicBezTo>
                  <a:cubicBezTo>
                    <a:pt x="789" y="1544"/>
                    <a:pt x="803" y="1544"/>
                    <a:pt x="818" y="1544"/>
                  </a:cubicBezTo>
                  <a:cubicBezTo>
                    <a:pt x="818" y="1544"/>
                    <a:pt x="818" y="1544"/>
                    <a:pt x="818" y="1544"/>
                  </a:cubicBezTo>
                  <a:cubicBezTo>
                    <a:pt x="824" y="1544"/>
                    <a:pt x="824" y="1544"/>
                    <a:pt x="824" y="1544"/>
                  </a:cubicBezTo>
                  <a:cubicBezTo>
                    <a:pt x="830" y="1544"/>
                    <a:pt x="835" y="1545"/>
                    <a:pt x="839" y="1546"/>
                  </a:cubicBezTo>
                  <a:cubicBezTo>
                    <a:pt x="843" y="1547"/>
                    <a:pt x="845" y="1548"/>
                    <a:pt x="847" y="1549"/>
                  </a:cubicBezTo>
                  <a:cubicBezTo>
                    <a:pt x="854" y="1553"/>
                    <a:pt x="858" y="1559"/>
                    <a:pt x="853" y="1568"/>
                  </a:cubicBezTo>
                  <a:cubicBezTo>
                    <a:pt x="848" y="1579"/>
                    <a:pt x="841" y="1590"/>
                    <a:pt x="835" y="1600"/>
                  </a:cubicBezTo>
                  <a:cubicBezTo>
                    <a:pt x="828" y="1613"/>
                    <a:pt x="828" y="1613"/>
                    <a:pt x="828" y="1613"/>
                  </a:cubicBezTo>
                  <a:cubicBezTo>
                    <a:pt x="828" y="1613"/>
                    <a:pt x="828" y="1613"/>
                    <a:pt x="828" y="1613"/>
                  </a:cubicBezTo>
                  <a:close/>
                  <a:moveTo>
                    <a:pt x="1592" y="1771"/>
                  </a:moveTo>
                  <a:cubicBezTo>
                    <a:pt x="1592" y="1773"/>
                    <a:pt x="1592" y="1775"/>
                    <a:pt x="1591" y="1777"/>
                  </a:cubicBezTo>
                  <a:cubicBezTo>
                    <a:pt x="1591" y="1778"/>
                    <a:pt x="1591" y="1778"/>
                    <a:pt x="1591" y="1778"/>
                  </a:cubicBezTo>
                  <a:cubicBezTo>
                    <a:pt x="1590" y="1780"/>
                    <a:pt x="1590" y="1782"/>
                    <a:pt x="1589" y="1783"/>
                  </a:cubicBezTo>
                  <a:cubicBezTo>
                    <a:pt x="1589" y="1783"/>
                    <a:pt x="1589" y="1783"/>
                    <a:pt x="1589" y="1784"/>
                  </a:cubicBezTo>
                  <a:cubicBezTo>
                    <a:pt x="1588" y="1784"/>
                    <a:pt x="1588" y="1784"/>
                    <a:pt x="1588" y="1784"/>
                  </a:cubicBezTo>
                  <a:cubicBezTo>
                    <a:pt x="1587" y="1786"/>
                    <a:pt x="1586" y="1788"/>
                    <a:pt x="1584" y="1789"/>
                  </a:cubicBezTo>
                  <a:cubicBezTo>
                    <a:pt x="1584" y="1789"/>
                    <a:pt x="1584" y="1789"/>
                    <a:pt x="1584" y="1789"/>
                  </a:cubicBezTo>
                  <a:cubicBezTo>
                    <a:pt x="1582" y="1791"/>
                    <a:pt x="1581" y="1792"/>
                    <a:pt x="1579" y="1794"/>
                  </a:cubicBezTo>
                  <a:cubicBezTo>
                    <a:pt x="1578" y="1794"/>
                    <a:pt x="1578" y="1794"/>
                    <a:pt x="1578" y="1794"/>
                  </a:cubicBezTo>
                  <a:cubicBezTo>
                    <a:pt x="1578" y="1794"/>
                    <a:pt x="1577" y="1795"/>
                    <a:pt x="1577" y="1795"/>
                  </a:cubicBezTo>
                  <a:cubicBezTo>
                    <a:pt x="1575" y="1796"/>
                    <a:pt x="1573" y="1797"/>
                    <a:pt x="1571" y="1798"/>
                  </a:cubicBezTo>
                  <a:cubicBezTo>
                    <a:pt x="1571" y="1798"/>
                    <a:pt x="1571" y="1798"/>
                    <a:pt x="1570" y="1798"/>
                  </a:cubicBezTo>
                  <a:cubicBezTo>
                    <a:pt x="1569" y="1799"/>
                    <a:pt x="1567" y="1800"/>
                    <a:pt x="1566" y="1800"/>
                  </a:cubicBezTo>
                  <a:cubicBezTo>
                    <a:pt x="1565" y="1800"/>
                    <a:pt x="1564" y="1801"/>
                    <a:pt x="1563" y="1801"/>
                  </a:cubicBezTo>
                  <a:cubicBezTo>
                    <a:pt x="1563" y="1801"/>
                    <a:pt x="1563" y="1801"/>
                    <a:pt x="1562" y="1801"/>
                  </a:cubicBezTo>
                  <a:cubicBezTo>
                    <a:pt x="1562" y="1801"/>
                    <a:pt x="1561" y="1801"/>
                    <a:pt x="1561" y="1802"/>
                  </a:cubicBezTo>
                  <a:cubicBezTo>
                    <a:pt x="1559" y="1802"/>
                    <a:pt x="1557" y="1802"/>
                    <a:pt x="1555" y="1803"/>
                  </a:cubicBezTo>
                  <a:cubicBezTo>
                    <a:pt x="1553" y="1803"/>
                    <a:pt x="1551" y="1803"/>
                    <a:pt x="1550" y="1803"/>
                  </a:cubicBezTo>
                  <a:cubicBezTo>
                    <a:pt x="1548" y="1804"/>
                    <a:pt x="1546" y="1804"/>
                    <a:pt x="1544" y="1804"/>
                  </a:cubicBezTo>
                  <a:cubicBezTo>
                    <a:pt x="1544" y="1804"/>
                    <a:pt x="1543" y="1804"/>
                    <a:pt x="1542" y="1804"/>
                  </a:cubicBezTo>
                  <a:cubicBezTo>
                    <a:pt x="1540" y="1804"/>
                    <a:pt x="1540" y="1804"/>
                    <a:pt x="1540" y="1804"/>
                  </a:cubicBezTo>
                  <a:cubicBezTo>
                    <a:pt x="1540" y="1804"/>
                    <a:pt x="1540" y="1804"/>
                    <a:pt x="1540" y="1804"/>
                  </a:cubicBezTo>
                  <a:cubicBezTo>
                    <a:pt x="1530" y="1804"/>
                    <a:pt x="1519" y="1804"/>
                    <a:pt x="1509" y="1804"/>
                  </a:cubicBezTo>
                  <a:cubicBezTo>
                    <a:pt x="1461" y="1804"/>
                    <a:pt x="908" y="1806"/>
                    <a:pt x="869" y="1806"/>
                  </a:cubicBezTo>
                  <a:cubicBezTo>
                    <a:pt x="866" y="1806"/>
                    <a:pt x="863" y="1806"/>
                    <a:pt x="861" y="1805"/>
                  </a:cubicBezTo>
                  <a:cubicBezTo>
                    <a:pt x="857" y="1805"/>
                    <a:pt x="853" y="1804"/>
                    <a:pt x="850" y="1803"/>
                  </a:cubicBezTo>
                  <a:cubicBezTo>
                    <a:pt x="845" y="1802"/>
                    <a:pt x="841" y="1799"/>
                    <a:pt x="838" y="1796"/>
                  </a:cubicBezTo>
                  <a:cubicBezTo>
                    <a:pt x="835" y="1793"/>
                    <a:pt x="833" y="1790"/>
                    <a:pt x="832" y="1786"/>
                  </a:cubicBezTo>
                  <a:cubicBezTo>
                    <a:pt x="832" y="1782"/>
                    <a:pt x="832" y="1778"/>
                    <a:pt x="834" y="1773"/>
                  </a:cubicBezTo>
                  <a:cubicBezTo>
                    <a:pt x="836" y="1771"/>
                    <a:pt x="836" y="1771"/>
                    <a:pt x="836" y="1771"/>
                  </a:cubicBezTo>
                  <a:cubicBezTo>
                    <a:pt x="836" y="1771"/>
                    <a:pt x="836" y="1771"/>
                    <a:pt x="836" y="1771"/>
                  </a:cubicBezTo>
                  <a:cubicBezTo>
                    <a:pt x="842" y="1758"/>
                    <a:pt x="848" y="1745"/>
                    <a:pt x="854" y="1732"/>
                  </a:cubicBezTo>
                  <a:cubicBezTo>
                    <a:pt x="856" y="1730"/>
                    <a:pt x="857" y="1728"/>
                    <a:pt x="858" y="1726"/>
                  </a:cubicBezTo>
                  <a:cubicBezTo>
                    <a:pt x="862" y="1716"/>
                    <a:pt x="862" y="1716"/>
                    <a:pt x="862" y="1716"/>
                  </a:cubicBezTo>
                  <a:cubicBezTo>
                    <a:pt x="864" y="1712"/>
                    <a:pt x="868" y="1708"/>
                    <a:pt x="872" y="1704"/>
                  </a:cubicBezTo>
                  <a:cubicBezTo>
                    <a:pt x="873" y="1704"/>
                    <a:pt x="874" y="1703"/>
                    <a:pt x="875" y="1702"/>
                  </a:cubicBezTo>
                  <a:cubicBezTo>
                    <a:pt x="875" y="1702"/>
                    <a:pt x="876" y="1701"/>
                    <a:pt x="877" y="1701"/>
                  </a:cubicBezTo>
                  <a:cubicBezTo>
                    <a:pt x="878" y="1700"/>
                    <a:pt x="878" y="1700"/>
                    <a:pt x="879" y="1699"/>
                  </a:cubicBezTo>
                  <a:cubicBezTo>
                    <a:pt x="880" y="1699"/>
                    <a:pt x="880" y="1699"/>
                    <a:pt x="880" y="1699"/>
                  </a:cubicBezTo>
                  <a:cubicBezTo>
                    <a:pt x="881" y="1698"/>
                    <a:pt x="881" y="1698"/>
                    <a:pt x="882" y="1698"/>
                  </a:cubicBezTo>
                  <a:cubicBezTo>
                    <a:pt x="883" y="1697"/>
                    <a:pt x="885" y="1696"/>
                    <a:pt x="886" y="1695"/>
                  </a:cubicBezTo>
                  <a:cubicBezTo>
                    <a:pt x="887" y="1695"/>
                    <a:pt x="888" y="1695"/>
                    <a:pt x="889" y="1694"/>
                  </a:cubicBezTo>
                  <a:cubicBezTo>
                    <a:pt x="890" y="1694"/>
                    <a:pt x="891" y="1693"/>
                    <a:pt x="893" y="1693"/>
                  </a:cubicBezTo>
                  <a:cubicBezTo>
                    <a:pt x="895" y="1692"/>
                    <a:pt x="897" y="1691"/>
                    <a:pt x="899" y="1690"/>
                  </a:cubicBezTo>
                  <a:cubicBezTo>
                    <a:pt x="900" y="1690"/>
                    <a:pt x="901" y="1690"/>
                    <a:pt x="903" y="1689"/>
                  </a:cubicBezTo>
                  <a:cubicBezTo>
                    <a:pt x="903" y="1689"/>
                    <a:pt x="904" y="1689"/>
                    <a:pt x="904" y="1689"/>
                  </a:cubicBezTo>
                  <a:cubicBezTo>
                    <a:pt x="910" y="1687"/>
                    <a:pt x="917" y="1687"/>
                    <a:pt x="923" y="1687"/>
                  </a:cubicBezTo>
                  <a:cubicBezTo>
                    <a:pt x="923" y="1687"/>
                    <a:pt x="1503" y="1685"/>
                    <a:pt x="1525" y="1685"/>
                  </a:cubicBezTo>
                  <a:cubicBezTo>
                    <a:pt x="1531" y="1685"/>
                    <a:pt x="1538" y="1685"/>
                    <a:pt x="1545" y="1685"/>
                  </a:cubicBezTo>
                  <a:cubicBezTo>
                    <a:pt x="1548" y="1685"/>
                    <a:pt x="1551" y="1685"/>
                    <a:pt x="1554" y="1686"/>
                  </a:cubicBezTo>
                  <a:cubicBezTo>
                    <a:pt x="1554" y="1686"/>
                    <a:pt x="1555" y="1686"/>
                    <a:pt x="1555" y="1686"/>
                  </a:cubicBezTo>
                  <a:cubicBezTo>
                    <a:pt x="1557" y="1686"/>
                    <a:pt x="1560" y="1686"/>
                    <a:pt x="1562" y="1687"/>
                  </a:cubicBezTo>
                  <a:cubicBezTo>
                    <a:pt x="1562" y="1687"/>
                    <a:pt x="1563" y="1687"/>
                    <a:pt x="1563" y="1687"/>
                  </a:cubicBezTo>
                  <a:cubicBezTo>
                    <a:pt x="1563" y="1687"/>
                    <a:pt x="1563" y="1687"/>
                    <a:pt x="1563" y="1687"/>
                  </a:cubicBezTo>
                  <a:cubicBezTo>
                    <a:pt x="1566" y="1688"/>
                    <a:pt x="1568" y="1689"/>
                    <a:pt x="1570" y="1690"/>
                  </a:cubicBezTo>
                  <a:cubicBezTo>
                    <a:pt x="1570" y="1690"/>
                    <a:pt x="1571" y="1690"/>
                    <a:pt x="1571" y="1690"/>
                  </a:cubicBezTo>
                  <a:cubicBezTo>
                    <a:pt x="1573" y="1691"/>
                    <a:pt x="1575" y="1692"/>
                    <a:pt x="1577" y="1693"/>
                  </a:cubicBezTo>
                  <a:cubicBezTo>
                    <a:pt x="1577" y="1693"/>
                    <a:pt x="1577" y="1693"/>
                    <a:pt x="1578" y="1693"/>
                  </a:cubicBezTo>
                  <a:cubicBezTo>
                    <a:pt x="1578" y="1694"/>
                    <a:pt x="1578" y="1694"/>
                    <a:pt x="1578" y="1694"/>
                  </a:cubicBezTo>
                  <a:cubicBezTo>
                    <a:pt x="1580" y="1695"/>
                    <a:pt x="1581" y="1696"/>
                    <a:pt x="1582" y="1697"/>
                  </a:cubicBezTo>
                  <a:cubicBezTo>
                    <a:pt x="1584" y="1698"/>
                    <a:pt x="1586" y="1700"/>
                    <a:pt x="1588" y="1703"/>
                  </a:cubicBezTo>
                  <a:cubicBezTo>
                    <a:pt x="1590" y="1706"/>
                    <a:pt x="1592" y="1710"/>
                    <a:pt x="1592" y="1714"/>
                  </a:cubicBezTo>
                  <a:cubicBezTo>
                    <a:pt x="1592" y="1717"/>
                    <a:pt x="1592" y="1717"/>
                    <a:pt x="1592" y="1717"/>
                  </a:cubicBezTo>
                  <a:cubicBezTo>
                    <a:pt x="1592" y="1717"/>
                    <a:pt x="1592" y="1717"/>
                    <a:pt x="1592" y="1717"/>
                  </a:cubicBezTo>
                  <a:cubicBezTo>
                    <a:pt x="1592" y="1731"/>
                    <a:pt x="1592" y="1746"/>
                    <a:pt x="1592" y="1760"/>
                  </a:cubicBezTo>
                  <a:cubicBezTo>
                    <a:pt x="1592" y="1764"/>
                    <a:pt x="1593" y="1767"/>
                    <a:pt x="1592" y="1771"/>
                  </a:cubicBezTo>
                  <a:close/>
                  <a:moveTo>
                    <a:pt x="1671" y="1490"/>
                  </a:moveTo>
                  <a:cubicBezTo>
                    <a:pt x="1671" y="1490"/>
                    <a:pt x="1670" y="1489"/>
                    <a:pt x="1670" y="1489"/>
                  </a:cubicBezTo>
                  <a:cubicBezTo>
                    <a:pt x="1670" y="1489"/>
                    <a:pt x="1669" y="1489"/>
                    <a:pt x="1669" y="1488"/>
                  </a:cubicBezTo>
                  <a:cubicBezTo>
                    <a:pt x="1667" y="1486"/>
                    <a:pt x="1666" y="1483"/>
                    <a:pt x="1665" y="1480"/>
                  </a:cubicBezTo>
                  <a:cubicBezTo>
                    <a:pt x="1665" y="1477"/>
                    <a:pt x="1665" y="1477"/>
                    <a:pt x="1665" y="1477"/>
                  </a:cubicBezTo>
                  <a:cubicBezTo>
                    <a:pt x="1665" y="1475"/>
                    <a:pt x="1665" y="1473"/>
                    <a:pt x="1665" y="1471"/>
                  </a:cubicBezTo>
                  <a:cubicBezTo>
                    <a:pt x="1665" y="1471"/>
                    <a:pt x="1665" y="1471"/>
                    <a:pt x="1665" y="1471"/>
                  </a:cubicBezTo>
                  <a:cubicBezTo>
                    <a:pt x="1664" y="1463"/>
                    <a:pt x="1662" y="1454"/>
                    <a:pt x="1663" y="1445"/>
                  </a:cubicBezTo>
                  <a:cubicBezTo>
                    <a:pt x="1663" y="1443"/>
                    <a:pt x="1663" y="1443"/>
                    <a:pt x="1663" y="1443"/>
                  </a:cubicBezTo>
                  <a:cubicBezTo>
                    <a:pt x="1662" y="1440"/>
                    <a:pt x="1663" y="1437"/>
                    <a:pt x="1665" y="1435"/>
                  </a:cubicBezTo>
                  <a:cubicBezTo>
                    <a:pt x="1667" y="1433"/>
                    <a:pt x="1669" y="1431"/>
                    <a:pt x="1673" y="1429"/>
                  </a:cubicBezTo>
                  <a:cubicBezTo>
                    <a:pt x="1676" y="1427"/>
                    <a:pt x="1680" y="1426"/>
                    <a:pt x="1684" y="1425"/>
                  </a:cubicBezTo>
                  <a:cubicBezTo>
                    <a:pt x="1684" y="1425"/>
                    <a:pt x="1684" y="1425"/>
                    <a:pt x="1684" y="1425"/>
                  </a:cubicBezTo>
                  <a:cubicBezTo>
                    <a:pt x="1685" y="1425"/>
                    <a:pt x="1685" y="1425"/>
                    <a:pt x="1685" y="1425"/>
                  </a:cubicBezTo>
                  <a:cubicBezTo>
                    <a:pt x="1687" y="1424"/>
                    <a:pt x="1689" y="1424"/>
                    <a:pt x="1690" y="1424"/>
                  </a:cubicBezTo>
                  <a:cubicBezTo>
                    <a:pt x="1691" y="1424"/>
                    <a:pt x="1692" y="1424"/>
                    <a:pt x="1693" y="1424"/>
                  </a:cubicBezTo>
                  <a:cubicBezTo>
                    <a:pt x="1700" y="1423"/>
                    <a:pt x="1708" y="1423"/>
                    <a:pt x="1716" y="1423"/>
                  </a:cubicBezTo>
                  <a:cubicBezTo>
                    <a:pt x="1769" y="1423"/>
                    <a:pt x="1769" y="1423"/>
                    <a:pt x="1769" y="1423"/>
                  </a:cubicBezTo>
                  <a:cubicBezTo>
                    <a:pt x="1772" y="1423"/>
                    <a:pt x="1775" y="1423"/>
                    <a:pt x="1778" y="1424"/>
                  </a:cubicBezTo>
                  <a:cubicBezTo>
                    <a:pt x="1792" y="1425"/>
                    <a:pt x="1808" y="1429"/>
                    <a:pt x="1810" y="1442"/>
                  </a:cubicBezTo>
                  <a:cubicBezTo>
                    <a:pt x="1814" y="1454"/>
                    <a:pt x="1815" y="1466"/>
                    <a:pt x="1817" y="1478"/>
                  </a:cubicBezTo>
                  <a:cubicBezTo>
                    <a:pt x="1818" y="1480"/>
                    <a:pt x="1818" y="1480"/>
                    <a:pt x="1818" y="1480"/>
                  </a:cubicBezTo>
                  <a:cubicBezTo>
                    <a:pt x="1818" y="1482"/>
                    <a:pt x="1818" y="1485"/>
                    <a:pt x="1817" y="1487"/>
                  </a:cubicBezTo>
                  <a:cubicBezTo>
                    <a:pt x="1817" y="1487"/>
                    <a:pt x="1817" y="1488"/>
                    <a:pt x="1816" y="1488"/>
                  </a:cubicBezTo>
                  <a:cubicBezTo>
                    <a:pt x="1816" y="1488"/>
                    <a:pt x="1816" y="1488"/>
                    <a:pt x="1816" y="1488"/>
                  </a:cubicBezTo>
                  <a:cubicBezTo>
                    <a:pt x="1816" y="1488"/>
                    <a:pt x="1816" y="1488"/>
                    <a:pt x="1816" y="1488"/>
                  </a:cubicBezTo>
                  <a:cubicBezTo>
                    <a:pt x="1813" y="1494"/>
                    <a:pt x="1807" y="1497"/>
                    <a:pt x="1799" y="1499"/>
                  </a:cubicBezTo>
                  <a:cubicBezTo>
                    <a:pt x="1798" y="1499"/>
                    <a:pt x="1798" y="1499"/>
                    <a:pt x="1797" y="1499"/>
                  </a:cubicBezTo>
                  <a:cubicBezTo>
                    <a:pt x="1796" y="1500"/>
                    <a:pt x="1796" y="1500"/>
                    <a:pt x="1795" y="1500"/>
                  </a:cubicBezTo>
                  <a:cubicBezTo>
                    <a:pt x="1794" y="1500"/>
                    <a:pt x="1794" y="1500"/>
                    <a:pt x="1793" y="1500"/>
                  </a:cubicBezTo>
                  <a:cubicBezTo>
                    <a:pt x="1792" y="1500"/>
                    <a:pt x="1790" y="1501"/>
                    <a:pt x="1789" y="1501"/>
                  </a:cubicBezTo>
                  <a:cubicBezTo>
                    <a:pt x="1771" y="1503"/>
                    <a:pt x="1750" y="1501"/>
                    <a:pt x="1741" y="1501"/>
                  </a:cubicBezTo>
                  <a:cubicBezTo>
                    <a:pt x="1707" y="1501"/>
                    <a:pt x="1707" y="1501"/>
                    <a:pt x="1707" y="1501"/>
                  </a:cubicBezTo>
                  <a:cubicBezTo>
                    <a:pt x="1704" y="1501"/>
                    <a:pt x="1702" y="1501"/>
                    <a:pt x="1699" y="1501"/>
                  </a:cubicBezTo>
                  <a:cubicBezTo>
                    <a:pt x="1697" y="1501"/>
                    <a:pt x="1695" y="1500"/>
                    <a:pt x="1693" y="1500"/>
                  </a:cubicBezTo>
                  <a:cubicBezTo>
                    <a:pt x="1693" y="1500"/>
                    <a:pt x="1692" y="1500"/>
                    <a:pt x="1692" y="1500"/>
                  </a:cubicBezTo>
                  <a:cubicBezTo>
                    <a:pt x="1691" y="1500"/>
                    <a:pt x="1691" y="1500"/>
                    <a:pt x="1691" y="1500"/>
                  </a:cubicBezTo>
                  <a:cubicBezTo>
                    <a:pt x="1689" y="1499"/>
                    <a:pt x="1687" y="1499"/>
                    <a:pt x="1685" y="1498"/>
                  </a:cubicBezTo>
                  <a:cubicBezTo>
                    <a:pt x="1684" y="1498"/>
                    <a:pt x="1684" y="1497"/>
                    <a:pt x="1683" y="1497"/>
                  </a:cubicBezTo>
                  <a:cubicBezTo>
                    <a:pt x="1681" y="1496"/>
                    <a:pt x="1680" y="1496"/>
                    <a:pt x="1678" y="1495"/>
                  </a:cubicBezTo>
                  <a:cubicBezTo>
                    <a:pt x="1676" y="1494"/>
                    <a:pt x="1674" y="1492"/>
                    <a:pt x="1672" y="1491"/>
                  </a:cubicBezTo>
                  <a:cubicBezTo>
                    <a:pt x="1672" y="1491"/>
                    <a:pt x="1671" y="1490"/>
                    <a:pt x="1671" y="1490"/>
                  </a:cubicBezTo>
                  <a:close/>
                  <a:moveTo>
                    <a:pt x="1680" y="1622"/>
                  </a:moveTo>
                  <a:cubicBezTo>
                    <a:pt x="1677" y="1618"/>
                    <a:pt x="1676" y="1615"/>
                    <a:pt x="1675" y="1612"/>
                  </a:cubicBezTo>
                  <a:cubicBezTo>
                    <a:pt x="1675" y="1607"/>
                    <a:pt x="1675" y="1607"/>
                    <a:pt x="1675" y="1607"/>
                  </a:cubicBezTo>
                  <a:cubicBezTo>
                    <a:pt x="1675" y="1607"/>
                    <a:pt x="1675" y="1607"/>
                    <a:pt x="1675" y="1607"/>
                  </a:cubicBezTo>
                  <a:cubicBezTo>
                    <a:pt x="1674" y="1593"/>
                    <a:pt x="1673" y="1580"/>
                    <a:pt x="1672" y="1567"/>
                  </a:cubicBezTo>
                  <a:cubicBezTo>
                    <a:pt x="1672" y="1567"/>
                    <a:pt x="1672" y="1567"/>
                    <a:pt x="1672" y="1567"/>
                  </a:cubicBezTo>
                  <a:cubicBezTo>
                    <a:pt x="1672" y="1566"/>
                    <a:pt x="1672" y="1566"/>
                    <a:pt x="1672" y="1566"/>
                  </a:cubicBezTo>
                  <a:cubicBezTo>
                    <a:pt x="1672" y="1565"/>
                    <a:pt x="1672" y="1564"/>
                    <a:pt x="1672" y="1563"/>
                  </a:cubicBezTo>
                  <a:cubicBezTo>
                    <a:pt x="1675" y="1535"/>
                    <a:pt x="1735" y="1542"/>
                    <a:pt x="1754" y="1542"/>
                  </a:cubicBezTo>
                  <a:cubicBezTo>
                    <a:pt x="1776" y="1542"/>
                    <a:pt x="1819" y="1537"/>
                    <a:pt x="1832" y="1559"/>
                  </a:cubicBezTo>
                  <a:cubicBezTo>
                    <a:pt x="1833" y="1561"/>
                    <a:pt x="1835" y="1563"/>
                    <a:pt x="1835" y="1565"/>
                  </a:cubicBezTo>
                  <a:cubicBezTo>
                    <a:pt x="1836" y="1568"/>
                    <a:pt x="1836" y="1568"/>
                    <a:pt x="1836" y="1568"/>
                  </a:cubicBezTo>
                  <a:cubicBezTo>
                    <a:pt x="1836" y="1568"/>
                    <a:pt x="1836" y="1568"/>
                    <a:pt x="1836" y="1568"/>
                  </a:cubicBezTo>
                  <a:cubicBezTo>
                    <a:pt x="1837" y="1575"/>
                    <a:pt x="1838" y="1581"/>
                    <a:pt x="1840" y="1588"/>
                  </a:cubicBezTo>
                  <a:cubicBezTo>
                    <a:pt x="1844" y="1611"/>
                    <a:pt x="1844" y="1611"/>
                    <a:pt x="1844" y="1611"/>
                  </a:cubicBezTo>
                  <a:cubicBezTo>
                    <a:pt x="1845" y="1615"/>
                    <a:pt x="1844" y="1618"/>
                    <a:pt x="1843" y="1621"/>
                  </a:cubicBezTo>
                  <a:cubicBezTo>
                    <a:pt x="1842" y="1623"/>
                    <a:pt x="1840" y="1625"/>
                    <a:pt x="1838" y="1627"/>
                  </a:cubicBezTo>
                  <a:cubicBezTo>
                    <a:pt x="1838" y="1627"/>
                    <a:pt x="1837" y="1628"/>
                    <a:pt x="1836" y="1629"/>
                  </a:cubicBezTo>
                  <a:cubicBezTo>
                    <a:pt x="1836" y="1629"/>
                    <a:pt x="1835" y="1629"/>
                    <a:pt x="1835" y="1630"/>
                  </a:cubicBezTo>
                  <a:cubicBezTo>
                    <a:pt x="1835" y="1630"/>
                    <a:pt x="1834" y="1630"/>
                    <a:pt x="1834" y="1630"/>
                  </a:cubicBezTo>
                  <a:cubicBezTo>
                    <a:pt x="1833" y="1631"/>
                    <a:pt x="1832" y="1631"/>
                    <a:pt x="1830" y="1632"/>
                  </a:cubicBezTo>
                  <a:cubicBezTo>
                    <a:pt x="1829" y="1633"/>
                    <a:pt x="1828" y="1633"/>
                    <a:pt x="1827" y="1634"/>
                  </a:cubicBezTo>
                  <a:cubicBezTo>
                    <a:pt x="1826" y="1634"/>
                    <a:pt x="1825" y="1634"/>
                    <a:pt x="1825" y="1634"/>
                  </a:cubicBezTo>
                  <a:cubicBezTo>
                    <a:pt x="1824" y="1635"/>
                    <a:pt x="1823" y="1635"/>
                    <a:pt x="1822" y="1635"/>
                  </a:cubicBezTo>
                  <a:cubicBezTo>
                    <a:pt x="1821" y="1635"/>
                    <a:pt x="1820" y="1636"/>
                    <a:pt x="1819" y="1636"/>
                  </a:cubicBezTo>
                  <a:cubicBezTo>
                    <a:pt x="1818" y="1636"/>
                    <a:pt x="1818" y="1636"/>
                    <a:pt x="1818" y="1636"/>
                  </a:cubicBezTo>
                  <a:cubicBezTo>
                    <a:pt x="1816" y="1636"/>
                    <a:pt x="1814" y="1637"/>
                    <a:pt x="1812" y="1637"/>
                  </a:cubicBezTo>
                  <a:cubicBezTo>
                    <a:pt x="1809" y="1637"/>
                    <a:pt x="1807" y="1637"/>
                    <a:pt x="1805" y="1637"/>
                  </a:cubicBezTo>
                  <a:cubicBezTo>
                    <a:pt x="1805" y="1637"/>
                    <a:pt x="1805" y="1637"/>
                    <a:pt x="1805" y="1637"/>
                  </a:cubicBezTo>
                  <a:cubicBezTo>
                    <a:pt x="1804" y="1637"/>
                    <a:pt x="1804" y="1637"/>
                    <a:pt x="1804" y="1637"/>
                  </a:cubicBezTo>
                  <a:cubicBezTo>
                    <a:pt x="1804" y="1637"/>
                    <a:pt x="1804" y="1637"/>
                    <a:pt x="1804" y="1637"/>
                  </a:cubicBezTo>
                  <a:cubicBezTo>
                    <a:pt x="1777" y="1637"/>
                    <a:pt x="1750" y="1637"/>
                    <a:pt x="1722" y="1638"/>
                  </a:cubicBezTo>
                  <a:cubicBezTo>
                    <a:pt x="1719" y="1638"/>
                    <a:pt x="1716" y="1637"/>
                    <a:pt x="1714" y="1637"/>
                  </a:cubicBezTo>
                  <a:cubicBezTo>
                    <a:pt x="1713" y="1637"/>
                    <a:pt x="1712" y="1637"/>
                    <a:pt x="1712" y="1637"/>
                  </a:cubicBezTo>
                  <a:cubicBezTo>
                    <a:pt x="1709" y="1636"/>
                    <a:pt x="1707" y="1636"/>
                    <a:pt x="1705" y="1636"/>
                  </a:cubicBezTo>
                  <a:cubicBezTo>
                    <a:pt x="1705" y="1636"/>
                    <a:pt x="1705" y="1636"/>
                    <a:pt x="1705" y="1636"/>
                  </a:cubicBezTo>
                  <a:cubicBezTo>
                    <a:pt x="1704" y="1635"/>
                    <a:pt x="1704" y="1635"/>
                    <a:pt x="1704" y="1635"/>
                  </a:cubicBezTo>
                  <a:cubicBezTo>
                    <a:pt x="1701" y="1635"/>
                    <a:pt x="1699" y="1634"/>
                    <a:pt x="1697" y="1633"/>
                  </a:cubicBezTo>
                  <a:cubicBezTo>
                    <a:pt x="1696" y="1633"/>
                    <a:pt x="1695" y="1632"/>
                    <a:pt x="1695" y="1632"/>
                  </a:cubicBezTo>
                  <a:cubicBezTo>
                    <a:pt x="1693" y="1632"/>
                    <a:pt x="1692" y="1631"/>
                    <a:pt x="1691" y="1630"/>
                  </a:cubicBezTo>
                  <a:cubicBezTo>
                    <a:pt x="1691" y="1630"/>
                    <a:pt x="1690" y="1630"/>
                    <a:pt x="1690" y="1630"/>
                  </a:cubicBezTo>
                  <a:cubicBezTo>
                    <a:pt x="1686" y="1628"/>
                    <a:pt x="1682" y="1625"/>
                    <a:pt x="1680" y="1622"/>
                  </a:cubicBezTo>
                  <a:close/>
                  <a:moveTo>
                    <a:pt x="1875" y="1783"/>
                  </a:moveTo>
                  <a:cubicBezTo>
                    <a:pt x="1873" y="1787"/>
                    <a:pt x="1870" y="1790"/>
                    <a:pt x="1866" y="1793"/>
                  </a:cubicBezTo>
                  <a:cubicBezTo>
                    <a:pt x="1862" y="1796"/>
                    <a:pt x="1858" y="1799"/>
                    <a:pt x="1852" y="1800"/>
                  </a:cubicBezTo>
                  <a:cubicBezTo>
                    <a:pt x="1846" y="1802"/>
                    <a:pt x="1840" y="1803"/>
                    <a:pt x="1833" y="1803"/>
                  </a:cubicBezTo>
                  <a:cubicBezTo>
                    <a:pt x="1815" y="1803"/>
                    <a:pt x="1815" y="1803"/>
                    <a:pt x="1815" y="1803"/>
                  </a:cubicBezTo>
                  <a:cubicBezTo>
                    <a:pt x="1814" y="1803"/>
                    <a:pt x="1814" y="1803"/>
                    <a:pt x="1814" y="1803"/>
                  </a:cubicBezTo>
                  <a:cubicBezTo>
                    <a:pt x="1789" y="1803"/>
                    <a:pt x="1765" y="1803"/>
                    <a:pt x="1740" y="1803"/>
                  </a:cubicBezTo>
                  <a:cubicBezTo>
                    <a:pt x="1737" y="1803"/>
                    <a:pt x="1734" y="1803"/>
                    <a:pt x="1731" y="1803"/>
                  </a:cubicBezTo>
                  <a:cubicBezTo>
                    <a:pt x="1730" y="1803"/>
                    <a:pt x="1730" y="1803"/>
                    <a:pt x="1729" y="1803"/>
                  </a:cubicBezTo>
                  <a:cubicBezTo>
                    <a:pt x="1726" y="1802"/>
                    <a:pt x="1724" y="1802"/>
                    <a:pt x="1721" y="1801"/>
                  </a:cubicBezTo>
                  <a:cubicBezTo>
                    <a:pt x="1721" y="1801"/>
                    <a:pt x="1721" y="1801"/>
                    <a:pt x="1720" y="1801"/>
                  </a:cubicBezTo>
                  <a:cubicBezTo>
                    <a:pt x="1720" y="1801"/>
                    <a:pt x="1720" y="1801"/>
                    <a:pt x="1720" y="1801"/>
                  </a:cubicBezTo>
                  <a:cubicBezTo>
                    <a:pt x="1709" y="1798"/>
                    <a:pt x="1698" y="1792"/>
                    <a:pt x="1692" y="1783"/>
                  </a:cubicBezTo>
                  <a:cubicBezTo>
                    <a:pt x="1692" y="1783"/>
                    <a:pt x="1692" y="1783"/>
                    <a:pt x="1692" y="1783"/>
                  </a:cubicBezTo>
                  <a:cubicBezTo>
                    <a:pt x="1692" y="1783"/>
                    <a:pt x="1692" y="1783"/>
                    <a:pt x="1692" y="1783"/>
                  </a:cubicBezTo>
                  <a:cubicBezTo>
                    <a:pt x="1691" y="1782"/>
                    <a:pt x="1690" y="1780"/>
                    <a:pt x="1690" y="1778"/>
                  </a:cubicBezTo>
                  <a:cubicBezTo>
                    <a:pt x="1689" y="1777"/>
                    <a:pt x="1689" y="1776"/>
                    <a:pt x="1689" y="1775"/>
                  </a:cubicBezTo>
                  <a:cubicBezTo>
                    <a:pt x="1688" y="1774"/>
                    <a:pt x="1688" y="1773"/>
                    <a:pt x="1688" y="1772"/>
                  </a:cubicBezTo>
                  <a:cubicBezTo>
                    <a:pt x="1688" y="1772"/>
                    <a:pt x="1688" y="1771"/>
                    <a:pt x="1688" y="1771"/>
                  </a:cubicBezTo>
                  <a:cubicBezTo>
                    <a:pt x="1687" y="1769"/>
                    <a:pt x="1687" y="1769"/>
                    <a:pt x="1687" y="1769"/>
                  </a:cubicBezTo>
                  <a:cubicBezTo>
                    <a:pt x="1687" y="1769"/>
                    <a:pt x="1687" y="1769"/>
                    <a:pt x="1687" y="1769"/>
                  </a:cubicBezTo>
                  <a:cubicBezTo>
                    <a:pt x="1686" y="1756"/>
                    <a:pt x="1685" y="1742"/>
                    <a:pt x="1684" y="1728"/>
                  </a:cubicBezTo>
                  <a:cubicBezTo>
                    <a:pt x="1684" y="1725"/>
                    <a:pt x="1684" y="1723"/>
                    <a:pt x="1684" y="1721"/>
                  </a:cubicBezTo>
                  <a:cubicBezTo>
                    <a:pt x="1683" y="1714"/>
                    <a:pt x="1683" y="1714"/>
                    <a:pt x="1683" y="1714"/>
                  </a:cubicBezTo>
                  <a:cubicBezTo>
                    <a:pt x="1683" y="1713"/>
                    <a:pt x="1683" y="1713"/>
                    <a:pt x="1683" y="1713"/>
                  </a:cubicBezTo>
                  <a:cubicBezTo>
                    <a:pt x="1683" y="1711"/>
                    <a:pt x="1683" y="1710"/>
                    <a:pt x="1684" y="1709"/>
                  </a:cubicBezTo>
                  <a:cubicBezTo>
                    <a:pt x="1684" y="1708"/>
                    <a:pt x="1684" y="1707"/>
                    <a:pt x="1684" y="1707"/>
                  </a:cubicBezTo>
                  <a:cubicBezTo>
                    <a:pt x="1685" y="1706"/>
                    <a:pt x="1685" y="1705"/>
                    <a:pt x="1685" y="1704"/>
                  </a:cubicBezTo>
                  <a:cubicBezTo>
                    <a:pt x="1686" y="1703"/>
                    <a:pt x="1686" y="1703"/>
                    <a:pt x="1686" y="1702"/>
                  </a:cubicBezTo>
                  <a:cubicBezTo>
                    <a:pt x="1686" y="1702"/>
                    <a:pt x="1686" y="1702"/>
                    <a:pt x="1686" y="1702"/>
                  </a:cubicBezTo>
                  <a:cubicBezTo>
                    <a:pt x="1687" y="1700"/>
                    <a:pt x="1688" y="1699"/>
                    <a:pt x="1689" y="1698"/>
                  </a:cubicBezTo>
                  <a:cubicBezTo>
                    <a:pt x="1690" y="1697"/>
                    <a:pt x="1691" y="1697"/>
                    <a:pt x="1691" y="1696"/>
                  </a:cubicBezTo>
                  <a:cubicBezTo>
                    <a:pt x="1692" y="1695"/>
                    <a:pt x="1693" y="1695"/>
                    <a:pt x="1694" y="1694"/>
                  </a:cubicBezTo>
                  <a:cubicBezTo>
                    <a:pt x="1695" y="1694"/>
                    <a:pt x="1695" y="1693"/>
                    <a:pt x="1695" y="1693"/>
                  </a:cubicBezTo>
                  <a:cubicBezTo>
                    <a:pt x="1695" y="1693"/>
                    <a:pt x="1696" y="1693"/>
                    <a:pt x="1696" y="1693"/>
                  </a:cubicBezTo>
                  <a:cubicBezTo>
                    <a:pt x="1698" y="1692"/>
                    <a:pt x="1699" y="1691"/>
                    <a:pt x="1701" y="1690"/>
                  </a:cubicBezTo>
                  <a:cubicBezTo>
                    <a:pt x="1702" y="1690"/>
                    <a:pt x="1702" y="1689"/>
                    <a:pt x="1702" y="1689"/>
                  </a:cubicBezTo>
                  <a:cubicBezTo>
                    <a:pt x="1703" y="1689"/>
                    <a:pt x="1703" y="1689"/>
                    <a:pt x="1703" y="1689"/>
                  </a:cubicBezTo>
                  <a:cubicBezTo>
                    <a:pt x="1704" y="1689"/>
                    <a:pt x="1704" y="1689"/>
                    <a:pt x="1705" y="1688"/>
                  </a:cubicBezTo>
                  <a:cubicBezTo>
                    <a:pt x="1706" y="1688"/>
                    <a:pt x="1708" y="1687"/>
                    <a:pt x="1709" y="1687"/>
                  </a:cubicBezTo>
                  <a:cubicBezTo>
                    <a:pt x="1710" y="1687"/>
                    <a:pt x="1711" y="1686"/>
                    <a:pt x="1712" y="1686"/>
                  </a:cubicBezTo>
                  <a:cubicBezTo>
                    <a:pt x="1713" y="1686"/>
                    <a:pt x="1714" y="1686"/>
                    <a:pt x="1714" y="1686"/>
                  </a:cubicBezTo>
                  <a:cubicBezTo>
                    <a:pt x="1717" y="1685"/>
                    <a:pt x="1720" y="1685"/>
                    <a:pt x="1723" y="1685"/>
                  </a:cubicBezTo>
                  <a:cubicBezTo>
                    <a:pt x="1723" y="1685"/>
                    <a:pt x="1724" y="1685"/>
                    <a:pt x="1724" y="1685"/>
                  </a:cubicBezTo>
                  <a:cubicBezTo>
                    <a:pt x="1725" y="1685"/>
                    <a:pt x="1726" y="1685"/>
                    <a:pt x="1727" y="1685"/>
                  </a:cubicBezTo>
                  <a:cubicBezTo>
                    <a:pt x="1731" y="1685"/>
                    <a:pt x="1731" y="1685"/>
                    <a:pt x="1731" y="1685"/>
                  </a:cubicBezTo>
                  <a:cubicBezTo>
                    <a:pt x="1736" y="1684"/>
                    <a:pt x="1740" y="1684"/>
                    <a:pt x="1744" y="1684"/>
                  </a:cubicBezTo>
                  <a:cubicBezTo>
                    <a:pt x="1748" y="1684"/>
                    <a:pt x="1752" y="1684"/>
                    <a:pt x="1755" y="1684"/>
                  </a:cubicBezTo>
                  <a:cubicBezTo>
                    <a:pt x="1791" y="1684"/>
                    <a:pt x="1791" y="1684"/>
                    <a:pt x="1791" y="1684"/>
                  </a:cubicBezTo>
                  <a:cubicBezTo>
                    <a:pt x="1801" y="1684"/>
                    <a:pt x="1811" y="1684"/>
                    <a:pt x="1820" y="1685"/>
                  </a:cubicBezTo>
                  <a:cubicBezTo>
                    <a:pt x="1822" y="1685"/>
                    <a:pt x="1823" y="1685"/>
                    <a:pt x="1825" y="1685"/>
                  </a:cubicBezTo>
                  <a:cubicBezTo>
                    <a:pt x="1826" y="1686"/>
                    <a:pt x="1827" y="1686"/>
                    <a:pt x="1828" y="1686"/>
                  </a:cubicBezTo>
                  <a:cubicBezTo>
                    <a:pt x="1828" y="1686"/>
                    <a:pt x="1829" y="1686"/>
                    <a:pt x="1830" y="1686"/>
                  </a:cubicBezTo>
                  <a:cubicBezTo>
                    <a:pt x="1830" y="1686"/>
                    <a:pt x="1831" y="1686"/>
                    <a:pt x="1831" y="1687"/>
                  </a:cubicBezTo>
                  <a:cubicBezTo>
                    <a:pt x="1832" y="1687"/>
                    <a:pt x="1832" y="1687"/>
                    <a:pt x="1833" y="1687"/>
                  </a:cubicBezTo>
                  <a:cubicBezTo>
                    <a:pt x="1834" y="1687"/>
                    <a:pt x="1836" y="1688"/>
                    <a:pt x="1838" y="1689"/>
                  </a:cubicBezTo>
                  <a:cubicBezTo>
                    <a:pt x="1839" y="1689"/>
                    <a:pt x="1840" y="1689"/>
                    <a:pt x="1841" y="1690"/>
                  </a:cubicBezTo>
                  <a:cubicBezTo>
                    <a:pt x="1842" y="1690"/>
                    <a:pt x="1842" y="1690"/>
                    <a:pt x="1843" y="1691"/>
                  </a:cubicBezTo>
                  <a:cubicBezTo>
                    <a:pt x="1845" y="1691"/>
                    <a:pt x="1846" y="1692"/>
                    <a:pt x="1847" y="1693"/>
                  </a:cubicBezTo>
                  <a:cubicBezTo>
                    <a:pt x="1852" y="1695"/>
                    <a:pt x="1856" y="1698"/>
                    <a:pt x="1859" y="1702"/>
                  </a:cubicBezTo>
                  <a:cubicBezTo>
                    <a:pt x="1862" y="1705"/>
                    <a:pt x="1864" y="1709"/>
                    <a:pt x="1865" y="1713"/>
                  </a:cubicBezTo>
                  <a:cubicBezTo>
                    <a:pt x="1870" y="1736"/>
                    <a:pt x="1870" y="1736"/>
                    <a:pt x="1870" y="1736"/>
                  </a:cubicBezTo>
                  <a:cubicBezTo>
                    <a:pt x="1871" y="1746"/>
                    <a:pt x="1873" y="1755"/>
                    <a:pt x="1875" y="1764"/>
                  </a:cubicBezTo>
                  <a:cubicBezTo>
                    <a:pt x="1875" y="1764"/>
                    <a:pt x="1875" y="1764"/>
                    <a:pt x="1875" y="1764"/>
                  </a:cubicBezTo>
                  <a:cubicBezTo>
                    <a:pt x="1876" y="1770"/>
                    <a:pt x="1876" y="1770"/>
                    <a:pt x="1876" y="1770"/>
                  </a:cubicBezTo>
                  <a:cubicBezTo>
                    <a:pt x="1877" y="1775"/>
                    <a:pt x="1877" y="1779"/>
                    <a:pt x="1875" y="1783"/>
                  </a:cubicBezTo>
                  <a:close/>
                  <a:moveTo>
                    <a:pt x="2041" y="1494"/>
                  </a:moveTo>
                  <a:cubicBezTo>
                    <a:pt x="2036" y="1492"/>
                    <a:pt x="2032" y="1490"/>
                    <a:pt x="2030" y="1487"/>
                  </a:cubicBezTo>
                  <a:cubicBezTo>
                    <a:pt x="2027" y="1485"/>
                    <a:pt x="2024" y="1482"/>
                    <a:pt x="2023" y="1479"/>
                  </a:cubicBezTo>
                  <a:cubicBezTo>
                    <a:pt x="2021" y="1474"/>
                    <a:pt x="2021" y="1474"/>
                    <a:pt x="2021" y="1474"/>
                  </a:cubicBezTo>
                  <a:cubicBezTo>
                    <a:pt x="2019" y="1467"/>
                    <a:pt x="2016" y="1460"/>
                    <a:pt x="2014" y="1453"/>
                  </a:cubicBezTo>
                  <a:cubicBezTo>
                    <a:pt x="2012" y="1449"/>
                    <a:pt x="2009" y="1444"/>
                    <a:pt x="2009" y="1439"/>
                  </a:cubicBezTo>
                  <a:cubicBezTo>
                    <a:pt x="2009" y="1439"/>
                    <a:pt x="2009" y="1438"/>
                    <a:pt x="2009" y="1437"/>
                  </a:cubicBezTo>
                  <a:cubicBezTo>
                    <a:pt x="2009" y="1437"/>
                    <a:pt x="2009" y="1437"/>
                    <a:pt x="2009" y="1437"/>
                  </a:cubicBezTo>
                  <a:cubicBezTo>
                    <a:pt x="2009" y="1436"/>
                    <a:pt x="2009" y="1436"/>
                    <a:pt x="2009" y="1436"/>
                  </a:cubicBezTo>
                  <a:cubicBezTo>
                    <a:pt x="2010" y="1435"/>
                    <a:pt x="2009" y="1435"/>
                    <a:pt x="2010" y="1434"/>
                  </a:cubicBezTo>
                  <a:cubicBezTo>
                    <a:pt x="2010" y="1434"/>
                    <a:pt x="2010" y="1434"/>
                    <a:pt x="2010" y="1434"/>
                  </a:cubicBezTo>
                  <a:cubicBezTo>
                    <a:pt x="2016" y="1421"/>
                    <a:pt x="2039" y="1423"/>
                    <a:pt x="2051" y="1423"/>
                  </a:cubicBezTo>
                  <a:cubicBezTo>
                    <a:pt x="2110" y="1422"/>
                    <a:pt x="2110" y="1422"/>
                    <a:pt x="2110" y="1422"/>
                  </a:cubicBezTo>
                  <a:cubicBezTo>
                    <a:pt x="2115" y="1422"/>
                    <a:pt x="2120" y="1423"/>
                    <a:pt x="2125" y="1424"/>
                  </a:cubicBezTo>
                  <a:cubicBezTo>
                    <a:pt x="2126" y="1424"/>
                    <a:pt x="2128" y="1424"/>
                    <a:pt x="2129" y="1425"/>
                  </a:cubicBezTo>
                  <a:cubicBezTo>
                    <a:pt x="2129" y="1425"/>
                    <a:pt x="2130" y="1425"/>
                    <a:pt x="2131" y="1425"/>
                  </a:cubicBezTo>
                  <a:cubicBezTo>
                    <a:pt x="2132" y="1425"/>
                    <a:pt x="2133" y="1426"/>
                    <a:pt x="2133" y="1426"/>
                  </a:cubicBezTo>
                  <a:cubicBezTo>
                    <a:pt x="2135" y="1426"/>
                    <a:pt x="2137" y="1427"/>
                    <a:pt x="2138" y="1428"/>
                  </a:cubicBezTo>
                  <a:cubicBezTo>
                    <a:pt x="2139" y="1428"/>
                    <a:pt x="2139" y="1428"/>
                    <a:pt x="2139" y="1428"/>
                  </a:cubicBezTo>
                  <a:cubicBezTo>
                    <a:pt x="2139" y="1428"/>
                    <a:pt x="2139" y="1428"/>
                    <a:pt x="2140" y="1428"/>
                  </a:cubicBezTo>
                  <a:cubicBezTo>
                    <a:pt x="2141" y="1429"/>
                    <a:pt x="2142" y="1429"/>
                    <a:pt x="2144" y="1430"/>
                  </a:cubicBezTo>
                  <a:cubicBezTo>
                    <a:pt x="2145" y="1431"/>
                    <a:pt x="2146" y="1431"/>
                    <a:pt x="2146" y="1431"/>
                  </a:cubicBezTo>
                  <a:cubicBezTo>
                    <a:pt x="2147" y="1432"/>
                    <a:pt x="2147" y="1432"/>
                    <a:pt x="2148" y="1432"/>
                  </a:cubicBezTo>
                  <a:cubicBezTo>
                    <a:pt x="2148" y="1433"/>
                    <a:pt x="2148" y="1433"/>
                    <a:pt x="2149" y="1433"/>
                  </a:cubicBezTo>
                  <a:cubicBezTo>
                    <a:pt x="2149" y="1433"/>
                    <a:pt x="2150" y="1434"/>
                    <a:pt x="2150" y="1434"/>
                  </a:cubicBezTo>
                  <a:cubicBezTo>
                    <a:pt x="2153" y="1436"/>
                    <a:pt x="2156" y="1439"/>
                    <a:pt x="2157" y="1442"/>
                  </a:cubicBezTo>
                  <a:cubicBezTo>
                    <a:pt x="2157" y="1442"/>
                    <a:pt x="2157" y="1442"/>
                    <a:pt x="2157" y="1442"/>
                  </a:cubicBezTo>
                  <a:cubicBezTo>
                    <a:pt x="2163" y="1450"/>
                    <a:pt x="2166" y="1460"/>
                    <a:pt x="2170" y="1468"/>
                  </a:cubicBezTo>
                  <a:cubicBezTo>
                    <a:pt x="2170" y="1468"/>
                    <a:pt x="2170" y="1468"/>
                    <a:pt x="2170" y="1468"/>
                  </a:cubicBezTo>
                  <a:cubicBezTo>
                    <a:pt x="2172" y="1473"/>
                    <a:pt x="2176" y="1477"/>
                    <a:pt x="2177" y="1482"/>
                  </a:cubicBezTo>
                  <a:cubicBezTo>
                    <a:pt x="2177" y="1482"/>
                    <a:pt x="2177" y="1483"/>
                    <a:pt x="2177" y="1483"/>
                  </a:cubicBezTo>
                  <a:cubicBezTo>
                    <a:pt x="2177" y="1483"/>
                    <a:pt x="2177" y="1483"/>
                    <a:pt x="2177" y="1483"/>
                  </a:cubicBezTo>
                  <a:cubicBezTo>
                    <a:pt x="2178" y="1492"/>
                    <a:pt x="2170" y="1496"/>
                    <a:pt x="2162" y="1498"/>
                  </a:cubicBezTo>
                  <a:cubicBezTo>
                    <a:pt x="2161" y="1498"/>
                    <a:pt x="2161" y="1498"/>
                    <a:pt x="2161" y="1499"/>
                  </a:cubicBezTo>
                  <a:cubicBezTo>
                    <a:pt x="2160" y="1499"/>
                    <a:pt x="2160" y="1499"/>
                    <a:pt x="2159" y="1499"/>
                  </a:cubicBezTo>
                  <a:cubicBezTo>
                    <a:pt x="2158" y="1499"/>
                    <a:pt x="2156" y="1499"/>
                    <a:pt x="2155" y="1500"/>
                  </a:cubicBezTo>
                  <a:cubicBezTo>
                    <a:pt x="2154" y="1500"/>
                    <a:pt x="2154" y="1500"/>
                    <a:pt x="2153" y="1500"/>
                  </a:cubicBezTo>
                  <a:cubicBezTo>
                    <a:pt x="2152" y="1500"/>
                    <a:pt x="2150" y="1500"/>
                    <a:pt x="2149" y="1500"/>
                  </a:cubicBezTo>
                  <a:cubicBezTo>
                    <a:pt x="2148" y="1500"/>
                    <a:pt x="2147" y="1500"/>
                    <a:pt x="2146" y="1500"/>
                  </a:cubicBezTo>
                  <a:cubicBezTo>
                    <a:pt x="2146" y="1500"/>
                    <a:pt x="2146" y="1500"/>
                    <a:pt x="2146" y="1500"/>
                  </a:cubicBezTo>
                  <a:cubicBezTo>
                    <a:pt x="2144" y="1500"/>
                    <a:pt x="2144" y="1500"/>
                    <a:pt x="2144" y="1500"/>
                  </a:cubicBezTo>
                  <a:cubicBezTo>
                    <a:pt x="2135" y="1500"/>
                    <a:pt x="2126" y="1500"/>
                    <a:pt x="2117" y="1500"/>
                  </a:cubicBezTo>
                  <a:cubicBezTo>
                    <a:pt x="2102" y="1500"/>
                    <a:pt x="2087" y="1500"/>
                    <a:pt x="2072" y="1500"/>
                  </a:cubicBezTo>
                  <a:cubicBezTo>
                    <a:pt x="2061" y="1500"/>
                    <a:pt x="2050" y="1499"/>
                    <a:pt x="2041" y="1494"/>
                  </a:cubicBezTo>
                  <a:cubicBezTo>
                    <a:pt x="2041" y="1494"/>
                    <a:pt x="2041" y="1494"/>
                    <a:pt x="2041" y="1494"/>
                  </a:cubicBezTo>
                  <a:close/>
                  <a:moveTo>
                    <a:pt x="2079" y="1621"/>
                  </a:moveTo>
                  <a:cubicBezTo>
                    <a:pt x="2076" y="1617"/>
                    <a:pt x="2073" y="1614"/>
                    <a:pt x="2072" y="1611"/>
                  </a:cubicBezTo>
                  <a:cubicBezTo>
                    <a:pt x="2064" y="1588"/>
                    <a:pt x="2064" y="1588"/>
                    <a:pt x="2064" y="1588"/>
                  </a:cubicBezTo>
                  <a:cubicBezTo>
                    <a:pt x="2061" y="1581"/>
                    <a:pt x="2059" y="1575"/>
                    <a:pt x="2056" y="1568"/>
                  </a:cubicBezTo>
                  <a:cubicBezTo>
                    <a:pt x="2056" y="1568"/>
                    <a:pt x="2056" y="1568"/>
                    <a:pt x="2056" y="1568"/>
                  </a:cubicBezTo>
                  <a:cubicBezTo>
                    <a:pt x="2055" y="1565"/>
                    <a:pt x="2055" y="1565"/>
                    <a:pt x="2055" y="1565"/>
                  </a:cubicBezTo>
                  <a:cubicBezTo>
                    <a:pt x="2054" y="1561"/>
                    <a:pt x="2054" y="1558"/>
                    <a:pt x="2055" y="1555"/>
                  </a:cubicBezTo>
                  <a:cubicBezTo>
                    <a:pt x="2056" y="1553"/>
                    <a:pt x="2057" y="1552"/>
                    <a:pt x="2059" y="1550"/>
                  </a:cubicBezTo>
                  <a:cubicBezTo>
                    <a:pt x="2059" y="1550"/>
                    <a:pt x="2059" y="1550"/>
                    <a:pt x="2060" y="1549"/>
                  </a:cubicBezTo>
                  <a:cubicBezTo>
                    <a:pt x="2060" y="1549"/>
                    <a:pt x="2061" y="1548"/>
                    <a:pt x="2061" y="1548"/>
                  </a:cubicBezTo>
                  <a:cubicBezTo>
                    <a:pt x="2064" y="1546"/>
                    <a:pt x="2068" y="1544"/>
                    <a:pt x="2072" y="1543"/>
                  </a:cubicBezTo>
                  <a:cubicBezTo>
                    <a:pt x="2076" y="1542"/>
                    <a:pt x="2080" y="1542"/>
                    <a:pt x="2084" y="1541"/>
                  </a:cubicBezTo>
                  <a:cubicBezTo>
                    <a:pt x="2100" y="1540"/>
                    <a:pt x="2117" y="1541"/>
                    <a:pt x="2125" y="1541"/>
                  </a:cubicBezTo>
                  <a:cubicBezTo>
                    <a:pt x="2153" y="1541"/>
                    <a:pt x="2202" y="1535"/>
                    <a:pt x="2218" y="1564"/>
                  </a:cubicBezTo>
                  <a:cubicBezTo>
                    <a:pt x="2218" y="1564"/>
                    <a:pt x="2218" y="1564"/>
                    <a:pt x="2218" y="1564"/>
                  </a:cubicBezTo>
                  <a:cubicBezTo>
                    <a:pt x="2218" y="1565"/>
                    <a:pt x="2218" y="1565"/>
                    <a:pt x="2218" y="1565"/>
                  </a:cubicBezTo>
                  <a:cubicBezTo>
                    <a:pt x="2218" y="1565"/>
                    <a:pt x="2218" y="1565"/>
                    <a:pt x="2218" y="1565"/>
                  </a:cubicBezTo>
                  <a:cubicBezTo>
                    <a:pt x="2224" y="1577"/>
                    <a:pt x="2230" y="1589"/>
                    <a:pt x="2236" y="1601"/>
                  </a:cubicBezTo>
                  <a:cubicBezTo>
                    <a:pt x="2238" y="1605"/>
                    <a:pt x="2241" y="1609"/>
                    <a:pt x="2242" y="1614"/>
                  </a:cubicBezTo>
                  <a:cubicBezTo>
                    <a:pt x="2242" y="1614"/>
                    <a:pt x="2242" y="1614"/>
                    <a:pt x="2242" y="1614"/>
                  </a:cubicBezTo>
                  <a:cubicBezTo>
                    <a:pt x="2242" y="1615"/>
                    <a:pt x="2242" y="1616"/>
                    <a:pt x="2242" y="1617"/>
                  </a:cubicBezTo>
                  <a:cubicBezTo>
                    <a:pt x="2242" y="1618"/>
                    <a:pt x="2242" y="1619"/>
                    <a:pt x="2242" y="1620"/>
                  </a:cubicBezTo>
                  <a:cubicBezTo>
                    <a:pt x="2242" y="1620"/>
                    <a:pt x="2242" y="1620"/>
                    <a:pt x="2242" y="1620"/>
                  </a:cubicBezTo>
                  <a:cubicBezTo>
                    <a:pt x="2242" y="1620"/>
                    <a:pt x="2242" y="1621"/>
                    <a:pt x="2242" y="1621"/>
                  </a:cubicBezTo>
                  <a:cubicBezTo>
                    <a:pt x="2242" y="1622"/>
                    <a:pt x="2241" y="1623"/>
                    <a:pt x="2240" y="1624"/>
                  </a:cubicBezTo>
                  <a:cubicBezTo>
                    <a:pt x="2240" y="1625"/>
                    <a:pt x="2240" y="1625"/>
                    <a:pt x="2240" y="1625"/>
                  </a:cubicBezTo>
                  <a:cubicBezTo>
                    <a:pt x="2239" y="1626"/>
                    <a:pt x="2238" y="1627"/>
                    <a:pt x="2237" y="1628"/>
                  </a:cubicBezTo>
                  <a:cubicBezTo>
                    <a:pt x="2237" y="1628"/>
                    <a:pt x="2237" y="1628"/>
                    <a:pt x="2237" y="1628"/>
                  </a:cubicBezTo>
                  <a:cubicBezTo>
                    <a:pt x="2236" y="1629"/>
                    <a:pt x="2236" y="1629"/>
                    <a:pt x="2236" y="1629"/>
                  </a:cubicBezTo>
                  <a:cubicBezTo>
                    <a:pt x="2235" y="1630"/>
                    <a:pt x="2234" y="1630"/>
                    <a:pt x="2234" y="1630"/>
                  </a:cubicBezTo>
                  <a:cubicBezTo>
                    <a:pt x="2231" y="1632"/>
                    <a:pt x="2229" y="1633"/>
                    <a:pt x="2225" y="1634"/>
                  </a:cubicBezTo>
                  <a:cubicBezTo>
                    <a:pt x="2225" y="1634"/>
                    <a:pt x="2224" y="1635"/>
                    <a:pt x="2223" y="1635"/>
                  </a:cubicBezTo>
                  <a:cubicBezTo>
                    <a:pt x="2221" y="1635"/>
                    <a:pt x="2220" y="1635"/>
                    <a:pt x="2219" y="1636"/>
                  </a:cubicBezTo>
                  <a:cubicBezTo>
                    <a:pt x="2218" y="1636"/>
                    <a:pt x="2218" y="1636"/>
                    <a:pt x="2217" y="1636"/>
                  </a:cubicBezTo>
                  <a:cubicBezTo>
                    <a:pt x="2217" y="1636"/>
                    <a:pt x="2216" y="1636"/>
                    <a:pt x="2216" y="1636"/>
                  </a:cubicBezTo>
                  <a:cubicBezTo>
                    <a:pt x="2187" y="1639"/>
                    <a:pt x="2156" y="1636"/>
                    <a:pt x="2126" y="1637"/>
                  </a:cubicBezTo>
                  <a:cubicBezTo>
                    <a:pt x="2123" y="1637"/>
                    <a:pt x="2120" y="1636"/>
                    <a:pt x="2117" y="1636"/>
                  </a:cubicBezTo>
                  <a:cubicBezTo>
                    <a:pt x="2117" y="1636"/>
                    <a:pt x="2117" y="1636"/>
                    <a:pt x="2117" y="1636"/>
                  </a:cubicBezTo>
                  <a:cubicBezTo>
                    <a:pt x="2106" y="1635"/>
                    <a:pt x="2095" y="1631"/>
                    <a:pt x="2086" y="1625"/>
                  </a:cubicBezTo>
                  <a:cubicBezTo>
                    <a:pt x="2083" y="1624"/>
                    <a:pt x="2081" y="1622"/>
                    <a:pt x="2079" y="1621"/>
                  </a:cubicBezTo>
                  <a:close/>
                  <a:moveTo>
                    <a:pt x="2322" y="1782"/>
                  </a:moveTo>
                  <a:cubicBezTo>
                    <a:pt x="2322" y="1783"/>
                    <a:pt x="2321" y="1783"/>
                    <a:pt x="2321" y="1784"/>
                  </a:cubicBezTo>
                  <a:cubicBezTo>
                    <a:pt x="2321" y="1785"/>
                    <a:pt x="2321" y="1785"/>
                    <a:pt x="2321" y="1786"/>
                  </a:cubicBezTo>
                  <a:cubicBezTo>
                    <a:pt x="2320" y="1787"/>
                    <a:pt x="2320" y="1788"/>
                    <a:pt x="2319" y="1789"/>
                  </a:cubicBezTo>
                  <a:cubicBezTo>
                    <a:pt x="2319" y="1789"/>
                    <a:pt x="2319" y="1789"/>
                    <a:pt x="2319" y="1790"/>
                  </a:cubicBezTo>
                  <a:cubicBezTo>
                    <a:pt x="2318" y="1790"/>
                    <a:pt x="2318" y="1791"/>
                    <a:pt x="2317" y="1791"/>
                  </a:cubicBezTo>
                  <a:cubicBezTo>
                    <a:pt x="2317" y="1791"/>
                    <a:pt x="2317" y="1792"/>
                    <a:pt x="2316" y="1792"/>
                  </a:cubicBezTo>
                  <a:cubicBezTo>
                    <a:pt x="2316" y="1792"/>
                    <a:pt x="2316" y="1792"/>
                    <a:pt x="2316" y="1793"/>
                  </a:cubicBezTo>
                  <a:cubicBezTo>
                    <a:pt x="2310" y="1798"/>
                    <a:pt x="2303" y="1800"/>
                    <a:pt x="2296" y="1801"/>
                  </a:cubicBezTo>
                  <a:cubicBezTo>
                    <a:pt x="2296" y="1801"/>
                    <a:pt x="2295" y="1801"/>
                    <a:pt x="2295" y="1801"/>
                  </a:cubicBezTo>
                  <a:cubicBezTo>
                    <a:pt x="2292" y="1802"/>
                    <a:pt x="2289" y="1802"/>
                    <a:pt x="2286" y="1802"/>
                  </a:cubicBezTo>
                  <a:cubicBezTo>
                    <a:pt x="2286" y="1802"/>
                    <a:pt x="2286" y="1802"/>
                    <a:pt x="2286" y="1802"/>
                  </a:cubicBezTo>
                  <a:cubicBezTo>
                    <a:pt x="2283" y="1802"/>
                    <a:pt x="2283" y="1802"/>
                    <a:pt x="2283" y="1802"/>
                  </a:cubicBezTo>
                  <a:cubicBezTo>
                    <a:pt x="2280" y="1802"/>
                    <a:pt x="2277" y="1802"/>
                    <a:pt x="2275" y="1802"/>
                  </a:cubicBezTo>
                  <a:cubicBezTo>
                    <a:pt x="2193" y="1802"/>
                    <a:pt x="2193" y="1802"/>
                    <a:pt x="2193" y="1802"/>
                  </a:cubicBezTo>
                  <a:cubicBezTo>
                    <a:pt x="2190" y="1802"/>
                    <a:pt x="2187" y="1802"/>
                    <a:pt x="2184" y="1802"/>
                  </a:cubicBezTo>
                  <a:cubicBezTo>
                    <a:pt x="2183" y="1801"/>
                    <a:pt x="2182" y="1801"/>
                    <a:pt x="2181" y="1801"/>
                  </a:cubicBezTo>
                  <a:cubicBezTo>
                    <a:pt x="2164" y="1799"/>
                    <a:pt x="2144" y="1791"/>
                    <a:pt x="2135" y="1776"/>
                  </a:cubicBezTo>
                  <a:cubicBezTo>
                    <a:pt x="2133" y="1774"/>
                    <a:pt x="2132" y="1772"/>
                    <a:pt x="2131" y="1770"/>
                  </a:cubicBezTo>
                  <a:cubicBezTo>
                    <a:pt x="2131" y="1769"/>
                    <a:pt x="2131" y="1769"/>
                    <a:pt x="2131" y="1769"/>
                  </a:cubicBezTo>
                  <a:cubicBezTo>
                    <a:pt x="2131" y="1769"/>
                    <a:pt x="2131" y="1769"/>
                    <a:pt x="2131" y="1769"/>
                  </a:cubicBezTo>
                  <a:cubicBezTo>
                    <a:pt x="2127" y="1757"/>
                    <a:pt x="2122" y="1746"/>
                    <a:pt x="2118" y="1734"/>
                  </a:cubicBezTo>
                  <a:cubicBezTo>
                    <a:pt x="2116" y="1728"/>
                    <a:pt x="2112" y="1720"/>
                    <a:pt x="2110" y="1713"/>
                  </a:cubicBezTo>
                  <a:cubicBezTo>
                    <a:pt x="2110" y="1713"/>
                    <a:pt x="2110" y="1713"/>
                    <a:pt x="2110" y="1713"/>
                  </a:cubicBezTo>
                  <a:cubicBezTo>
                    <a:pt x="2110" y="1713"/>
                    <a:pt x="2110" y="1712"/>
                    <a:pt x="2110" y="1712"/>
                  </a:cubicBezTo>
                  <a:cubicBezTo>
                    <a:pt x="2110" y="1712"/>
                    <a:pt x="2109" y="1711"/>
                    <a:pt x="2109" y="1710"/>
                  </a:cubicBezTo>
                  <a:cubicBezTo>
                    <a:pt x="2109" y="1707"/>
                    <a:pt x="2109" y="1704"/>
                    <a:pt x="2109" y="1701"/>
                  </a:cubicBezTo>
                  <a:cubicBezTo>
                    <a:pt x="2110" y="1699"/>
                    <a:pt x="2111" y="1698"/>
                    <a:pt x="2112" y="1696"/>
                  </a:cubicBezTo>
                  <a:cubicBezTo>
                    <a:pt x="2112" y="1696"/>
                    <a:pt x="2112" y="1696"/>
                    <a:pt x="2112" y="1696"/>
                  </a:cubicBezTo>
                  <a:cubicBezTo>
                    <a:pt x="2117" y="1688"/>
                    <a:pt x="2126" y="1685"/>
                    <a:pt x="2136" y="1684"/>
                  </a:cubicBezTo>
                  <a:cubicBezTo>
                    <a:pt x="2136" y="1684"/>
                    <a:pt x="2136" y="1684"/>
                    <a:pt x="2137" y="1684"/>
                  </a:cubicBezTo>
                  <a:cubicBezTo>
                    <a:pt x="2139" y="1684"/>
                    <a:pt x="2141" y="1684"/>
                    <a:pt x="2144" y="1684"/>
                  </a:cubicBezTo>
                  <a:cubicBezTo>
                    <a:pt x="2144" y="1684"/>
                    <a:pt x="2145" y="1683"/>
                    <a:pt x="2145" y="1683"/>
                  </a:cubicBezTo>
                  <a:cubicBezTo>
                    <a:pt x="2151" y="1683"/>
                    <a:pt x="2151" y="1683"/>
                    <a:pt x="2151" y="1683"/>
                  </a:cubicBezTo>
                  <a:cubicBezTo>
                    <a:pt x="2152" y="1683"/>
                    <a:pt x="2153" y="1683"/>
                    <a:pt x="2155" y="1683"/>
                  </a:cubicBezTo>
                  <a:cubicBezTo>
                    <a:pt x="2180" y="1683"/>
                    <a:pt x="2205" y="1683"/>
                    <a:pt x="2231" y="1683"/>
                  </a:cubicBezTo>
                  <a:cubicBezTo>
                    <a:pt x="2231" y="1683"/>
                    <a:pt x="2231" y="1683"/>
                    <a:pt x="2231" y="1683"/>
                  </a:cubicBezTo>
                  <a:cubicBezTo>
                    <a:pt x="2231" y="1683"/>
                    <a:pt x="2231" y="1683"/>
                    <a:pt x="2231" y="1683"/>
                  </a:cubicBezTo>
                  <a:cubicBezTo>
                    <a:pt x="2234" y="1683"/>
                    <a:pt x="2237" y="1683"/>
                    <a:pt x="2240" y="1684"/>
                  </a:cubicBezTo>
                  <a:cubicBezTo>
                    <a:pt x="2240" y="1684"/>
                    <a:pt x="2241" y="1684"/>
                    <a:pt x="2241" y="1684"/>
                  </a:cubicBezTo>
                  <a:cubicBezTo>
                    <a:pt x="2258" y="1686"/>
                    <a:pt x="2277" y="1693"/>
                    <a:pt x="2287" y="1706"/>
                  </a:cubicBezTo>
                  <a:cubicBezTo>
                    <a:pt x="2289" y="1708"/>
                    <a:pt x="2290" y="1710"/>
                    <a:pt x="2291" y="1712"/>
                  </a:cubicBezTo>
                  <a:cubicBezTo>
                    <a:pt x="2294" y="1717"/>
                    <a:pt x="2294" y="1717"/>
                    <a:pt x="2294" y="1717"/>
                  </a:cubicBezTo>
                  <a:cubicBezTo>
                    <a:pt x="2299" y="1727"/>
                    <a:pt x="2304" y="1737"/>
                    <a:pt x="2309" y="1748"/>
                  </a:cubicBezTo>
                  <a:cubicBezTo>
                    <a:pt x="2312" y="1754"/>
                    <a:pt x="2318" y="1762"/>
                    <a:pt x="2320" y="1771"/>
                  </a:cubicBezTo>
                  <a:cubicBezTo>
                    <a:pt x="2322" y="1775"/>
                    <a:pt x="2323" y="1778"/>
                    <a:pt x="2322" y="1782"/>
                  </a:cubicBezTo>
                  <a:close/>
                  <a:moveTo>
                    <a:pt x="2340" y="1624"/>
                  </a:moveTo>
                  <a:cubicBezTo>
                    <a:pt x="2338" y="1622"/>
                    <a:pt x="2337" y="1621"/>
                    <a:pt x="2335" y="1620"/>
                  </a:cubicBezTo>
                  <a:cubicBezTo>
                    <a:pt x="2331" y="1617"/>
                    <a:pt x="2328" y="1613"/>
                    <a:pt x="2326" y="1610"/>
                  </a:cubicBezTo>
                  <a:cubicBezTo>
                    <a:pt x="2324" y="1607"/>
                    <a:pt x="2324" y="1607"/>
                    <a:pt x="2324" y="1607"/>
                  </a:cubicBezTo>
                  <a:cubicBezTo>
                    <a:pt x="2324" y="1607"/>
                    <a:pt x="2324" y="1607"/>
                    <a:pt x="2324" y="1607"/>
                  </a:cubicBezTo>
                  <a:cubicBezTo>
                    <a:pt x="2317" y="1594"/>
                    <a:pt x="2310" y="1582"/>
                    <a:pt x="2303" y="1569"/>
                  </a:cubicBezTo>
                  <a:cubicBezTo>
                    <a:pt x="2303" y="1569"/>
                    <a:pt x="2303" y="1569"/>
                    <a:pt x="2303" y="1569"/>
                  </a:cubicBezTo>
                  <a:cubicBezTo>
                    <a:pt x="2300" y="1564"/>
                    <a:pt x="2300" y="1564"/>
                    <a:pt x="2300" y="1564"/>
                  </a:cubicBezTo>
                  <a:cubicBezTo>
                    <a:pt x="2298" y="1561"/>
                    <a:pt x="2298" y="1558"/>
                    <a:pt x="2298" y="1555"/>
                  </a:cubicBezTo>
                  <a:cubicBezTo>
                    <a:pt x="2299" y="1552"/>
                    <a:pt x="2300" y="1550"/>
                    <a:pt x="2303" y="1547"/>
                  </a:cubicBezTo>
                  <a:cubicBezTo>
                    <a:pt x="2306" y="1545"/>
                    <a:pt x="2309" y="1544"/>
                    <a:pt x="2313" y="1542"/>
                  </a:cubicBezTo>
                  <a:cubicBezTo>
                    <a:pt x="2318" y="1541"/>
                    <a:pt x="2323" y="1541"/>
                    <a:pt x="2329" y="1541"/>
                  </a:cubicBezTo>
                  <a:cubicBezTo>
                    <a:pt x="2330" y="1541"/>
                    <a:pt x="2330" y="1541"/>
                    <a:pt x="2330" y="1541"/>
                  </a:cubicBezTo>
                  <a:cubicBezTo>
                    <a:pt x="2342" y="1540"/>
                    <a:pt x="2356" y="1540"/>
                    <a:pt x="2363" y="1540"/>
                  </a:cubicBezTo>
                  <a:cubicBezTo>
                    <a:pt x="2394" y="1540"/>
                    <a:pt x="2443" y="1534"/>
                    <a:pt x="2463" y="1564"/>
                  </a:cubicBezTo>
                  <a:cubicBezTo>
                    <a:pt x="2470" y="1573"/>
                    <a:pt x="2476" y="1583"/>
                    <a:pt x="2483" y="1593"/>
                  </a:cubicBezTo>
                  <a:cubicBezTo>
                    <a:pt x="2486" y="1598"/>
                    <a:pt x="2492" y="1605"/>
                    <a:pt x="2495" y="1611"/>
                  </a:cubicBezTo>
                  <a:cubicBezTo>
                    <a:pt x="2497" y="1614"/>
                    <a:pt x="2498" y="1617"/>
                    <a:pt x="2498" y="1620"/>
                  </a:cubicBezTo>
                  <a:cubicBezTo>
                    <a:pt x="2498" y="1621"/>
                    <a:pt x="2497" y="1623"/>
                    <a:pt x="2496" y="1625"/>
                  </a:cubicBezTo>
                  <a:cubicBezTo>
                    <a:pt x="2496" y="1626"/>
                    <a:pt x="2495" y="1627"/>
                    <a:pt x="2494" y="1628"/>
                  </a:cubicBezTo>
                  <a:cubicBezTo>
                    <a:pt x="2494" y="1628"/>
                    <a:pt x="2494" y="1628"/>
                    <a:pt x="2494" y="1628"/>
                  </a:cubicBezTo>
                  <a:cubicBezTo>
                    <a:pt x="2494" y="1628"/>
                    <a:pt x="2494" y="1628"/>
                    <a:pt x="2494" y="1628"/>
                  </a:cubicBezTo>
                  <a:cubicBezTo>
                    <a:pt x="2493" y="1629"/>
                    <a:pt x="2493" y="1629"/>
                    <a:pt x="2492" y="1630"/>
                  </a:cubicBezTo>
                  <a:cubicBezTo>
                    <a:pt x="2492" y="1630"/>
                    <a:pt x="2491" y="1630"/>
                    <a:pt x="2491" y="1630"/>
                  </a:cubicBezTo>
                  <a:cubicBezTo>
                    <a:pt x="2490" y="1631"/>
                    <a:pt x="2489" y="1631"/>
                    <a:pt x="2488" y="1632"/>
                  </a:cubicBezTo>
                  <a:cubicBezTo>
                    <a:pt x="2487" y="1632"/>
                    <a:pt x="2485" y="1633"/>
                    <a:pt x="2484" y="1633"/>
                  </a:cubicBezTo>
                  <a:cubicBezTo>
                    <a:pt x="2484" y="1633"/>
                    <a:pt x="2484" y="1634"/>
                    <a:pt x="2484" y="1634"/>
                  </a:cubicBezTo>
                  <a:cubicBezTo>
                    <a:pt x="2484" y="1634"/>
                    <a:pt x="2483" y="1634"/>
                    <a:pt x="2483" y="1634"/>
                  </a:cubicBezTo>
                  <a:cubicBezTo>
                    <a:pt x="2469" y="1638"/>
                    <a:pt x="2448" y="1636"/>
                    <a:pt x="2434" y="1636"/>
                  </a:cubicBezTo>
                  <a:cubicBezTo>
                    <a:pt x="2418" y="1636"/>
                    <a:pt x="2401" y="1636"/>
                    <a:pt x="2385" y="1636"/>
                  </a:cubicBezTo>
                  <a:cubicBezTo>
                    <a:pt x="2370" y="1636"/>
                    <a:pt x="2353" y="1632"/>
                    <a:pt x="2340" y="1624"/>
                  </a:cubicBezTo>
                  <a:close/>
                  <a:moveTo>
                    <a:pt x="2605" y="1791"/>
                  </a:moveTo>
                  <a:cubicBezTo>
                    <a:pt x="2605" y="1791"/>
                    <a:pt x="2605" y="1791"/>
                    <a:pt x="2604" y="1791"/>
                  </a:cubicBezTo>
                  <a:cubicBezTo>
                    <a:pt x="2602" y="1794"/>
                    <a:pt x="2598" y="1797"/>
                    <a:pt x="2593" y="1798"/>
                  </a:cubicBezTo>
                  <a:cubicBezTo>
                    <a:pt x="2589" y="1800"/>
                    <a:pt x="2583" y="1801"/>
                    <a:pt x="2576" y="1801"/>
                  </a:cubicBezTo>
                  <a:cubicBezTo>
                    <a:pt x="2569" y="1801"/>
                    <a:pt x="2569" y="1801"/>
                    <a:pt x="2569" y="1801"/>
                  </a:cubicBezTo>
                  <a:cubicBezTo>
                    <a:pt x="2569" y="1801"/>
                    <a:pt x="2569" y="1801"/>
                    <a:pt x="2569" y="1801"/>
                  </a:cubicBezTo>
                  <a:cubicBezTo>
                    <a:pt x="2541" y="1801"/>
                    <a:pt x="2512" y="1801"/>
                    <a:pt x="2483" y="1801"/>
                  </a:cubicBezTo>
                  <a:cubicBezTo>
                    <a:pt x="2480" y="1801"/>
                    <a:pt x="2476" y="1801"/>
                    <a:pt x="2473" y="1801"/>
                  </a:cubicBezTo>
                  <a:cubicBezTo>
                    <a:pt x="2473" y="1801"/>
                    <a:pt x="2473" y="1801"/>
                    <a:pt x="2473" y="1801"/>
                  </a:cubicBezTo>
                  <a:cubicBezTo>
                    <a:pt x="2453" y="1799"/>
                    <a:pt x="2432" y="1790"/>
                    <a:pt x="2419" y="1775"/>
                  </a:cubicBezTo>
                  <a:cubicBezTo>
                    <a:pt x="2418" y="1773"/>
                    <a:pt x="2416" y="1771"/>
                    <a:pt x="2415" y="1769"/>
                  </a:cubicBezTo>
                  <a:cubicBezTo>
                    <a:pt x="2415" y="1769"/>
                    <a:pt x="2415" y="1769"/>
                    <a:pt x="2415" y="1769"/>
                  </a:cubicBezTo>
                  <a:cubicBezTo>
                    <a:pt x="2415" y="1769"/>
                    <a:pt x="2415" y="1769"/>
                    <a:pt x="2415" y="1769"/>
                  </a:cubicBezTo>
                  <a:cubicBezTo>
                    <a:pt x="2409" y="1758"/>
                    <a:pt x="2402" y="1747"/>
                    <a:pt x="2396" y="1736"/>
                  </a:cubicBezTo>
                  <a:cubicBezTo>
                    <a:pt x="2392" y="1728"/>
                    <a:pt x="2383" y="1716"/>
                    <a:pt x="2381" y="1706"/>
                  </a:cubicBezTo>
                  <a:cubicBezTo>
                    <a:pt x="2381" y="1706"/>
                    <a:pt x="2381" y="1706"/>
                    <a:pt x="2381" y="1706"/>
                  </a:cubicBezTo>
                  <a:cubicBezTo>
                    <a:pt x="2380" y="1705"/>
                    <a:pt x="2380" y="1704"/>
                    <a:pt x="2380" y="1703"/>
                  </a:cubicBezTo>
                  <a:cubicBezTo>
                    <a:pt x="2379" y="1693"/>
                    <a:pt x="2387" y="1688"/>
                    <a:pt x="2396" y="1685"/>
                  </a:cubicBezTo>
                  <a:cubicBezTo>
                    <a:pt x="2396" y="1685"/>
                    <a:pt x="2396" y="1685"/>
                    <a:pt x="2396" y="1685"/>
                  </a:cubicBezTo>
                  <a:cubicBezTo>
                    <a:pt x="2396" y="1685"/>
                    <a:pt x="2397" y="1685"/>
                    <a:pt x="2397" y="1685"/>
                  </a:cubicBezTo>
                  <a:cubicBezTo>
                    <a:pt x="2398" y="1685"/>
                    <a:pt x="2398" y="1685"/>
                    <a:pt x="2399" y="1684"/>
                  </a:cubicBezTo>
                  <a:cubicBezTo>
                    <a:pt x="2403" y="1683"/>
                    <a:pt x="2408" y="1683"/>
                    <a:pt x="2413" y="1683"/>
                  </a:cubicBezTo>
                  <a:cubicBezTo>
                    <a:pt x="2470" y="1683"/>
                    <a:pt x="2470" y="1683"/>
                    <a:pt x="2470" y="1683"/>
                  </a:cubicBezTo>
                  <a:cubicBezTo>
                    <a:pt x="2479" y="1683"/>
                    <a:pt x="2489" y="1683"/>
                    <a:pt x="2498" y="1683"/>
                  </a:cubicBezTo>
                  <a:cubicBezTo>
                    <a:pt x="2498" y="1683"/>
                    <a:pt x="2498" y="1683"/>
                    <a:pt x="2498" y="1683"/>
                  </a:cubicBezTo>
                  <a:cubicBezTo>
                    <a:pt x="2499" y="1683"/>
                    <a:pt x="2499" y="1683"/>
                    <a:pt x="2500" y="1683"/>
                  </a:cubicBezTo>
                  <a:cubicBezTo>
                    <a:pt x="2502" y="1683"/>
                    <a:pt x="2505" y="1683"/>
                    <a:pt x="2507" y="1683"/>
                  </a:cubicBezTo>
                  <a:cubicBezTo>
                    <a:pt x="2508" y="1683"/>
                    <a:pt x="2508" y="1683"/>
                    <a:pt x="2509" y="1683"/>
                  </a:cubicBezTo>
                  <a:cubicBezTo>
                    <a:pt x="2527" y="1685"/>
                    <a:pt x="2546" y="1692"/>
                    <a:pt x="2558" y="1705"/>
                  </a:cubicBezTo>
                  <a:cubicBezTo>
                    <a:pt x="2559" y="1705"/>
                    <a:pt x="2560" y="1706"/>
                    <a:pt x="2561" y="1707"/>
                  </a:cubicBezTo>
                  <a:cubicBezTo>
                    <a:pt x="2561" y="1708"/>
                    <a:pt x="2562" y="1708"/>
                    <a:pt x="2562" y="1709"/>
                  </a:cubicBezTo>
                  <a:cubicBezTo>
                    <a:pt x="2563" y="1710"/>
                    <a:pt x="2563" y="1710"/>
                    <a:pt x="2564" y="1711"/>
                  </a:cubicBezTo>
                  <a:cubicBezTo>
                    <a:pt x="2564" y="1711"/>
                    <a:pt x="2564" y="1711"/>
                    <a:pt x="2564" y="1711"/>
                  </a:cubicBezTo>
                  <a:cubicBezTo>
                    <a:pt x="2566" y="1713"/>
                    <a:pt x="2566" y="1713"/>
                    <a:pt x="2566" y="1713"/>
                  </a:cubicBezTo>
                  <a:cubicBezTo>
                    <a:pt x="2571" y="1721"/>
                    <a:pt x="2576" y="1729"/>
                    <a:pt x="2582" y="1737"/>
                  </a:cubicBezTo>
                  <a:cubicBezTo>
                    <a:pt x="2582" y="1737"/>
                    <a:pt x="2582" y="1737"/>
                    <a:pt x="2582" y="1737"/>
                  </a:cubicBezTo>
                  <a:cubicBezTo>
                    <a:pt x="2589" y="1748"/>
                    <a:pt x="2599" y="1759"/>
                    <a:pt x="2605" y="1772"/>
                  </a:cubicBezTo>
                  <a:cubicBezTo>
                    <a:pt x="2606" y="1773"/>
                    <a:pt x="2606" y="1773"/>
                    <a:pt x="2606" y="1774"/>
                  </a:cubicBezTo>
                  <a:cubicBezTo>
                    <a:pt x="2607" y="1775"/>
                    <a:pt x="2607" y="1775"/>
                    <a:pt x="2607" y="1775"/>
                  </a:cubicBezTo>
                  <a:cubicBezTo>
                    <a:pt x="2609" y="1782"/>
                    <a:pt x="2608" y="1787"/>
                    <a:pt x="2605" y="1791"/>
                  </a:cubicBezTo>
                  <a:close/>
                  <a:moveTo>
                    <a:pt x="2937" y="318"/>
                  </a:moveTo>
                  <a:cubicBezTo>
                    <a:pt x="3034" y="414"/>
                    <a:pt x="3089" y="549"/>
                    <a:pt x="3089" y="685"/>
                  </a:cubicBezTo>
                  <a:cubicBezTo>
                    <a:pt x="3089" y="821"/>
                    <a:pt x="3034" y="955"/>
                    <a:pt x="2937" y="1051"/>
                  </a:cubicBezTo>
                  <a:cubicBezTo>
                    <a:pt x="3050" y="999"/>
                    <a:pt x="3153" y="855"/>
                    <a:pt x="3152" y="685"/>
                  </a:cubicBezTo>
                  <a:cubicBezTo>
                    <a:pt x="3153" y="514"/>
                    <a:pt x="3050" y="371"/>
                    <a:pt x="2937" y="318"/>
                  </a:cubicBezTo>
                  <a:close/>
                  <a:moveTo>
                    <a:pt x="216" y="318"/>
                  </a:moveTo>
                  <a:cubicBezTo>
                    <a:pt x="104" y="371"/>
                    <a:pt x="0" y="514"/>
                    <a:pt x="2" y="685"/>
                  </a:cubicBezTo>
                  <a:cubicBezTo>
                    <a:pt x="0" y="855"/>
                    <a:pt x="104" y="999"/>
                    <a:pt x="216" y="1051"/>
                  </a:cubicBezTo>
                  <a:cubicBezTo>
                    <a:pt x="120" y="955"/>
                    <a:pt x="64" y="821"/>
                    <a:pt x="65" y="685"/>
                  </a:cubicBezTo>
                  <a:cubicBezTo>
                    <a:pt x="64" y="549"/>
                    <a:pt x="120" y="414"/>
                    <a:pt x="216" y="318"/>
                  </a:cubicBezTo>
                  <a:close/>
                </a:path>
              </a:pathLst>
            </a:custGeom>
            <a:solidFill>
              <a:srgbClr val="364856"/>
            </a:solidFill>
            <a:ln>
              <a:noFill/>
            </a:ln>
            <a:effectLst>
              <a:reflection blurRad="6350" stA="52000" endA="300" endPos="35000" dir="5400000" sy="-100000" algn="bl" rotWithShape="0"/>
            </a:effectLst>
          </p:spPr>
          <p:txBody>
            <a:bodyPr vert="horz" wrap="square" lIns="61735" tIns="30867" rIns="61735" bIns="30867" numCol="1" anchor="t" anchorCtr="0" compatLnSpc="1"/>
            <a:lstStyle/>
            <a:p>
              <a:endParaRPr lang="en-US" sz="1400"/>
            </a:p>
          </p:txBody>
        </p:sp>
        <p:sp>
          <p:nvSpPr>
            <p:cNvPr id="27" name="矩形 106"/>
            <p:cNvSpPr/>
            <p:nvPr>
              <p:custDataLst>
                <p:tags r:id="rId26"/>
              </p:custDataLst>
            </p:nvPr>
          </p:nvSpPr>
          <p:spPr>
            <a:xfrm>
              <a:off x="2125849" y="1641800"/>
              <a:ext cx="596900" cy="1205020"/>
            </a:xfrm>
            <a:prstGeom prst="rect">
              <a:avLst/>
            </a:prstGeom>
            <a:gradFill>
              <a:gsLst>
                <a:gs pos="0">
                  <a:schemeClr val="bg1">
                    <a:alpha val="0"/>
                  </a:schemeClr>
                </a:gs>
                <a:gs pos="100000">
                  <a:schemeClr val="tx1">
                    <a:alpha val="16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Batang" panose="02030600000101010101" charset="-127"/>
                <a:sym typeface="Batang" panose="02030600000101010101" charset="-127"/>
              </a:endParaRPr>
            </a:p>
          </p:txBody>
        </p:sp>
        <p:sp>
          <p:nvSpPr>
            <p:cNvPr id="28" name="矩形 107"/>
            <p:cNvSpPr/>
            <p:nvPr>
              <p:custDataLst>
                <p:tags r:id="rId27"/>
              </p:custDataLst>
            </p:nvPr>
          </p:nvSpPr>
          <p:spPr>
            <a:xfrm>
              <a:off x="2964049" y="3215039"/>
              <a:ext cx="596900" cy="1205020"/>
            </a:xfrm>
            <a:prstGeom prst="rect">
              <a:avLst/>
            </a:prstGeom>
            <a:gradFill>
              <a:gsLst>
                <a:gs pos="0">
                  <a:schemeClr val="bg1">
                    <a:alpha val="0"/>
                  </a:schemeClr>
                </a:gs>
                <a:gs pos="100000">
                  <a:schemeClr val="tx1">
                    <a:alpha val="16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Batang" panose="02030600000101010101" charset="-127"/>
                <a:sym typeface="Batang" panose="02030600000101010101" charset="-127"/>
              </a:endParaRPr>
            </a:p>
          </p:txBody>
        </p:sp>
        <p:sp>
          <p:nvSpPr>
            <p:cNvPr id="29" name="矩形 108"/>
            <p:cNvSpPr/>
            <p:nvPr>
              <p:custDataLst>
                <p:tags r:id="rId28"/>
              </p:custDataLst>
            </p:nvPr>
          </p:nvSpPr>
          <p:spPr>
            <a:xfrm>
              <a:off x="3764784" y="4797094"/>
              <a:ext cx="596900" cy="1192814"/>
            </a:xfrm>
            <a:prstGeom prst="rect">
              <a:avLst/>
            </a:prstGeom>
            <a:gradFill>
              <a:gsLst>
                <a:gs pos="0">
                  <a:schemeClr val="bg1">
                    <a:alpha val="0"/>
                  </a:schemeClr>
                </a:gs>
                <a:gs pos="100000">
                  <a:schemeClr val="tx1">
                    <a:alpha val="16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Batang" panose="02030600000101010101" charset="-127"/>
                <a:sym typeface="Batang" panose="02030600000101010101" charset="-127"/>
              </a:endParaRPr>
            </a:p>
          </p:txBody>
        </p:sp>
        <p:sp>
          <p:nvSpPr>
            <p:cNvPr id="30" name="矩形 111"/>
            <p:cNvSpPr/>
            <p:nvPr>
              <p:custDataLst>
                <p:tags r:id="rId29"/>
              </p:custDataLst>
            </p:nvPr>
          </p:nvSpPr>
          <p:spPr>
            <a:xfrm rot="10800000">
              <a:off x="9406124" y="1649938"/>
              <a:ext cx="499745" cy="1197561"/>
            </a:xfrm>
            <a:prstGeom prst="rect">
              <a:avLst/>
            </a:prstGeom>
            <a:gradFill>
              <a:gsLst>
                <a:gs pos="0">
                  <a:schemeClr val="bg1">
                    <a:alpha val="0"/>
                  </a:schemeClr>
                </a:gs>
                <a:gs pos="87000">
                  <a:schemeClr val="tx1">
                    <a:alpha val="23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Batang" panose="02030600000101010101" charset="-127"/>
                <a:sym typeface="Batang" panose="02030600000101010101" charset="-127"/>
              </a:endParaRPr>
            </a:p>
          </p:txBody>
        </p:sp>
        <p:sp>
          <p:nvSpPr>
            <p:cNvPr id="31" name="矩形 112"/>
            <p:cNvSpPr/>
            <p:nvPr>
              <p:custDataLst>
                <p:tags r:id="rId30"/>
              </p:custDataLst>
            </p:nvPr>
          </p:nvSpPr>
          <p:spPr>
            <a:xfrm rot="10800000">
              <a:off x="10377674" y="3218430"/>
              <a:ext cx="499745" cy="1207054"/>
            </a:xfrm>
            <a:prstGeom prst="rect">
              <a:avLst/>
            </a:prstGeom>
            <a:gradFill>
              <a:gsLst>
                <a:gs pos="0">
                  <a:schemeClr val="bg1">
                    <a:alpha val="0"/>
                  </a:schemeClr>
                </a:gs>
                <a:gs pos="87000">
                  <a:schemeClr val="tx1">
                    <a:alpha val="23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Batang" panose="02030600000101010101" charset="-127"/>
                <a:sym typeface="Batang" panose="02030600000101010101" charset="-127"/>
              </a:endParaRPr>
            </a:p>
          </p:txBody>
        </p:sp>
        <p:pic>
          <p:nvPicPr>
            <p:cNvPr id="33" name="Picture 3"/>
            <p:cNvPicPr>
              <a:picLocks noChangeAspect="1" noChangeArrowheads="1"/>
            </p:cNvPicPr>
            <p:nvPr>
              <p:custDataLst>
                <p:tags r:id="rId31"/>
              </p:custDataLst>
            </p:nvPr>
          </p:nvPicPr>
          <p:blipFill rotWithShape="1">
            <a:blip r:embed="rId10" cstate="print">
              <a:extLst>
                <a:ext uri="{28A0092B-C50C-407E-A947-70E740481C1C}">
                  <a14:useLocalDpi xmlns:a14="http://schemas.microsoft.com/office/drawing/2010/main" val="0"/>
                </a:ext>
              </a:extLst>
            </a:blip>
            <a:srcRect l="2767" r="7205" b="57679"/>
            <a:stretch>
              <a:fillRect/>
            </a:stretch>
          </p:blipFill>
          <p:spPr bwMode="auto">
            <a:xfrm rot="19878225" flipV="1">
              <a:off x="1900424" y="4695376"/>
              <a:ext cx="1298575" cy="1810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4" name="Picture 3"/>
            <p:cNvPicPr>
              <a:picLocks noChangeAspect="1" noChangeArrowheads="1"/>
            </p:cNvPicPr>
            <p:nvPr>
              <p:custDataLst>
                <p:tags r:id="rId32"/>
              </p:custDataLst>
            </p:nvPr>
          </p:nvPicPr>
          <p:blipFill rotWithShape="1">
            <a:blip r:embed="rId10" cstate="print">
              <a:extLst>
                <a:ext uri="{28A0092B-C50C-407E-A947-70E740481C1C}">
                  <a14:useLocalDpi xmlns:a14="http://schemas.microsoft.com/office/drawing/2010/main" val="0"/>
                </a:ext>
              </a:extLst>
            </a:blip>
            <a:srcRect l="2767" r="7205" b="57679"/>
            <a:stretch>
              <a:fillRect/>
            </a:stretch>
          </p:blipFill>
          <p:spPr bwMode="auto">
            <a:xfrm rot="19878225" flipV="1">
              <a:off x="1011424" y="3164180"/>
              <a:ext cx="1298575" cy="1810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5" name="TextBox 42"/>
            <p:cNvSpPr txBox="1"/>
            <p:nvPr>
              <p:custDataLst>
                <p:tags r:id="rId33"/>
              </p:custDataLst>
            </p:nvPr>
          </p:nvSpPr>
          <p:spPr>
            <a:xfrm>
              <a:off x="2212234" y="2014482"/>
              <a:ext cx="7634605" cy="853861"/>
            </a:xfrm>
            <a:prstGeom prst="rect">
              <a:avLst/>
            </a:prstGeom>
            <a:noFill/>
          </p:spPr>
          <p:txBody>
            <a:bodyPr wrap="square" rtlCol="0">
              <a:spAutoFit/>
            </a:bodyPr>
            <a:lstStyle/>
            <a:p>
              <a:r>
                <a:rPr lang="zh-CN" altLang="en-US" sz="1200" dirty="0">
                  <a:solidFill>
                    <a:schemeClr val="bg1"/>
                  </a:solidFill>
                  <a:latin typeface="华文楷体" panose="02010600040101010101" pitchFamily="2" charset="-122"/>
                  <a:ea typeface="华文楷体" panose="02010600040101010101" pitchFamily="2" charset="-122"/>
                  <a:cs typeface="华文楷体" panose="02010600040101010101" pitchFamily="2" charset="-122"/>
                  <a:sym typeface="+mn-ea"/>
                </a:rPr>
                <a:t>通过同业</a:t>
              </a:r>
              <a:r>
                <a:rPr lang="en-US" altLang="zh-CN" sz="1200" dirty="0">
                  <a:solidFill>
                    <a:schemeClr val="bg1"/>
                  </a:solidFill>
                  <a:latin typeface="华文楷体" panose="02010600040101010101" pitchFamily="2" charset="-122"/>
                  <a:ea typeface="华文楷体" panose="02010600040101010101" pitchFamily="2" charset="-122"/>
                  <a:cs typeface="华文楷体" panose="02010600040101010101" pitchFamily="2" charset="-122"/>
                  <a:sym typeface="+mn-ea"/>
                </a:rPr>
                <a:t>CRM</a:t>
              </a:r>
              <a:r>
                <a:rPr lang="zh-CN" altLang="en-US" sz="1200" dirty="0">
                  <a:solidFill>
                    <a:schemeClr val="bg1"/>
                  </a:solidFill>
                  <a:latin typeface="华文楷体" panose="02010600040101010101" pitchFamily="2" charset="-122"/>
                  <a:ea typeface="华文楷体" panose="02010600040101010101" pitchFamily="2" charset="-122"/>
                  <a:cs typeface="华文楷体" panose="02010600040101010101" pitchFamily="2" charset="-122"/>
                  <a:sym typeface="+mn-ea"/>
                </a:rPr>
                <a:t>系统引入资负评级，再推</a:t>
              </a:r>
              <a:r>
                <a:rPr lang="zh-CN" altLang="en-US" sz="1200" dirty="0" smtClean="0">
                  <a:solidFill>
                    <a:schemeClr val="bg1"/>
                  </a:solidFill>
                  <a:latin typeface="华文楷体" panose="02010600040101010101" pitchFamily="2" charset="-122"/>
                  <a:ea typeface="华文楷体" panose="02010600040101010101" pitchFamily="2" charset="-122"/>
                  <a:cs typeface="华文楷体" panose="02010600040101010101" pitchFamily="2" charset="-122"/>
                  <a:sym typeface="+mn-ea"/>
                </a:rPr>
                <a:t>送金市各</a:t>
              </a:r>
              <a:r>
                <a:rPr lang="zh-CN" altLang="en-US" sz="1200" dirty="0">
                  <a:solidFill>
                    <a:schemeClr val="bg1"/>
                  </a:solidFill>
                  <a:latin typeface="华文楷体" panose="02010600040101010101" pitchFamily="2" charset="-122"/>
                  <a:ea typeface="华文楷体" panose="02010600040101010101" pitchFamily="2" charset="-122"/>
                  <a:cs typeface="华文楷体" panose="02010600040101010101" pitchFamily="2" charset="-122"/>
                  <a:sym typeface="+mn-ea"/>
                </a:rPr>
                <a:t>业务系统进行参考。对于境内商业银行，将银行评级作为上报授信、推进资产业务的前置必要条件，如评级无法达到</a:t>
              </a:r>
              <a:r>
                <a:rPr lang="en-US" altLang="zh-CN" sz="1200" dirty="0">
                  <a:solidFill>
                    <a:schemeClr val="bg1"/>
                  </a:solidFill>
                  <a:latin typeface="华文楷体" panose="02010600040101010101" pitchFamily="2" charset="-122"/>
                  <a:ea typeface="华文楷体" panose="02010600040101010101" pitchFamily="2" charset="-122"/>
                  <a:cs typeface="华文楷体" panose="02010600040101010101" pitchFamily="2" charset="-122"/>
                  <a:sym typeface="+mn-ea"/>
                </a:rPr>
                <a:t>A</a:t>
              </a:r>
              <a:r>
                <a:rPr lang="zh-CN" altLang="en-US" sz="1200" dirty="0">
                  <a:solidFill>
                    <a:schemeClr val="bg1"/>
                  </a:solidFill>
                  <a:latin typeface="华文楷体" panose="02010600040101010101" pitchFamily="2" charset="-122"/>
                  <a:ea typeface="华文楷体" panose="02010600040101010101" pitchFamily="2" charset="-122"/>
                  <a:cs typeface="华文楷体" panose="02010600040101010101" pitchFamily="2" charset="-122"/>
                  <a:sym typeface="+mn-ea"/>
                </a:rPr>
                <a:t>级以上，限制分行上报银行授信及推进资产业务；对于非银客户，投资级客户可作为优先合作客户，业务上予以倾斜。</a:t>
              </a:r>
              <a:endParaRPr lang="zh-CN" altLang="en-US" sz="1200" dirty="0">
                <a:solidFill>
                  <a:schemeClr val="bg1"/>
                </a:solidFill>
                <a:latin typeface="华文楷体" panose="02010600040101010101" pitchFamily="2" charset="-122"/>
                <a:ea typeface="华文楷体" panose="02010600040101010101" pitchFamily="2" charset="-122"/>
                <a:cs typeface="华文楷体" panose="02010600040101010101" pitchFamily="2" charset="-122"/>
                <a:sym typeface="+mn-ea"/>
              </a:endParaRPr>
            </a:p>
          </p:txBody>
        </p:sp>
        <p:sp>
          <p:nvSpPr>
            <p:cNvPr id="36" name="TextBox 3"/>
            <p:cNvSpPr txBox="1"/>
            <p:nvPr>
              <p:custDataLst>
                <p:tags r:id="rId34"/>
              </p:custDataLst>
            </p:nvPr>
          </p:nvSpPr>
          <p:spPr>
            <a:xfrm>
              <a:off x="2223639" y="1649938"/>
              <a:ext cx="3585846" cy="410272"/>
            </a:xfrm>
            <a:prstGeom prst="rect">
              <a:avLst/>
            </a:prstGeom>
            <a:noFill/>
          </p:spPr>
          <p:txBody>
            <a:bodyPr wrap="square" rtlCol="0">
              <a:spAutoFit/>
            </a:bodyPr>
            <a:lstStyle/>
            <a:p>
              <a:r>
                <a:rPr lang="zh-CN" altLang="en-US" sz="2000" b="1" dirty="0">
                  <a:solidFill>
                    <a:schemeClr val="bg1"/>
                  </a:solidFill>
                  <a:latin typeface="微软雅黑" panose="020B0503020204020204" pitchFamily="34" charset="-122"/>
                  <a:ea typeface="微软雅黑" panose="020B0503020204020204" pitchFamily="34" charset="-122"/>
                </a:rPr>
                <a:t>授信及业务评级前置</a:t>
              </a:r>
              <a:endParaRPr lang="en-US" sz="2000" b="1" dirty="0">
                <a:solidFill>
                  <a:schemeClr val="bg1"/>
                </a:solidFill>
                <a:latin typeface="微软雅黑" panose="020B0503020204020204" pitchFamily="34" charset="-122"/>
                <a:ea typeface="微软雅黑" panose="020B0503020204020204" pitchFamily="34" charset="-122"/>
              </a:endParaRPr>
            </a:p>
          </p:txBody>
        </p:sp>
        <p:sp>
          <p:nvSpPr>
            <p:cNvPr id="37" name="TextBox 42"/>
            <p:cNvSpPr txBox="1"/>
            <p:nvPr>
              <p:custDataLst>
                <p:tags r:id="rId35"/>
              </p:custDataLst>
            </p:nvPr>
          </p:nvSpPr>
          <p:spPr>
            <a:xfrm>
              <a:off x="3157724" y="3571735"/>
              <a:ext cx="7634605" cy="853861"/>
            </a:xfrm>
            <a:prstGeom prst="rect">
              <a:avLst/>
            </a:prstGeom>
            <a:noFill/>
          </p:spPr>
          <p:txBody>
            <a:bodyPr wrap="square" rtlCol="0">
              <a:spAutoFit/>
            </a:bodyPr>
            <a:lstStyle/>
            <a:p>
              <a:r>
                <a:rPr lang="zh-CN" altLang="en-US" sz="1200" dirty="0" smtClean="0">
                  <a:solidFill>
                    <a:schemeClr val="bg1"/>
                  </a:solidFill>
                  <a:latin typeface="华文楷体" panose="02010600040101010101" pitchFamily="2" charset="-122"/>
                  <a:ea typeface="华文楷体" panose="02010600040101010101" pitchFamily="2" charset="-122"/>
                  <a:cs typeface="华文楷体" panose="02010600040101010101" pitchFamily="2" charset="-122"/>
                  <a:sym typeface="+mn-ea"/>
                </a:rPr>
                <a:t>由于万得</a:t>
              </a:r>
              <a:r>
                <a:rPr lang="zh-CN" altLang="en-US" sz="1200" dirty="0">
                  <a:solidFill>
                    <a:schemeClr val="bg1"/>
                  </a:solidFill>
                  <a:latin typeface="华文楷体" panose="02010600040101010101" pitchFamily="2" charset="-122"/>
                  <a:ea typeface="华文楷体" panose="02010600040101010101" pitchFamily="2" charset="-122"/>
                  <a:cs typeface="华文楷体" panose="02010600040101010101" pitchFamily="2" charset="-122"/>
                  <a:sym typeface="+mn-ea"/>
                </a:rPr>
                <a:t>外部数据并不能完全覆盖全部评级指标（得数率</a:t>
              </a:r>
              <a:r>
                <a:rPr lang="en-US" altLang="zh-CN" sz="1200" dirty="0">
                  <a:solidFill>
                    <a:schemeClr val="bg1"/>
                  </a:solidFill>
                  <a:latin typeface="华文楷体" panose="02010600040101010101" pitchFamily="2" charset="-122"/>
                  <a:ea typeface="华文楷体" panose="02010600040101010101" pitchFamily="2" charset="-122"/>
                  <a:cs typeface="华文楷体" panose="02010600040101010101" pitchFamily="2" charset="-122"/>
                  <a:sym typeface="+mn-ea"/>
                </a:rPr>
                <a:t>24</a:t>
              </a:r>
              <a:r>
                <a:rPr lang="zh-CN" altLang="en-US" sz="1200" dirty="0">
                  <a:solidFill>
                    <a:schemeClr val="bg1"/>
                  </a:solidFill>
                  <a:latin typeface="华文楷体" panose="02010600040101010101" pitchFamily="2" charset="-122"/>
                  <a:ea typeface="华文楷体" panose="02010600040101010101" pitchFamily="2" charset="-122"/>
                  <a:cs typeface="华文楷体" panose="02010600040101010101" pitchFamily="2" charset="-122"/>
                  <a:sym typeface="+mn-ea"/>
                </a:rPr>
                <a:t>－</a:t>
              </a:r>
              <a:r>
                <a:rPr lang="en-US" altLang="zh-CN" sz="1200" dirty="0">
                  <a:solidFill>
                    <a:schemeClr val="bg1"/>
                  </a:solidFill>
                  <a:latin typeface="华文楷体" panose="02010600040101010101" pitchFamily="2" charset="-122"/>
                  <a:ea typeface="华文楷体" panose="02010600040101010101" pitchFamily="2" charset="-122"/>
                  <a:cs typeface="华文楷体" panose="02010600040101010101" pitchFamily="2" charset="-122"/>
                  <a:sym typeface="+mn-ea"/>
                </a:rPr>
                <a:t>99%</a:t>
              </a:r>
              <a:r>
                <a:rPr lang="zh-CN" altLang="en-US" sz="1200" dirty="0">
                  <a:solidFill>
                    <a:schemeClr val="bg1"/>
                  </a:solidFill>
                  <a:latin typeface="华文楷体" panose="02010600040101010101" pitchFamily="2" charset="-122"/>
                  <a:ea typeface="华文楷体" panose="02010600040101010101" pitchFamily="2" charset="-122"/>
                  <a:cs typeface="华文楷体" panose="02010600040101010101" pitchFamily="2" charset="-122"/>
                  <a:sym typeface="+mn-ea"/>
                </a:rPr>
                <a:t>）。</a:t>
              </a:r>
              <a:r>
                <a:rPr lang="zh-CN" altLang="en-US" sz="1200" dirty="0" smtClean="0">
                  <a:solidFill>
                    <a:schemeClr val="bg1"/>
                  </a:solidFill>
                  <a:latin typeface="华文楷体" panose="02010600040101010101" pitchFamily="2" charset="-122"/>
                  <a:ea typeface="华文楷体" panose="02010600040101010101" pitchFamily="2" charset="-122"/>
                  <a:cs typeface="华文楷体" panose="02010600040101010101" pitchFamily="2" charset="-122"/>
                  <a:sym typeface="+mn-ea"/>
                </a:rPr>
                <a:t>建议资负部后续</a:t>
              </a:r>
              <a:r>
                <a:rPr lang="zh-CN" altLang="en-US" sz="1200" dirty="0">
                  <a:solidFill>
                    <a:schemeClr val="bg1"/>
                  </a:solidFill>
                  <a:latin typeface="华文楷体" panose="02010600040101010101" pitchFamily="2" charset="-122"/>
                  <a:ea typeface="华文楷体" panose="02010600040101010101" pitchFamily="2" charset="-122"/>
                  <a:cs typeface="华文楷体" panose="02010600040101010101" pitchFamily="2" charset="-122"/>
                  <a:sym typeface="+mn-ea"/>
                </a:rPr>
                <a:t>专门</a:t>
              </a:r>
              <a:r>
                <a:rPr lang="zh-CN" altLang="en-US" sz="1200" dirty="0" smtClean="0">
                  <a:solidFill>
                    <a:schemeClr val="bg1"/>
                  </a:solidFill>
                  <a:latin typeface="华文楷体" panose="02010600040101010101" pitchFamily="2" charset="-122"/>
                  <a:ea typeface="华文楷体" panose="02010600040101010101" pitchFamily="2" charset="-122"/>
                  <a:cs typeface="华文楷体" panose="02010600040101010101" pitchFamily="2" charset="-122"/>
                  <a:sym typeface="+mn-ea"/>
                </a:rPr>
                <a:t>设置风险权重考核</a:t>
              </a:r>
              <a:r>
                <a:rPr lang="zh-CN" altLang="en-US" sz="1200" dirty="0">
                  <a:solidFill>
                    <a:schemeClr val="bg1"/>
                  </a:solidFill>
                  <a:latin typeface="华文楷体" panose="02010600040101010101" pitchFamily="2" charset="-122"/>
                  <a:ea typeface="华文楷体" panose="02010600040101010101" pitchFamily="2" charset="-122"/>
                  <a:cs typeface="华文楷体" panose="02010600040101010101" pitchFamily="2" charset="-122"/>
                  <a:sym typeface="+mn-ea"/>
                </a:rPr>
                <a:t>指标，分行承担辖内客户信息维护责任，总行端每年</a:t>
              </a:r>
              <a:r>
                <a:rPr lang="en-US" altLang="zh-CN" sz="1200" dirty="0">
                  <a:solidFill>
                    <a:schemeClr val="bg1"/>
                  </a:solidFill>
                  <a:latin typeface="华文楷体" panose="02010600040101010101" pitchFamily="2" charset="-122"/>
                  <a:ea typeface="华文楷体" panose="02010600040101010101" pitchFamily="2" charset="-122"/>
                  <a:cs typeface="华文楷体" panose="02010600040101010101" pitchFamily="2" charset="-122"/>
                  <a:sym typeface="+mn-ea"/>
                </a:rPr>
                <a:t>6</a:t>
              </a:r>
              <a:r>
                <a:rPr lang="zh-CN" altLang="en-US" sz="1200" dirty="0" smtClean="0">
                  <a:solidFill>
                    <a:schemeClr val="bg1"/>
                  </a:solidFill>
                  <a:latin typeface="华文楷体" panose="02010600040101010101" pitchFamily="2" charset="-122"/>
                  <a:ea typeface="华文楷体" panose="02010600040101010101" pitchFamily="2" charset="-122"/>
                  <a:cs typeface="华文楷体" panose="02010600040101010101" pitchFamily="2" charset="-122"/>
                  <a:sym typeface="+mn-ea"/>
                </a:rPr>
                <a:t>月份提醒</a:t>
              </a:r>
              <a:r>
                <a:rPr lang="zh-CN" altLang="en-US" sz="1200" dirty="0">
                  <a:solidFill>
                    <a:schemeClr val="bg1"/>
                  </a:solidFill>
                  <a:latin typeface="华文楷体" panose="02010600040101010101" pitchFamily="2" charset="-122"/>
                  <a:ea typeface="华文楷体" panose="02010600040101010101" pitchFamily="2" charset="-122"/>
                  <a:cs typeface="华文楷体" panose="02010600040101010101" pitchFamily="2" charset="-122"/>
                  <a:sym typeface="+mn-ea"/>
                </a:rPr>
                <a:t>分行</a:t>
              </a:r>
              <a:r>
                <a:rPr lang="zh-CN" altLang="en-US" sz="1200" dirty="0" smtClean="0">
                  <a:solidFill>
                    <a:schemeClr val="bg1"/>
                  </a:solidFill>
                  <a:latin typeface="华文楷体" panose="02010600040101010101" pitchFamily="2" charset="-122"/>
                  <a:ea typeface="华文楷体" panose="02010600040101010101" pitchFamily="2" charset="-122"/>
                  <a:cs typeface="华文楷体" panose="02010600040101010101" pitchFamily="2" charset="-122"/>
                  <a:sym typeface="+mn-ea"/>
                </a:rPr>
                <a:t>更新数据</a:t>
              </a:r>
              <a:r>
                <a:rPr lang="zh-CN" altLang="en-US" sz="1200" dirty="0">
                  <a:solidFill>
                    <a:schemeClr val="bg1"/>
                  </a:solidFill>
                  <a:latin typeface="华文楷体" panose="02010600040101010101" pitchFamily="2" charset="-122"/>
                  <a:ea typeface="华文楷体" panose="02010600040101010101" pitchFamily="2" charset="-122"/>
                  <a:cs typeface="华文楷体" panose="02010600040101010101" pitchFamily="2" charset="-122"/>
                  <a:sym typeface="+mn-ea"/>
                </a:rPr>
                <a:t>，如</a:t>
              </a:r>
              <a:r>
                <a:rPr lang="en-US" altLang="zh-CN" sz="1200" dirty="0">
                  <a:solidFill>
                    <a:schemeClr val="bg1"/>
                  </a:solidFill>
                  <a:latin typeface="华文楷体" panose="02010600040101010101" pitchFamily="2" charset="-122"/>
                  <a:ea typeface="华文楷体" panose="02010600040101010101" pitchFamily="2" charset="-122"/>
                  <a:cs typeface="华文楷体" panose="02010600040101010101" pitchFamily="2" charset="-122"/>
                  <a:sym typeface="+mn-ea"/>
                </a:rPr>
                <a:t>7</a:t>
              </a:r>
              <a:r>
                <a:rPr lang="zh-CN" altLang="en-US" sz="1200" dirty="0">
                  <a:solidFill>
                    <a:schemeClr val="bg1"/>
                  </a:solidFill>
                  <a:latin typeface="华文楷体" panose="02010600040101010101" pitchFamily="2" charset="-122"/>
                  <a:ea typeface="华文楷体" panose="02010600040101010101" pitchFamily="2" charset="-122"/>
                  <a:cs typeface="华文楷体" panose="02010600040101010101" pitchFamily="2" charset="-122"/>
                  <a:sym typeface="+mn-ea"/>
                </a:rPr>
                <a:t>月</a:t>
              </a:r>
              <a:r>
                <a:rPr lang="en-US" altLang="zh-CN" sz="1200" dirty="0">
                  <a:solidFill>
                    <a:schemeClr val="bg1"/>
                  </a:solidFill>
                  <a:latin typeface="华文楷体" panose="02010600040101010101" pitchFamily="2" charset="-122"/>
                  <a:ea typeface="华文楷体" panose="02010600040101010101" pitchFamily="2" charset="-122"/>
                  <a:cs typeface="华文楷体" panose="02010600040101010101" pitchFamily="2" charset="-122"/>
                  <a:sym typeface="+mn-ea"/>
                </a:rPr>
                <a:t>1</a:t>
              </a:r>
              <a:r>
                <a:rPr lang="zh-CN" altLang="en-US" sz="1200" dirty="0">
                  <a:solidFill>
                    <a:schemeClr val="bg1"/>
                  </a:solidFill>
                  <a:latin typeface="华文楷体" panose="02010600040101010101" pitchFamily="2" charset="-122"/>
                  <a:ea typeface="华文楷体" panose="02010600040101010101" pitchFamily="2" charset="-122"/>
                  <a:cs typeface="华文楷体" panose="02010600040101010101" pitchFamily="2" charset="-122"/>
                  <a:sym typeface="+mn-ea"/>
                </a:rPr>
                <a:t>日起因数据补录不及时不完全而影响业务资本计量，则给予相关分行减少营收或暂停业务的处罚。</a:t>
              </a:r>
              <a:endParaRPr sz="1200" dirty="0">
                <a:solidFill>
                  <a:schemeClr val="bg1"/>
                </a:solidFill>
                <a:latin typeface="华文楷体" panose="02010600040101010101" pitchFamily="2" charset="-122"/>
                <a:ea typeface="华文楷体" panose="02010600040101010101" pitchFamily="2" charset="-122"/>
                <a:cs typeface="华文楷体" panose="02010600040101010101" pitchFamily="2" charset="-122"/>
                <a:sym typeface="+mn-ea"/>
              </a:endParaRPr>
            </a:p>
          </p:txBody>
        </p:sp>
        <p:sp>
          <p:nvSpPr>
            <p:cNvPr id="38" name="TextBox 3"/>
            <p:cNvSpPr txBox="1"/>
            <p:nvPr>
              <p:custDataLst>
                <p:tags r:id="rId36"/>
              </p:custDataLst>
            </p:nvPr>
          </p:nvSpPr>
          <p:spPr>
            <a:xfrm>
              <a:off x="3157724" y="3191983"/>
              <a:ext cx="3665855" cy="410272"/>
            </a:xfrm>
            <a:prstGeom prst="rect">
              <a:avLst/>
            </a:prstGeom>
            <a:noFill/>
          </p:spPr>
          <p:txBody>
            <a:bodyPr wrap="square" rtlCol="0">
              <a:spAutoFit/>
            </a:bodyPr>
            <a:lstStyle/>
            <a:p>
              <a:r>
                <a:rPr lang="zh-CN" altLang="en-US" sz="2000" b="1" dirty="0" smtClean="0">
                  <a:solidFill>
                    <a:schemeClr val="bg1"/>
                  </a:solidFill>
                  <a:latin typeface="微软雅黑" panose="020B0503020204020204" pitchFamily="34" charset="-122"/>
                  <a:ea typeface="微软雅黑" panose="020B0503020204020204" pitchFamily="34" charset="-122"/>
                </a:rPr>
                <a:t>形成考核等长效</a:t>
              </a:r>
              <a:r>
                <a:rPr lang="zh-CN" altLang="en-US" sz="2000" b="1" dirty="0">
                  <a:solidFill>
                    <a:schemeClr val="bg1"/>
                  </a:solidFill>
                  <a:latin typeface="微软雅黑" panose="020B0503020204020204" pitchFamily="34" charset="-122"/>
                  <a:ea typeface="微软雅黑" panose="020B0503020204020204" pitchFamily="34" charset="-122"/>
                </a:rPr>
                <a:t>机制 </a:t>
              </a:r>
              <a:endParaRPr lang="en-US" sz="2000" b="1" dirty="0">
                <a:solidFill>
                  <a:schemeClr val="bg1"/>
                </a:solidFill>
                <a:latin typeface="微软雅黑" panose="020B0503020204020204" pitchFamily="34" charset="-122"/>
                <a:ea typeface="微软雅黑" panose="020B0503020204020204" pitchFamily="34" charset="-122"/>
              </a:endParaRPr>
            </a:p>
          </p:txBody>
        </p:sp>
        <p:sp>
          <p:nvSpPr>
            <p:cNvPr id="40" name="TextBox 3"/>
            <p:cNvSpPr txBox="1"/>
            <p:nvPr>
              <p:custDataLst>
                <p:tags r:id="rId37"/>
              </p:custDataLst>
            </p:nvPr>
          </p:nvSpPr>
          <p:spPr>
            <a:xfrm>
              <a:off x="3960996" y="4809300"/>
              <a:ext cx="4036281" cy="410272"/>
            </a:xfrm>
            <a:prstGeom prst="rect">
              <a:avLst/>
            </a:prstGeom>
            <a:noFill/>
          </p:spPr>
          <p:txBody>
            <a:bodyPr wrap="square" rtlCol="0">
              <a:spAutoFit/>
            </a:bodyPr>
            <a:lstStyle/>
            <a:p>
              <a:pPr algn="l"/>
              <a:r>
                <a:rPr lang="zh-CN" altLang="en-US" sz="2000" b="1" dirty="0" smtClean="0">
                  <a:solidFill>
                    <a:schemeClr val="bg1"/>
                  </a:solidFill>
                  <a:latin typeface="微软雅黑" panose="020B0503020204020204" pitchFamily="34" charset="-122"/>
                  <a:ea typeface="微软雅黑" panose="020B0503020204020204" pitchFamily="34" charset="-122"/>
                </a:rPr>
                <a:t>投资级企业评级优化</a:t>
              </a:r>
              <a:endParaRPr lang="en-US" sz="2000" b="1" dirty="0">
                <a:solidFill>
                  <a:schemeClr val="bg1"/>
                </a:solidFill>
                <a:latin typeface="微软雅黑" panose="020B0503020204020204" pitchFamily="34" charset="-122"/>
                <a:ea typeface="微软雅黑" panose="020B0503020204020204" pitchFamily="34" charset="-122"/>
              </a:endParaRPr>
            </a:p>
          </p:txBody>
        </p:sp>
        <p:sp>
          <p:nvSpPr>
            <p:cNvPr id="41" name="TextBox 82"/>
            <p:cNvSpPr txBox="1"/>
            <p:nvPr>
              <p:custDataLst>
                <p:tags r:id="rId38"/>
              </p:custDataLst>
            </p:nvPr>
          </p:nvSpPr>
          <p:spPr>
            <a:xfrm>
              <a:off x="2130294" y="5898583"/>
              <a:ext cx="1082040" cy="265239"/>
            </a:xfrm>
            <a:prstGeom prst="rect">
              <a:avLst/>
            </a:prstGeom>
            <a:noFill/>
            <a:scene3d>
              <a:camera prst="isometricLeftDown"/>
              <a:lightRig rig="threePt" dir="t"/>
            </a:scene3d>
          </p:spPr>
          <p:txBody>
            <a:bodyPr wrap="square" rtlCol="0">
              <a:spAutoFit/>
            </a:bodyPr>
            <a:lstStyle/>
            <a:p>
              <a:pPr>
                <a:lnSpc>
                  <a:spcPts val="1300"/>
                </a:lnSpc>
              </a:pPr>
              <a:r>
                <a:rPr lang="en-US" altLang="zh-CN" sz="6000" spc="300" dirty="0">
                  <a:solidFill>
                    <a:schemeClr val="bg1"/>
                  </a:solidFill>
                  <a:effectLst>
                    <a:outerShdw blurRad="50800" dist="38100" dir="2700000" algn="tl" rotWithShape="0">
                      <a:prstClr val="black">
                        <a:alpha val="40000"/>
                      </a:prstClr>
                    </a:outerShdw>
                  </a:effectLst>
                  <a:latin typeface="Batang" panose="02030600000101010101" charset="-127"/>
                  <a:sym typeface="Batang" panose="02030600000101010101" charset="-127"/>
                </a:rPr>
                <a:t>3</a:t>
              </a:r>
              <a:endParaRPr lang="en-US" altLang="zh-CN" sz="6000" spc="300" dirty="0">
                <a:solidFill>
                  <a:schemeClr val="bg1"/>
                </a:solidFill>
                <a:effectLst>
                  <a:outerShdw blurRad="50800" dist="38100" dir="2700000" algn="tl" rotWithShape="0">
                    <a:prstClr val="black">
                      <a:alpha val="40000"/>
                    </a:prstClr>
                  </a:outerShdw>
                </a:effectLst>
                <a:latin typeface="Batang" panose="02030600000101010101" charset="-127"/>
                <a:sym typeface="Batang" panose="02030600000101010101" charset="-127"/>
              </a:endParaRPr>
            </a:p>
          </p:txBody>
        </p:sp>
        <p:sp>
          <p:nvSpPr>
            <p:cNvPr id="42" name="TextBox 82"/>
            <p:cNvSpPr txBox="1"/>
            <p:nvPr>
              <p:custDataLst>
                <p:tags r:id="rId39"/>
              </p:custDataLst>
            </p:nvPr>
          </p:nvSpPr>
          <p:spPr>
            <a:xfrm>
              <a:off x="1288284" y="4312353"/>
              <a:ext cx="1082040" cy="265239"/>
            </a:xfrm>
            <a:prstGeom prst="rect">
              <a:avLst/>
            </a:prstGeom>
            <a:noFill/>
            <a:scene3d>
              <a:camera prst="isometricLeftDown"/>
              <a:lightRig rig="threePt" dir="t"/>
            </a:scene3d>
          </p:spPr>
          <p:txBody>
            <a:bodyPr wrap="square" rtlCol="0">
              <a:spAutoFit/>
            </a:bodyPr>
            <a:lstStyle/>
            <a:p>
              <a:pPr>
                <a:lnSpc>
                  <a:spcPts val="1300"/>
                </a:lnSpc>
              </a:pPr>
              <a:r>
                <a:rPr lang="en-US" altLang="zh-CN" sz="6000" spc="300" dirty="0">
                  <a:solidFill>
                    <a:schemeClr val="bg1"/>
                  </a:solidFill>
                  <a:effectLst>
                    <a:outerShdw blurRad="50800" dist="38100" dir="2700000" algn="tl" rotWithShape="0">
                      <a:prstClr val="black">
                        <a:alpha val="40000"/>
                      </a:prstClr>
                    </a:outerShdw>
                  </a:effectLst>
                  <a:latin typeface="Batang" panose="02030600000101010101" charset="-127"/>
                  <a:sym typeface="Batang" panose="02030600000101010101" charset="-127"/>
                </a:rPr>
                <a:t>2</a:t>
              </a:r>
              <a:endParaRPr lang="en-US" altLang="zh-CN" sz="6000" spc="300" dirty="0">
                <a:solidFill>
                  <a:schemeClr val="bg1"/>
                </a:solidFill>
                <a:effectLst>
                  <a:outerShdw blurRad="50800" dist="38100" dir="2700000" algn="tl" rotWithShape="0">
                    <a:prstClr val="black">
                      <a:alpha val="40000"/>
                    </a:prstClr>
                  </a:outerShdw>
                </a:effectLst>
                <a:latin typeface="Batang" panose="02030600000101010101" charset="-127"/>
                <a:sym typeface="Batang" panose="02030600000101010101" charset="-127"/>
              </a:endParaRPr>
            </a:p>
          </p:txBody>
        </p:sp>
      </p:grpSp>
      <p:sp>
        <p:nvSpPr>
          <p:cNvPr id="52" name="矩形 51"/>
          <p:cNvSpPr/>
          <p:nvPr/>
        </p:nvSpPr>
        <p:spPr>
          <a:xfrm>
            <a:off x="4160009" y="5122507"/>
            <a:ext cx="5700385" cy="460375"/>
          </a:xfrm>
          <a:prstGeom prst="rect">
            <a:avLst/>
          </a:prstGeom>
        </p:spPr>
        <p:txBody>
          <a:bodyPr wrap="square">
            <a:spAutoFit/>
          </a:bodyPr>
          <a:lstStyle/>
          <a:p>
            <a:r>
              <a:rPr lang="zh-CN" altLang="en-US" sz="1200" dirty="0" smtClean="0">
                <a:solidFill>
                  <a:schemeClr val="bg1"/>
                </a:solidFill>
                <a:latin typeface="华文楷体" panose="02010600040101010101" pitchFamily="2" charset="-122"/>
                <a:ea typeface="华文楷体" panose="02010600040101010101" pitchFamily="2" charset="-122"/>
              </a:rPr>
              <a:t>目前资</a:t>
            </a:r>
            <a:r>
              <a:rPr lang="zh-CN" altLang="en-US" sz="1200" dirty="0">
                <a:solidFill>
                  <a:schemeClr val="bg1"/>
                </a:solidFill>
                <a:latin typeface="华文楷体" panose="02010600040101010101" pitchFamily="2" charset="-122"/>
                <a:ea typeface="华文楷体" panose="02010600040101010101" pitchFamily="2" charset="-122"/>
              </a:rPr>
              <a:t>负</a:t>
            </a:r>
            <a:r>
              <a:rPr lang="zh-CN" altLang="en-US" sz="1200" dirty="0" smtClean="0">
                <a:solidFill>
                  <a:schemeClr val="bg1"/>
                </a:solidFill>
                <a:latin typeface="华文楷体" panose="02010600040101010101" pitchFamily="2" charset="-122"/>
                <a:ea typeface="华文楷体" panose="02010600040101010101" pitchFamily="2" charset="-122"/>
              </a:rPr>
              <a:t>部正在</a:t>
            </a:r>
            <a:r>
              <a:rPr lang="zh-CN" altLang="en-US" sz="1200" dirty="0">
                <a:solidFill>
                  <a:schemeClr val="bg1"/>
                </a:solidFill>
                <a:latin typeface="华文楷体" panose="02010600040101010101" pitchFamily="2" charset="-122"/>
                <a:ea typeface="华文楷体" panose="02010600040101010101" pitchFamily="2" charset="-122"/>
              </a:rPr>
              <a:t>进行投资</a:t>
            </a:r>
            <a:r>
              <a:rPr lang="zh-CN" altLang="en-US" sz="1200" dirty="0" smtClean="0">
                <a:solidFill>
                  <a:schemeClr val="bg1"/>
                </a:solidFill>
                <a:latin typeface="华文楷体" panose="02010600040101010101" pitchFamily="2" charset="-122"/>
                <a:ea typeface="华文楷体" panose="02010600040101010101" pitchFamily="2" charset="-122"/>
              </a:rPr>
              <a:t>级企业评级系统优化，暂无法</a:t>
            </a:r>
            <a:r>
              <a:rPr lang="zh-CN" altLang="en-US" sz="1200" dirty="0">
                <a:solidFill>
                  <a:schemeClr val="bg1"/>
                </a:solidFill>
                <a:latin typeface="华文楷体" panose="02010600040101010101" pitchFamily="2" charset="-122"/>
                <a:ea typeface="华文楷体" panose="02010600040101010101" pitchFamily="2" charset="-122"/>
              </a:rPr>
              <a:t>进行投资</a:t>
            </a:r>
            <a:r>
              <a:rPr lang="zh-CN" altLang="en-US" sz="1200" dirty="0" smtClean="0">
                <a:solidFill>
                  <a:schemeClr val="bg1"/>
                </a:solidFill>
                <a:latin typeface="华文楷体" panose="02010600040101010101" pitchFamily="2" charset="-122"/>
                <a:ea typeface="华文楷体" panose="02010600040101010101" pitchFamily="2" charset="-122"/>
              </a:rPr>
              <a:t>级企业评级。建议资负部尽快完成系统优化，我部将根据评级情况继续组织分行推动数据治理工作。</a:t>
            </a:r>
            <a:endParaRPr lang="zh-CN" altLang="en-US" sz="1200" dirty="0">
              <a:solidFill>
                <a:schemeClr val="bg1"/>
              </a:solidFill>
              <a:latin typeface="华文楷体" panose="02010600040101010101" pitchFamily="2" charset="-122"/>
              <a:ea typeface="华文楷体" panose="02010600040101010101" pitchFamily="2" charset="-122"/>
            </a:endParaRPr>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5638" y="0"/>
            <a:ext cx="12180725" cy="6858000"/>
          </a:xfrm>
          <a:prstGeom prst="rect">
            <a:avLst/>
          </a:prstGeom>
        </p:spPr>
      </p:pic>
      <p:sp>
        <p:nvSpPr>
          <p:cNvPr id="3" name="标题 21"/>
          <p:cNvSpPr txBox="1"/>
          <p:nvPr/>
        </p:nvSpPr>
        <p:spPr bwMode="auto">
          <a:xfrm>
            <a:off x="1892880" y="2597703"/>
            <a:ext cx="8406239" cy="1003260"/>
          </a:xfrm>
          <a:prstGeom prst="rect">
            <a:avLst/>
          </a:prstGeom>
        </p:spPr>
        <p:txBody>
          <a:bodyPr lIns="90000" tIns="0" rIns="90000" bIns="0" anchor="b" anchorCtr="0"/>
          <a:lstStyle>
            <a:lvl1pPr algn="l" rtl="0" eaLnBrk="1" fontAlgn="base" hangingPunct="1">
              <a:spcBef>
                <a:spcPct val="0"/>
              </a:spcBef>
              <a:spcAft>
                <a:spcPct val="0"/>
              </a:spcAft>
              <a:defRPr kumimoji="1" lang="en-US" altLang="zh-TW" sz="2200" b="1" kern="0" baseline="0" dirty="0" smtClean="0">
                <a:solidFill>
                  <a:schemeClr val="tx1"/>
                </a:solidFill>
                <a:latin typeface="Arial" panose="020B0604020202020204" pitchFamily="34" charset="0"/>
                <a:ea typeface="楷体_GB2312" panose="02010609030101010101" pitchFamily="49" charset="-122"/>
                <a:cs typeface="+mj-cs"/>
              </a:defRPr>
            </a:lvl1pPr>
            <a:lvl2pPr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2pPr>
            <a:lvl3pPr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3pPr>
            <a:lvl4pPr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4pPr>
            <a:lvl5pPr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5pPr>
            <a:lvl6pPr marL="495300"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6pPr>
            <a:lvl7pPr marL="990600"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7pPr>
            <a:lvl8pPr marL="1485900"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8pPr>
            <a:lvl9pPr marL="1981200"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9pPr>
          </a:lstStyle>
          <a:p>
            <a:pPr lvl="0" algn="ctr">
              <a:defRPr/>
            </a:pPr>
            <a:r>
              <a:rPr lang="zh-CN" altLang="en-US" sz="4800" b="0" dirty="0">
                <a:solidFill>
                  <a:srgbClr val="000000"/>
                </a:solidFill>
                <a:latin typeface="微软雅黑" panose="020B0503020204020204" pitchFamily="34" charset="-122"/>
                <a:ea typeface="微软雅黑" panose="020B0503020204020204" pitchFamily="34" charset="-122"/>
              </a:rPr>
              <a:t>汇报完毕</a:t>
            </a:r>
            <a:endParaRPr lang="en-US" altLang="zh-CN" sz="4800" b="0" dirty="0">
              <a:solidFill>
                <a:srgbClr val="00000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a:xfrm>
            <a:off x="11091001" y="6459855"/>
            <a:ext cx="912495" cy="299720"/>
          </a:xfrm>
        </p:spPr>
        <p:txBody>
          <a:bodyPr/>
          <a:lstStyle/>
          <a:p>
            <a:fld id="{49AE70B2-8BF9-45C0-BB95-33D1B9D3A854}" type="slidenum">
              <a:rPr lang="zh-CN" altLang="en-US" smtClean="0"/>
            </a:fld>
            <a:endParaRPr lang="zh-CN" altLang="en-US"/>
          </a:p>
        </p:txBody>
      </p:sp>
      <p:sp>
        <p:nvSpPr>
          <p:cNvPr id="3" name="标题 21"/>
          <p:cNvSpPr txBox="1"/>
          <p:nvPr/>
        </p:nvSpPr>
        <p:spPr bwMode="auto">
          <a:xfrm>
            <a:off x="320396" y="197064"/>
            <a:ext cx="7745730" cy="387144"/>
          </a:xfrm>
          <a:prstGeom prst="rect">
            <a:avLst/>
          </a:prstGeom>
        </p:spPr>
        <p:txBody>
          <a:bodyPr lIns="90000" tIns="0" rIns="90000" bIns="0" anchor="b" anchorCtr="0"/>
          <a:lstStyle>
            <a:lvl1pPr algn="l" rtl="0" eaLnBrk="1" fontAlgn="base" hangingPunct="1">
              <a:spcBef>
                <a:spcPct val="0"/>
              </a:spcBef>
              <a:spcAft>
                <a:spcPct val="0"/>
              </a:spcAft>
              <a:defRPr kumimoji="1" lang="en-US" altLang="zh-TW" sz="2200" b="1" kern="0" baseline="0" dirty="0" smtClean="0">
                <a:solidFill>
                  <a:schemeClr val="tx1"/>
                </a:solidFill>
                <a:latin typeface="Arial" panose="020B0604020202020204" pitchFamily="34" charset="0"/>
                <a:ea typeface="楷体_GB2312" panose="02010609030101010101" pitchFamily="49" charset="-122"/>
                <a:cs typeface="+mj-cs"/>
              </a:defRPr>
            </a:lvl1pPr>
            <a:lvl2pPr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2pPr>
            <a:lvl3pPr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3pPr>
            <a:lvl4pPr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4pPr>
            <a:lvl5pPr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5pPr>
            <a:lvl6pPr marL="495300"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6pPr>
            <a:lvl7pPr marL="990600"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7pPr>
            <a:lvl8pPr marL="1485900"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8pPr>
            <a:lvl9pPr marL="1981200"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9pPr>
          </a:lstStyle>
          <a:p>
            <a:pPr>
              <a:defRPr/>
            </a:pPr>
            <a:r>
              <a:rPr lang="zh-CN" altLang="en-US" sz="2400" dirty="0">
                <a:solidFill>
                  <a:srgbClr val="000000"/>
                </a:solidFill>
                <a:latin typeface="微软雅黑" panose="020B0503020204020204" pitchFamily="34" charset="-122"/>
                <a:ea typeface="微软雅黑" panose="020B0503020204020204" pitchFamily="34" charset="-122"/>
              </a:rPr>
              <a:t>（二）引导全行动起来</a:t>
            </a:r>
            <a:endParaRPr lang="zh-CN" altLang="en-US" sz="2400" dirty="0">
              <a:solidFill>
                <a:srgbClr val="000000"/>
              </a:solidFill>
              <a:latin typeface="微软雅黑" panose="020B0503020204020204" pitchFamily="34" charset="-122"/>
              <a:ea typeface="微软雅黑" panose="020B0503020204020204" pitchFamily="34" charset="-122"/>
            </a:endParaRPr>
          </a:p>
        </p:txBody>
      </p:sp>
      <p:sp>
        <p:nvSpPr>
          <p:cNvPr id="20" name="矩形 19"/>
          <p:cNvSpPr/>
          <p:nvPr/>
        </p:nvSpPr>
        <p:spPr>
          <a:xfrm>
            <a:off x="1656467" y="1617006"/>
            <a:ext cx="9794128" cy="1200329"/>
          </a:xfrm>
          <a:prstGeom prst="rect">
            <a:avLst/>
          </a:prstGeom>
        </p:spPr>
        <p:txBody>
          <a:bodyPr wrap="square">
            <a:spAutoFit/>
          </a:bodyPr>
          <a:lstStyle/>
          <a:p>
            <a:pPr algn="just">
              <a:lnSpc>
                <a:spcPct val="150000"/>
              </a:lnSpc>
            </a:pPr>
            <a:r>
              <a:rPr lang="zh-CN" altLang="en-US" sz="1600" b="1" dirty="0">
                <a:solidFill>
                  <a:srgbClr val="C00000"/>
                </a:solidFill>
                <a:latin typeface="微软雅黑" panose="020B0503020204020204" pitchFamily="34" charset="-122"/>
                <a:ea typeface="微软雅黑" panose="020B0503020204020204" pitchFamily="34" charset="-122"/>
              </a:rPr>
              <a:t>总行部门层面：</a:t>
            </a:r>
            <a:endParaRPr lang="en-US" altLang="zh-CN" sz="1600" b="1" dirty="0">
              <a:solidFill>
                <a:srgbClr val="C00000"/>
              </a:solidFill>
              <a:latin typeface="微软雅黑" panose="020B0503020204020204" pitchFamily="34" charset="-122"/>
              <a:ea typeface="微软雅黑" panose="020B0503020204020204" pitchFamily="34" charset="-122"/>
            </a:endParaRPr>
          </a:p>
          <a:p>
            <a:pPr algn="just">
              <a:lnSpc>
                <a:spcPct val="150000"/>
              </a:lnSpc>
            </a:pPr>
            <a:r>
              <a:rPr lang="zh-CN" altLang="en-US" sz="1600" dirty="0">
                <a:latin typeface="微软雅黑" panose="020B0503020204020204" pitchFamily="34" charset="-122"/>
                <a:ea typeface="微软雅黑" panose="020B0503020204020204" pitchFamily="34" charset="-122"/>
              </a:rPr>
              <a:t>牵头总行各部门，分别于</a:t>
            </a:r>
            <a:r>
              <a:rPr lang="en-US" altLang="zh-CN" sz="1600" dirty="0">
                <a:latin typeface="微软雅黑" panose="020B0503020204020204" pitchFamily="34" charset="-122"/>
                <a:ea typeface="微软雅黑" panose="020B0503020204020204" pitchFamily="34" charset="-122"/>
              </a:rPr>
              <a:t>3</a:t>
            </a:r>
            <a:r>
              <a:rPr lang="zh-CN" altLang="en-US" sz="1600" dirty="0">
                <a:latin typeface="微软雅黑" panose="020B0503020204020204" pitchFamily="34" charset="-122"/>
                <a:ea typeface="微软雅黑" panose="020B0503020204020204" pitchFamily="34" charset="-122"/>
              </a:rPr>
              <a:t>月、</a:t>
            </a:r>
            <a:r>
              <a:rPr lang="en-US" altLang="zh-CN" sz="1600" dirty="0">
                <a:latin typeface="微软雅黑" panose="020B0503020204020204" pitchFamily="34" charset="-122"/>
                <a:ea typeface="微软雅黑" panose="020B0503020204020204" pitchFamily="34" charset="-122"/>
              </a:rPr>
              <a:t>6</a:t>
            </a:r>
            <a:r>
              <a:rPr lang="zh-CN" altLang="en-US" sz="1600" dirty="0">
                <a:latin typeface="微软雅黑" panose="020B0503020204020204" pitchFamily="34" charset="-122"/>
                <a:ea typeface="微软雅黑" panose="020B0503020204020204" pitchFamily="34" charset="-122"/>
              </a:rPr>
              <a:t>月两次牵头完成定量测算；牵头组织各部门，向监管反馈了七十余条建议，在监管政策层面为我行争取利益；同时，与同业建立交流机制，并多次开展专题交流。</a:t>
            </a:r>
            <a:endParaRPr lang="zh-CN" altLang="en-US" sz="1600" dirty="0">
              <a:latin typeface="微软雅黑" panose="020B0503020204020204" pitchFamily="34" charset="-122"/>
              <a:ea typeface="微软雅黑" panose="020B0503020204020204" pitchFamily="34" charset="-122"/>
            </a:endParaRPr>
          </a:p>
        </p:txBody>
      </p:sp>
      <p:sp>
        <p:nvSpPr>
          <p:cNvPr id="11" name="íṧļíḋè"/>
          <p:cNvSpPr/>
          <p:nvPr/>
        </p:nvSpPr>
        <p:spPr>
          <a:xfrm>
            <a:off x="757597" y="1628739"/>
            <a:ext cx="10605254" cy="1195064"/>
          </a:xfrm>
          <a:prstGeom prst="roundRect">
            <a:avLst>
              <a:gd name="adj" fmla="val 9200"/>
            </a:avLst>
          </a:prstGeom>
          <a:noFill/>
          <a:ln w="19050" cap="rnd" cmpd="sng" algn="ctr">
            <a:solidFill>
              <a:srgbClr val="C00000"/>
            </a:solidFill>
            <a:prstDash val="solid"/>
            <a:roun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black"/>
              </a:solidFill>
              <a:effectLst/>
              <a:uLnTx/>
              <a:uFillTx/>
              <a:latin typeface="Arial" panose="020B0604020202020204"/>
              <a:ea typeface="微软雅黑" panose="020B0503020204020204" pitchFamily="34" charset="-122"/>
              <a:cs typeface="+mn-cs"/>
            </a:endParaRPr>
          </a:p>
        </p:txBody>
      </p:sp>
      <p:sp>
        <p:nvSpPr>
          <p:cNvPr id="12" name="Freeform 32"/>
          <p:cNvSpPr>
            <a:spLocks noChangeAspect="1" noChangeArrowheads="1"/>
          </p:cNvSpPr>
          <p:nvPr/>
        </p:nvSpPr>
        <p:spPr bwMode="auto">
          <a:xfrm>
            <a:off x="1042321" y="1887714"/>
            <a:ext cx="387417" cy="608586"/>
          </a:xfrm>
          <a:custGeom>
            <a:avLst/>
            <a:gdLst>
              <a:gd name="T0" fmla="*/ 406 w 657"/>
              <a:gd name="T1" fmla="*/ 947 h 1032"/>
              <a:gd name="T2" fmla="*/ 333 w 657"/>
              <a:gd name="T3" fmla="*/ 1031 h 1032"/>
              <a:gd name="T4" fmla="*/ 250 w 657"/>
              <a:gd name="T5" fmla="*/ 947 h 1032"/>
              <a:gd name="T6" fmla="*/ 448 w 657"/>
              <a:gd name="T7" fmla="*/ 916 h 1032"/>
              <a:gd name="T8" fmla="*/ 198 w 657"/>
              <a:gd name="T9" fmla="*/ 833 h 1032"/>
              <a:gd name="T10" fmla="*/ 656 w 657"/>
              <a:gd name="T11" fmla="*/ 333 h 1032"/>
              <a:gd name="T12" fmla="*/ 562 w 657"/>
              <a:gd name="T13" fmla="*/ 562 h 1032"/>
              <a:gd name="T14" fmla="*/ 531 w 657"/>
              <a:gd name="T15" fmla="*/ 635 h 1032"/>
              <a:gd name="T16" fmla="*/ 500 w 657"/>
              <a:gd name="T17" fmla="*/ 708 h 1032"/>
              <a:gd name="T18" fmla="*/ 500 w 657"/>
              <a:gd name="T19" fmla="*/ 729 h 1032"/>
              <a:gd name="T20" fmla="*/ 166 w 657"/>
              <a:gd name="T21" fmla="*/ 791 h 1032"/>
              <a:gd name="T22" fmla="*/ 156 w 657"/>
              <a:gd name="T23" fmla="*/ 708 h 1032"/>
              <a:gd name="T24" fmla="*/ 135 w 657"/>
              <a:gd name="T25" fmla="*/ 635 h 1032"/>
              <a:gd name="T26" fmla="*/ 93 w 657"/>
              <a:gd name="T27" fmla="*/ 552 h 1032"/>
              <a:gd name="T28" fmla="*/ 0 w 657"/>
              <a:gd name="T29" fmla="*/ 333 h 1032"/>
              <a:gd name="T30" fmla="*/ 333 w 657"/>
              <a:gd name="T31" fmla="*/ 0 h 1032"/>
              <a:gd name="T32" fmla="*/ 656 w 657"/>
              <a:gd name="T33" fmla="*/ 333 h 1032"/>
              <a:gd name="T34" fmla="*/ 510 w 657"/>
              <a:gd name="T35" fmla="*/ 156 h 1032"/>
              <a:gd name="T36" fmla="*/ 156 w 657"/>
              <a:gd name="T37" fmla="*/ 156 h 1032"/>
              <a:gd name="T38" fmla="*/ 146 w 657"/>
              <a:gd name="T39" fmla="*/ 499 h 1032"/>
              <a:gd name="T40" fmla="*/ 166 w 657"/>
              <a:gd name="T41" fmla="*/ 541 h 1032"/>
              <a:gd name="T42" fmla="*/ 229 w 657"/>
              <a:gd name="T43" fmla="*/ 666 h 1032"/>
              <a:gd name="T44" fmla="*/ 427 w 657"/>
              <a:gd name="T45" fmla="*/ 718 h 1032"/>
              <a:gd name="T46" fmla="*/ 458 w 657"/>
              <a:gd name="T47" fmla="*/ 604 h 1032"/>
              <a:gd name="T48" fmla="*/ 510 w 657"/>
              <a:gd name="T49" fmla="*/ 520 h 1032"/>
              <a:gd name="T50" fmla="*/ 583 w 657"/>
              <a:gd name="T51" fmla="*/ 333 h 1032"/>
              <a:gd name="T52" fmla="*/ 354 w 657"/>
              <a:gd name="T53" fmla="*/ 354 h 1032"/>
              <a:gd name="T54" fmla="*/ 302 w 657"/>
              <a:gd name="T55" fmla="*/ 354 h 1032"/>
              <a:gd name="T56" fmla="*/ 239 w 657"/>
              <a:gd name="T57" fmla="*/ 354 h 1032"/>
              <a:gd name="T58" fmla="*/ 250 w 657"/>
              <a:gd name="T59" fmla="*/ 499 h 1032"/>
              <a:gd name="T60" fmla="*/ 302 w 657"/>
              <a:gd name="T61" fmla="*/ 499 h 1032"/>
              <a:gd name="T62" fmla="*/ 364 w 657"/>
              <a:gd name="T63" fmla="*/ 499 h 1032"/>
              <a:gd name="T64" fmla="*/ 416 w 657"/>
              <a:gd name="T65" fmla="*/ 499 h 1032"/>
              <a:gd name="T66" fmla="*/ 427 w 657"/>
              <a:gd name="T67" fmla="*/ 354 h 1032"/>
              <a:gd name="T68" fmla="*/ 385 w 657"/>
              <a:gd name="T69" fmla="*/ 416 h 10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57" h="1032">
                <a:moveTo>
                  <a:pt x="250" y="947"/>
                </a:moveTo>
                <a:cubicBezTo>
                  <a:pt x="406" y="947"/>
                  <a:pt x="406" y="947"/>
                  <a:pt x="406" y="947"/>
                </a:cubicBezTo>
                <a:cubicBezTo>
                  <a:pt x="406" y="968"/>
                  <a:pt x="396" y="989"/>
                  <a:pt x="385" y="1010"/>
                </a:cubicBezTo>
                <a:cubicBezTo>
                  <a:pt x="364" y="1020"/>
                  <a:pt x="354" y="1031"/>
                  <a:pt x="333" y="1031"/>
                </a:cubicBezTo>
                <a:cubicBezTo>
                  <a:pt x="312" y="1031"/>
                  <a:pt x="291" y="1020"/>
                  <a:pt x="281" y="1010"/>
                </a:cubicBezTo>
                <a:cubicBezTo>
                  <a:pt x="260" y="989"/>
                  <a:pt x="250" y="968"/>
                  <a:pt x="250" y="947"/>
                </a:cubicBezTo>
                <a:close/>
                <a:moveTo>
                  <a:pt x="208" y="916"/>
                </a:moveTo>
                <a:cubicBezTo>
                  <a:pt x="448" y="916"/>
                  <a:pt x="448" y="916"/>
                  <a:pt x="448" y="916"/>
                </a:cubicBezTo>
                <a:cubicBezTo>
                  <a:pt x="458" y="833"/>
                  <a:pt x="458" y="833"/>
                  <a:pt x="458" y="833"/>
                </a:cubicBezTo>
                <a:cubicBezTo>
                  <a:pt x="198" y="833"/>
                  <a:pt x="198" y="833"/>
                  <a:pt x="198" y="833"/>
                </a:cubicBezTo>
                <a:lnTo>
                  <a:pt x="208" y="916"/>
                </a:lnTo>
                <a:close/>
                <a:moveTo>
                  <a:pt x="656" y="333"/>
                </a:moveTo>
                <a:cubicBezTo>
                  <a:pt x="656" y="416"/>
                  <a:pt x="625" y="489"/>
                  <a:pt x="573" y="552"/>
                </a:cubicBezTo>
                <a:lnTo>
                  <a:pt x="562" y="562"/>
                </a:lnTo>
                <a:cubicBezTo>
                  <a:pt x="562" y="562"/>
                  <a:pt x="562" y="572"/>
                  <a:pt x="552" y="572"/>
                </a:cubicBezTo>
                <a:cubicBezTo>
                  <a:pt x="541" y="593"/>
                  <a:pt x="541" y="614"/>
                  <a:pt x="531" y="635"/>
                </a:cubicBezTo>
                <a:cubicBezTo>
                  <a:pt x="521" y="656"/>
                  <a:pt x="510" y="677"/>
                  <a:pt x="510" y="697"/>
                </a:cubicBezTo>
                <a:cubicBezTo>
                  <a:pt x="500" y="697"/>
                  <a:pt x="500" y="697"/>
                  <a:pt x="500" y="708"/>
                </a:cubicBezTo>
                <a:lnTo>
                  <a:pt x="500" y="718"/>
                </a:lnTo>
                <a:cubicBezTo>
                  <a:pt x="500" y="729"/>
                  <a:pt x="500" y="729"/>
                  <a:pt x="500" y="729"/>
                </a:cubicBezTo>
                <a:cubicBezTo>
                  <a:pt x="500" y="791"/>
                  <a:pt x="500" y="791"/>
                  <a:pt x="500" y="791"/>
                </a:cubicBezTo>
                <a:cubicBezTo>
                  <a:pt x="166" y="791"/>
                  <a:pt x="166" y="791"/>
                  <a:pt x="166" y="791"/>
                </a:cubicBezTo>
                <a:cubicBezTo>
                  <a:pt x="166" y="729"/>
                  <a:pt x="166" y="729"/>
                  <a:pt x="166" y="729"/>
                </a:cubicBezTo>
                <a:cubicBezTo>
                  <a:pt x="166" y="718"/>
                  <a:pt x="156" y="718"/>
                  <a:pt x="156" y="708"/>
                </a:cubicBezTo>
                <a:lnTo>
                  <a:pt x="156" y="697"/>
                </a:lnTo>
                <a:cubicBezTo>
                  <a:pt x="146" y="677"/>
                  <a:pt x="146" y="656"/>
                  <a:pt x="135" y="635"/>
                </a:cubicBezTo>
                <a:cubicBezTo>
                  <a:pt x="125" y="614"/>
                  <a:pt x="114" y="593"/>
                  <a:pt x="104" y="572"/>
                </a:cubicBezTo>
                <a:cubicBezTo>
                  <a:pt x="93" y="562"/>
                  <a:pt x="93" y="562"/>
                  <a:pt x="93" y="552"/>
                </a:cubicBezTo>
                <a:lnTo>
                  <a:pt x="83" y="552"/>
                </a:lnTo>
                <a:cubicBezTo>
                  <a:pt x="31" y="489"/>
                  <a:pt x="0" y="416"/>
                  <a:pt x="0" y="333"/>
                </a:cubicBezTo>
                <a:cubicBezTo>
                  <a:pt x="0" y="239"/>
                  <a:pt x="31" y="166"/>
                  <a:pt x="104" y="104"/>
                </a:cubicBezTo>
                <a:cubicBezTo>
                  <a:pt x="166" y="31"/>
                  <a:pt x="239" y="0"/>
                  <a:pt x="333" y="0"/>
                </a:cubicBezTo>
                <a:cubicBezTo>
                  <a:pt x="416" y="0"/>
                  <a:pt x="500" y="31"/>
                  <a:pt x="562" y="104"/>
                </a:cubicBezTo>
                <a:cubicBezTo>
                  <a:pt x="625" y="166"/>
                  <a:pt x="656" y="239"/>
                  <a:pt x="656" y="333"/>
                </a:cubicBezTo>
                <a:close/>
                <a:moveTo>
                  <a:pt x="583" y="333"/>
                </a:moveTo>
                <a:cubicBezTo>
                  <a:pt x="583" y="260"/>
                  <a:pt x="562" y="198"/>
                  <a:pt x="510" y="156"/>
                </a:cubicBezTo>
                <a:cubicBezTo>
                  <a:pt x="458" y="104"/>
                  <a:pt x="396" y="83"/>
                  <a:pt x="333" y="83"/>
                </a:cubicBezTo>
                <a:cubicBezTo>
                  <a:pt x="260" y="83"/>
                  <a:pt x="198" y="104"/>
                  <a:pt x="156" y="156"/>
                </a:cubicBezTo>
                <a:cubicBezTo>
                  <a:pt x="104" y="198"/>
                  <a:pt x="73" y="260"/>
                  <a:pt x="73" y="333"/>
                </a:cubicBezTo>
                <a:cubicBezTo>
                  <a:pt x="73" y="396"/>
                  <a:pt x="93" y="448"/>
                  <a:pt x="146" y="499"/>
                </a:cubicBezTo>
                <a:cubicBezTo>
                  <a:pt x="146" y="499"/>
                  <a:pt x="146" y="510"/>
                  <a:pt x="156" y="510"/>
                </a:cubicBezTo>
                <a:cubicBezTo>
                  <a:pt x="156" y="520"/>
                  <a:pt x="166" y="531"/>
                  <a:pt x="166" y="541"/>
                </a:cubicBezTo>
                <a:cubicBezTo>
                  <a:pt x="177" y="562"/>
                  <a:pt x="187" y="583"/>
                  <a:pt x="198" y="604"/>
                </a:cubicBezTo>
                <a:cubicBezTo>
                  <a:pt x="208" y="624"/>
                  <a:pt x="218" y="645"/>
                  <a:pt x="229" y="666"/>
                </a:cubicBezTo>
                <a:cubicBezTo>
                  <a:pt x="229" y="697"/>
                  <a:pt x="239" y="708"/>
                  <a:pt x="239" y="718"/>
                </a:cubicBezTo>
                <a:cubicBezTo>
                  <a:pt x="427" y="718"/>
                  <a:pt x="427" y="718"/>
                  <a:pt x="427" y="718"/>
                </a:cubicBezTo>
                <a:cubicBezTo>
                  <a:pt x="427" y="708"/>
                  <a:pt x="427" y="697"/>
                  <a:pt x="437" y="666"/>
                </a:cubicBezTo>
                <a:cubicBezTo>
                  <a:pt x="437" y="645"/>
                  <a:pt x="448" y="624"/>
                  <a:pt x="458" y="604"/>
                </a:cubicBezTo>
                <a:cubicBezTo>
                  <a:pt x="468" y="583"/>
                  <a:pt x="479" y="562"/>
                  <a:pt x="489" y="541"/>
                </a:cubicBezTo>
                <a:cubicBezTo>
                  <a:pt x="489" y="531"/>
                  <a:pt x="500" y="520"/>
                  <a:pt x="510" y="520"/>
                </a:cubicBezTo>
                <a:cubicBezTo>
                  <a:pt x="510" y="510"/>
                  <a:pt x="510" y="499"/>
                  <a:pt x="521" y="499"/>
                </a:cubicBezTo>
                <a:cubicBezTo>
                  <a:pt x="562" y="448"/>
                  <a:pt x="583" y="396"/>
                  <a:pt x="583" y="333"/>
                </a:cubicBezTo>
                <a:close/>
                <a:moveTo>
                  <a:pt x="385" y="416"/>
                </a:moveTo>
                <a:cubicBezTo>
                  <a:pt x="354" y="354"/>
                  <a:pt x="354" y="354"/>
                  <a:pt x="354" y="354"/>
                </a:cubicBezTo>
                <a:cubicBezTo>
                  <a:pt x="333" y="302"/>
                  <a:pt x="333" y="302"/>
                  <a:pt x="333" y="302"/>
                </a:cubicBezTo>
                <a:cubicBezTo>
                  <a:pt x="302" y="354"/>
                  <a:pt x="302" y="354"/>
                  <a:pt x="302" y="354"/>
                </a:cubicBezTo>
                <a:cubicBezTo>
                  <a:pt x="271" y="416"/>
                  <a:pt x="271" y="416"/>
                  <a:pt x="271" y="416"/>
                </a:cubicBezTo>
                <a:cubicBezTo>
                  <a:pt x="239" y="354"/>
                  <a:pt x="239" y="354"/>
                  <a:pt x="239" y="354"/>
                </a:cubicBezTo>
                <a:cubicBezTo>
                  <a:pt x="187" y="385"/>
                  <a:pt x="187" y="385"/>
                  <a:pt x="187" y="385"/>
                </a:cubicBezTo>
                <a:cubicBezTo>
                  <a:pt x="250" y="499"/>
                  <a:pt x="250" y="499"/>
                  <a:pt x="250" y="499"/>
                </a:cubicBezTo>
                <a:cubicBezTo>
                  <a:pt x="271" y="552"/>
                  <a:pt x="271" y="552"/>
                  <a:pt x="271" y="552"/>
                </a:cubicBezTo>
                <a:cubicBezTo>
                  <a:pt x="302" y="499"/>
                  <a:pt x="302" y="499"/>
                  <a:pt x="302" y="499"/>
                </a:cubicBezTo>
                <a:cubicBezTo>
                  <a:pt x="333" y="437"/>
                  <a:pt x="333" y="437"/>
                  <a:pt x="333" y="437"/>
                </a:cubicBezTo>
                <a:cubicBezTo>
                  <a:pt x="364" y="499"/>
                  <a:pt x="364" y="499"/>
                  <a:pt x="364" y="499"/>
                </a:cubicBezTo>
                <a:cubicBezTo>
                  <a:pt x="385" y="552"/>
                  <a:pt x="385" y="552"/>
                  <a:pt x="385" y="552"/>
                </a:cubicBezTo>
                <a:cubicBezTo>
                  <a:pt x="416" y="499"/>
                  <a:pt x="416" y="499"/>
                  <a:pt x="416" y="499"/>
                </a:cubicBezTo>
                <a:cubicBezTo>
                  <a:pt x="479" y="385"/>
                  <a:pt x="479" y="385"/>
                  <a:pt x="479" y="385"/>
                </a:cubicBezTo>
                <a:cubicBezTo>
                  <a:pt x="427" y="354"/>
                  <a:pt x="427" y="354"/>
                  <a:pt x="427" y="354"/>
                </a:cubicBezTo>
                <a:lnTo>
                  <a:pt x="385" y="416"/>
                </a:lnTo>
                <a:close/>
                <a:moveTo>
                  <a:pt x="385" y="416"/>
                </a:moveTo>
                <a:lnTo>
                  <a:pt x="385" y="416"/>
                </a:lnTo>
                <a:close/>
              </a:path>
            </a:pathLst>
          </a:custGeom>
          <a:solidFill>
            <a:srgbClr val="C00000"/>
          </a:solidFill>
          <a:ln>
            <a:solidFill>
              <a:srgbClr val="C00000"/>
            </a:solidFill>
          </a:ln>
          <a:effectLst/>
        </p:spPr>
        <p:txBody>
          <a:bodyPr wrap="none" lIns="137132" tIns="68567" rIns="137132" bIns="68567" anchor="ctr"/>
          <a:lstStyle/>
          <a:p>
            <a:pPr>
              <a:defRPr/>
            </a:pPr>
            <a:endParaRPr lang="en-US" dirty="0">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13" name="矩形 12"/>
          <p:cNvSpPr/>
          <p:nvPr/>
        </p:nvSpPr>
        <p:spPr>
          <a:xfrm>
            <a:off x="1656468" y="3116162"/>
            <a:ext cx="9794127" cy="1200329"/>
          </a:xfrm>
          <a:prstGeom prst="rect">
            <a:avLst/>
          </a:prstGeom>
        </p:spPr>
        <p:txBody>
          <a:bodyPr wrap="square">
            <a:spAutoFit/>
          </a:bodyPr>
          <a:lstStyle/>
          <a:p>
            <a:pPr algn="just">
              <a:lnSpc>
                <a:spcPct val="150000"/>
              </a:lnSpc>
            </a:pPr>
            <a:r>
              <a:rPr lang="zh-CN" altLang="en-US" sz="1600" b="1" dirty="0">
                <a:solidFill>
                  <a:srgbClr val="C00000"/>
                </a:solidFill>
                <a:latin typeface="微软雅黑" panose="020B0503020204020204" pitchFamily="34" charset="-122"/>
                <a:ea typeface="微软雅黑" panose="020B0503020204020204" pitchFamily="34" charset="-122"/>
              </a:rPr>
              <a:t>子公司层面：</a:t>
            </a:r>
            <a:endParaRPr lang="en-US" altLang="zh-CN" sz="1600" b="1" dirty="0">
              <a:solidFill>
                <a:srgbClr val="C00000"/>
              </a:solidFill>
              <a:latin typeface="微软雅黑" panose="020B0503020204020204" pitchFamily="34" charset="-122"/>
              <a:ea typeface="微软雅黑" panose="020B0503020204020204" pitchFamily="34" charset="-122"/>
            </a:endParaRPr>
          </a:p>
          <a:p>
            <a:pPr algn="just">
              <a:lnSpc>
                <a:spcPct val="150000"/>
              </a:lnSpc>
            </a:pPr>
            <a:r>
              <a:rPr lang="zh-CN" altLang="en-US" sz="1600" dirty="0">
                <a:latin typeface="微软雅黑" panose="020B0503020204020204" pitchFamily="34" charset="-122"/>
                <a:ea typeface="微软雅黑" panose="020B0503020204020204" pitchFamily="34" charset="-122"/>
              </a:rPr>
              <a:t>下发了</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关于各子公司资本新规下信用风险权重法相关工作要求的通知</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，对七家并表子公司进行了部署。</a:t>
            </a:r>
            <a:endParaRPr lang="zh-CN" altLang="en-US" sz="1600" dirty="0">
              <a:latin typeface="微软雅黑" panose="020B0503020204020204" pitchFamily="34" charset="-122"/>
              <a:ea typeface="微软雅黑" panose="020B0503020204020204" pitchFamily="34" charset="-122"/>
            </a:endParaRPr>
          </a:p>
          <a:p>
            <a:pPr algn="just">
              <a:lnSpc>
                <a:spcPct val="150000"/>
              </a:lnSpc>
            </a:pPr>
            <a:endParaRPr lang="en-US" altLang="zh-CN" sz="1600" dirty="0">
              <a:latin typeface="微软雅黑" panose="020B0503020204020204" pitchFamily="34" charset="-122"/>
              <a:ea typeface="微软雅黑" panose="020B0503020204020204" pitchFamily="34" charset="-122"/>
            </a:endParaRPr>
          </a:p>
        </p:txBody>
      </p:sp>
      <p:sp>
        <p:nvSpPr>
          <p:cNvPr id="14" name="íṧļíḋè"/>
          <p:cNvSpPr/>
          <p:nvPr/>
        </p:nvSpPr>
        <p:spPr>
          <a:xfrm>
            <a:off x="757597" y="3052456"/>
            <a:ext cx="10605254" cy="1035382"/>
          </a:xfrm>
          <a:prstGeom prst="roundRect">
            <a:avLst>
              <a:gd name="adj" fmla="val 9200"/>
            </a:avLst>
          </a:prstGeom>
          <a:noFill/>
          <a:ln w="19050" cap="rnd" cmpd="sng" algn="ctr">
            <a:solidFill>
              <a:schemeClr val="accent1">
                <a:lumMod val="50000"/>
              </a:schemeClr>
            </a:solidFill>
            <a:prstDash val="solid"/>
            <a:roun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black"/>
              </a:solidFill>
              <a:effectLst/>
              <a:uLnTx/>
              <a:uFillTx/>
              <a:latin typeface="Arial" panose="020B0604020202020204"/>
              <a:ea typeface="微软雅黑" panose="020B0503020204020204" pitchFamily="34" charset="-122"/>
              <a:cs typeface="+mn-cs"/>
            </a:endParaRPr>
          </a:p>
        </p:txBody>
      </p:sp>
      <p:sp>
        <p:nvSpPr>
          <p:cNvPr id="15" name="Freeform 32"/>
          <p:cNvSpPr>
            <a:spLocks noChangeAspect="1" noChangeArrowheads="1"/>
          </p:cNvSpPr>
          <p:nvPr/>
        </p:nvSpPr>
        <p:spPr bwMode="auto">
          <a:xfrm>
            <a:off x="1042321" y="3216865"/>
            <a:ext cx="387417" cy="608586"/>
          </a:xfrm>
          <a:custGeom>
            <a:avLst/>
            <a:gdLst>
              <a:gd name="T0" fmla="*/ 406 w 657"/>
              <a:gd name="T1" fmla="*/ 947 h 1032"/>
              <a:gd name="T2" fmla="*/ 333 w 657"/>
              <a:gd name="T3" fmla="*/ 1031 h 1032"/>
              <a:gd name="T4" fmla="*/ 250 w 657"/>
              <a:gd name="T5" fmla="*/ 947 h 1032"/>
              <a:gd name="T6" fmla="*/ 448 w 657"/>
              <a:gd name="T7" fmla="*/ 916 h 1032"/>
              <a:gd name="T8" fmla="*/ 198 w 657"/>
              <a:gd name="T9" fmla="*/ 833 h 1032"/>
              <a:gd name="T10" fmla="*/ 656 w 657"/>
              <a:gd name="T11" fmla="*/ 333 h 1032"/>
              <a:gd name="T12" fmla="*/ 562 w 657"/>
              <a:gd name="T13" fmla="*/ 562 h 1032"/>
              <a:gd name="T14" fmla="*/ 531 w 657"/>
              <a:gd name="T15" fmla="*/ 635 h 1032"/>
              <a:gd name="T16" fmla="*/ 500 w 657"/>
              <a:gd name="T17" fmla="*/ 708 h 1032"/>
              <a:gd name="T18" fmla="*/ 500 w 657"/>
              <a:gd name="T19" fmla="*/ 729 h 1032"/>
              <a:gd name="T20" fmla="*/ 166 w 657"/>
              <a:gd name="T21" fmla="*/ 791 h 1032"/>
              <a:gd name="T22" fmla="*/ 156 w 657"/>
              <a:gd name="T23" fmla="*/ 708 h 1032"/>
              <a:gd name="T24" fmla="*/ 135 w 657"/>
              <a:gd name="T25" fmla="*/ 635 h 1032"/>
              <a:gd name="T26" fmla="*/ 93 w 657"/>
              <a:gd name="T27" fmla="*/ 552 h 1032"/>
              <a:gd name="T28" fmla="*/ 0 w 657"/>
              <a:gd name="T29" fmla="*/ 333 h 1032"/>
              <a:gd name="T30" fmla="*/ 333 w 657"/>
              <a:gd name="T31" fmla="*/ 0 h 1032"/>
              <a:gd name="T32" fmla="*/ 656 w 657"/>
              <a:gd name="T33" fmla="*/ 333 h 1032"/>
              <a:gd name="T34" fmla="*/ 510 w 657"/>
              <a:gd name="T35" fmla="*/ 156 h 1032"/>
              <a:gd name="T36" fmla="*/ 156 w 657"/>
              <a:gd name="T37" fmla="*/ 156 h 1032"/>
              <a:gd name="T38" fmla="*/ 146 w 657"/>
              <a:gd name="T39" fmla="*/ 499 h 1032"/>
              <a:gd name="T40" fmla="*/ 166 w 657"/>
              <a:gd name="T41" fmla="*/ 541 h 1032"/>
              <a:gd name="T42" fmla="*/ 229 w 657"/>
              <a:gd name="T43" fmla="*/ 666 h 1032"/>
              <a:gd name="T44" fmla="*/ 427 w 657"/>
              <a:gd name="T45" fmla="*/ 718 h 1032"/>
              <a:gd name="T46" fmla="*/ 458 w 657"/>
              <a:gd name="T47" fmla="*/ 604 h 1032"/>
              <a:gd name="T48" fmla="*/ 510 w 657"/>
              <a:gd name="T49" fmla="*/ 520 h 1032"/>
              <a:gd name="T50" fmla="*/ 583 w 657"/>
              <a:gd name="T51" fmla="*/ 333 h 1032"/>
              <a:gd name="T52" fmla="*/ 354 w 657"/>
              <a:gd name="T53" fmla="*/ 354 h 1032"/>
              <a:gd name="T54" fmla="*/ 302 w 657"/>
              <a:gd name="T55" fmla="*/ 354 h 1032"/>
              <a:gd name="T56" fmla="*/ 239 w 657"/>
              <a:gd name="T57" fmla="*/ 354 h 1032"/>
              <a:gd name="T58" fmla="*/ 250 w 657"/>
              <a:gd name="T59" fmla="*/ 499 h 1032"/>
              <a:gd name="T60" fmla="*/ 302 w 657"/>
              <a:gd name="T61" fmla="*/ 499 h 1032"/>
              <a:gd name="T62" fmla="*/ 364 w 657"/>
              <a:gd name="T63" fmla="*/ 499 h 1032"/>
              <a:gd name="T64" fmla="*/ 416 w 657"/>
              <a:gd name="T65" fmla="*/ 499 h 1032"/>
              <a:gd name="T66" fmla="*/ 427 w 657"/>
              <a:gd name="T67" fmla="*/ 354 h 1032"/>
              <a:gd name="T68" fmla="*/ 385 w 657"/>
              <a:gd name="T69" fmla="*/ 416 h 10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57" h="1032">
                <a:moveTo>
                  <a:pt x="250" y="947"/>
                </a:moveTo>
                <a:cubicBezTo>
                  <a:pt x="406" y="947"/>
                  <a:pt x="406" y="947"/>
                  <a:pt x="406" y="947"/>
                </a:cubicBezTo>
                <a:cubicBezTo>
                  <a:pt x="406" y="968"/>
                  <a:pt x="396" y="989"/>
                  <a:pt x="385" y="1010"/>
                </a:cubicBezTo>
                <a:cubicBezTo>
                  <a:pt x="364" y="1020"/>
                  <a:pt x="354" y="1031"/>
                  <a:pt x="333" y="1031"/>
                </a:cubicBezTo>
                <a:cubicBezTo>
                  <a:pt x="312" y="1031"/>
                  <a:pt x="291" y="1020"/>
                  <a:pt x="281" y="1010"/>
                </a:cubicBezTo>
                <a:cubicBezTo>
                  <a:pt x="260" y="989"/>
                  <a:pt x="250" y="968"/>
                  <a:pt x="250" y="947"/>
                </a:cubicBezTo>
                <a:close/>
                <a:moveTo>
                  <a:pt x="208" y="916"/>
                </a:moveTo>
                <a:cubicBezTo>
                  <a:pt x="448" y="916"/>
                  <a:pt x="448" y="916"/>
                  <a:pt x="448" y="916"/>
                </a:cubicBezTo>
                <a:cubicBezTo>
                  <a:pt x="458" y="833"/>
                  <a:pt x="458" y="833"/>
                  <a:pt x="458" y="833"/>
                </a:cubicBezTo>
                <a:cubicBezTo>
                  <a:pt x="198" y="833"/>
                  <a:pt x="198" y="833"/>
                  <a:pt x="198" y="833"/>
                </a:cubicBezTo>
                <a:lnTo>
                  <a:pt x="208" y="916"/>
                </a:lnTo>
                <a:close/>
                <a:moveTo>
                  <a:pt x="656" y="333"/>
                </a:moveTo>
                <a:cubicBezTo>
                  <a:pt x="656" y="416"/>
                  <a:pt x="625" y="489"/>
                  <a:pt x="573" y="552"/>
                </a:cubicBezTo>
                <a:lnTo>
                  <a:pt x="562" y="562"/>
                </a:lnTo>
                <a:cubicBezTo>
                  <a:pt x="562" y="562"/>
                  <a:pt x="562" y="572"/>
                  <a:pt x="552" y="572"/>
                </a:cubicBezTo>
                <a:cubicBezTo>
                  <a:pt x="541" y="593"/>
                  <a:pt x="541" y="614"/>
                  <a:pt x="531" y="635"/>
                </a:cubicBezTo>
                <a:cubicBezTo>
                  <a:pt x="521" y="656"/>
                  <a:pt x="510" y="677"/>
                  <a:pt x="510" y="697"/>
                </a:cubicBezTo>
                <a:cubicBezTo>
                  <a:pt x="500" y="697"/>
                  <a:pt x="500" y="697"/>
                  <a:pt x="500" y="708"/>
                </a:cubicBezTo>
                <a:lnTo>
                  <a:pt x="500" y="718"/>
                </a:lnTo>
                <a:cubicBezTo>
                  <a:pt x="500" y="729"/>
                  <a:pt x="500" y="729"/>
                  <a:pt x="500" y="729"/>
                </a:cubicBezTo>
                <a:cubicBezTo>
                  <a:pt x="500" y="791"/>
                  <a:pt x="500" y="791"/>
                  <a:pt x="500" y="791"/>
                </a:cubicBezTo>
                <a:cubicBezTo>
                  <a:pt x="166" y="791"/>
                  <a:pt x="166" y="791"/>
                  <a:pt x="166" y="791"/>
                </a:cubicBezTo>
                <a:cubicBezTo>
                  <a:pt x="166" y="729"/>
                  <a:pt x="166" y="729"/>
                  <a:pt x="166" y="729"/>
                </a:cubicBezTo>
                <a:cubicBezTo>
                  <a:pt x="166" y="718"/>
                  <a:pt x="156" y="718"/>
                  <a:pt x="156" y="708"/>
                </a:cubicBezTo>
                <a:lnTo>
                  <a:pt x="156" y="697"/>
                </a:lnTo>
                <a:cubicBezTo>
                  <a:pt x="146" y="677"/>
                  <a:pt x="146" y="656"/>
                  <a:pt x="135" y="635"/>
                </a:cubicBezTo>
                <a:cubicBezTo>
                  <a:pt x="125" y="614"/>
                  <a:pt x="114" y="593"/>
                  <a:pt x="104" y="572"/>
                </a:cubicBezTo>
                <a:cubicBezTo>
                  <a:pt x="93" y="562"/>
                  <a:pt x="93" y="562"/>
                  <a:pt x="93" y="552"/>
                </a:cubicBezTo>
                <a:lnTo>
                  <a:pt x="83" y="552"/>
                </a:lnTo>
                <a:cubicBezTo>
                  <a:pt x="31" y="489"/>
                  <a:pt x="0" y="416"/>
                  <a:pt x="0" y="333"/>
                </a:cubicBezTo>
                <a:cubicBezTo>
                  <a:pt x="0" y="239"/>
                  <a:pt x="31" y="166"/>
                  <a:pt x="104" y="104"/>
                </a:cubicBezTo>
                <a:cubicBezTo>
                  <a:pt x="166" y="31"/>
                  <a:pt x="239" y="0"/>
                  <a:pt x="333" y="0"/>
                </a:cubicBezTo>
                <a:cubicBezTo>
                  <a:pt x="416" y="0"/>
                  <a:pt x="500" y="31"/>
                  <a:pt x="562" y="104"/>
                </a:cubicBezTo>
                <a:cubicBezTo>
                  <a:pt x="625" y="166"/>
                  <a:pt x="656" y="239"/>
                  <a:pt x="656" y="333"/>
                </a:cubicBezTo>
                <a:close/>
                <a:moveTo>
                  <a:pt x="583" y="333"/>
                </a:moveTo>
                <a:cubicBezTo>
                  <a:pt x="583" y="260"/>
                  <a:pt x="562" y="198"/>
                  <a:pt x="510" y="156"/>
                </a:cubicBezTo>
                <a:cubicBezTo>
                  <a:pt x="458" y="104"/>
                  <a:pt x="396" y="83"/>
                  <a:pt x="333" y="83"/>
                </a:cubicBezTo>
                <a:cubicBezTo>
                  <a:pt x="260" y="83"/>
                  <a:pt x="198" y="104"/>
                  <a:pt x="156" y="156"/>
                </a:cubicBezTo>
                <a:cubicBezTo>
                  <a:pt x="104" y="198"/>
                  <a:pt x="73" y="260"/>
                  <a:pt x="73" y="333"/>
                </a:cubicBezTo>
                <a:cubicBezTo>
                  <a:pt x="73" y="396"/>
                  <a:pt x="93" y="448"/>
                  <a:pt x="146" y="499"/>
                </a:cubicBezTo>
                <a:cubicBezTo>
                  <a:pt x="146" y="499"/>
                  <a:pt x="146" y="510"/>
                  <a:pt x="156" y="510"/>
                </a:cubicBezTo>
                <a:cubicBezTo>
                  <a:pt x="156" y="520"/>
                  <a:pt x="166" y="531"/>
                  <a:pt x="166" y="541"/>
                </a:cubicBezTo>
                <a:cubicBezTo>
                  <a:pt x="177" y="562"/>
                  <a:pt x="187" y="583"/>
                  <a:pt x="198" y="604"/>
                </a:cubicBezTo>
                <a:cubicBezTo>
                  <a:pt x="208" y="624"/>
                  <a:pt x="218" y="645"/>
                  <a:pt x="229" y="666"/>
                </a:cubicBezTo>
                <a:cubicBezTo>
                  <a:pt x="229" y="697"/>
                  <a:pt x="239" y="708"/>
                  <a:pt x="239" y="718"/>
                </a:cubicBezTo>
                <a:cubicBezTo>
                  <a:pt x="427" y="718"/>
                  <a:pt x="427" y="718"/>
                  <a:pt x="427" y="718"/>
                </a:cubicBezTo>
                <a:cubicBezTo>
                  <a:pt x="427" y="708"/>
                  <a:pt x="427" y="697"/>
                  <a:pt x="437" y="666"/>
                </a:cubicBezTo>
                <a:cubicBezTo>
                  <a:pt x="437" y="645"/>
                  <a:pt x="448" y="624"/>
                  <a:pt x="458" y="604"/>
                </a:cubicBezTo>
                <a:cubicBezTo>
                  <a:pt x="468" y="583"/>
                  <a:pt x="479" y="562"/>
                  <a:pt x="489" y="541"/>
                </a:cubicBezTo>
                <a:cubicBezTo>
                  <a:pt x="489" y="531"/>
                  <a:pt x="500" y="520"/>
                  <a:pt x="510" y="520"/>
                </a:cubicBezTo>
                <a:cubicBezTo>
                  <a:pt x="510" y="510"/>
                  <a:pt x="510" y="499"/>
                  <a:pt x="521" y="499"/>
                </a:cubicBezTo>
                <a:cubicBezTo>
                  <a:pt x="562" y="448"/>
                  <a:pt x="583" y="396"/>
                  <a:pt x="583" y="333"/>
                </a:cubicBezTo>
                <a:close/>
                <a:moveTo>
                  <a:pt x="385" y="416"/>
                </a:moveTo>
                <a:cubicBezTo>
                  <a:pt x="354" y="354"/>
                  <a:pt x="354" y="354"/>
                  <a:pt x="354" y="354"/>
                </a:cubicBezTo>
                <a:cubicBezTo>
                  <a:pt x="333" y="302"/>
                  <a:pt x="333" y="302"/>
                  <a:pt x="333" y="302"/>
                </a:cubicBezTo>
                <a:cubicBezTo>
                  <a:pt x="302" y="354"/>
                  <a:pt x="302" y="354"/>
                  <a:pt x="302" y="354"/>
                </a:cubicBezTo>
                <a:cubicBezTo>
                  <a:pt x="271" y="416"/>
                  <a:pt x="271" y="416"/>
                  <a:pt x="271" y="416"/>
                </a:cubicBezTo>
                <a:cubicBezTo>
                  <a:pt x="239" y="354"/>
                  <a:pt x="239" y="354"/>
                  <a:pt x="239" y="354"/>
                </a:cubicBezTo>
                <a:cubicBezTo>
                  <a:pt x="187" y="385"/>
                  <a:pt x="187" y="385"/>
                  <a:pt x="187" y="385"/>
                </a:cubicBezTo>
                <a:cubicBezTo>
                  <a:pt x="250" y="499"/>
                  <a:pt x="250" y="499"/>
                  <a:pt x="250" y="499"/>
                </a:cubicBezTo>
                <a:cubicBezTo>
                  <a:pt x="271" y="552"/>
                  <a:pt x="271" y="552"/>
                  <a:pt x="271" y="552"/>
                </a:cubicBezTo>
                <a:cubicBezTo>
                  <a:pt x="302" y="499"/>
                  <a:pt x="302" y="499"/>
                  <a:pt x="302" y="499"/>
                </a:cubicBezTo>
                <a:cubicBezTo>
                  <a:pt x="333" y="437"/>
                  <a:pt x="333" y="437"/>
                  <a:pt x="333" y="437"/>
                </a:cubicBezTo>
                <a:cubicBezTo>
                  <a:pt x="364" y="499"/>
                  <a:pt x="364" y="499"/>
                  <a:pt x="364" y="499"/>
                </a:cubicBezTo>
                <a:cubicBezTo>
                  <a:pt x="385" y="552"/>
                  <a:pt x="385" y="552"/>
                  <a:pt x="385" y="552"/>
                </a:cubicBezTo>
                <a:cubicBezTo>
                  <a:pt x="416" y="499"/>
                  <a:pt x="416" y="499"/>
                  <a:pt x="416" y="499"/>
                </a:cubicBezTo>
                <a:cubicBezTo>
                  <a:pt x="479" y="385"/>
                  <a:pt x="479" y="385"/>
                  <a:pt x="479" y="385"/>
                </a:cubicBezTo>
                <a:cubicBezTo>
                  <a:pt x="427" y="354"/>
                  <a:pt x="427" y="354"/>
                  <a:pt x="427" y="354"/>
                </a:cubicBezTo>
                <a:lnTo>
                  <a:pt x="385" y="416"/>
                </a:lnTo>
                <a:close/>
                <a:moveTo>
                  <a:pt x="385" y="416"/>
                </a:moveTo>
                <a:lnTo>
                  <a:pt x="385" y="416"/>
                </a:lnTo>
                <a:close/>
              </a:path>
            </a:pathLst>
          </a:custGeom>
          <a:solidFill>
            <a:schemeClr val="accent1">
              <a:lumMod val="50000"/>
            </a:schemeClr>
          </a:solidFill>
          <a:ln>
            <a:solidFill>
              <a:schemeClr val="accent1">
                <a:lumMod val="50000"/>
              </a:schemeClr>
            </a:solidFill>
          </a:ln>
          <a:effectLst/>
        </p:spPr>
        <p:txBody>
          <a:bodyPr wrap="none" lIns="137132" tIns="68567" rIns="137132" bIns="68567" anchor="ctr"/>
          <a:lstStyle/>
          <a:p>
            <a:pPr>
              <a:defRPr/>
            </a:pPr>
            <a:endParaRPr lang="en-US" dirty="0">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16" name="矩形 15"/>
          <p:cNvSpPr/>
          <p:nvPr/>
        </p:nvSpPr>
        <p:spPr>
          <a:xfrm>
            <a:off x="1656467" y="4345405"/>
            <a:ext cx="9621133" cy="1569660"/>
          </a:xfrm>
          <a:prstGeom prst="rect">
            <a:avLst/>
          </a:prstGeom>
        </p:spPr>
        <p:txBody>
          <a:bodyPr wrap="square">
            <a:spAutoFit/>
          </a:bodyPr>
          <a:lstStyle/>
          <a:p>
            <a:pPr algn="just">
              <a:lnSpc>
                <a:spcPct val="150000"/>
              </a:lnSpc>
            </a:pPr>
            <a:r>
              <a:rPr lang="zh-CN" altLang="en-US" sz="1600" b="1" dirty="0">
                <a:solidFill>
                  <a:srgbClr val="C00000"/>
                </a:solidFill>
                <a:latin typeface="微软雅黑" panose="020B0503020204020204" pitchFamily="34" charset="-122"/>
                <a:ea typeface="微软雅黑" panose="020B0503020204020204" pitchFamily="34" charset="-122"/>
              </a:rPr>
              <a:t>分行层面</a:t>
            </a:r>
            <a:r>
              <a:rPr lang="zh-CN" altLang="en-US" sz="1600" b="1" dirty="0" smtClean="0">
                <a:solidFill>
                  <a:srgbClr val="C00000"/>
                </a:solidFill>
                <a:latin typeface="微软雅黑" panose="020B0503020204020204" pitchFamily="34" charset="-122"/>
                <a:ea typeface="微软雅黑" panose="020B0503020204020204" pitchFamily="34" charset="-122"/>
              </a:rPr>
              <a:t>：</a:t>
            </a:r>
            <a:endParaRPr lang="en-US" altLang="zh-CN" sz="1600" b="1" dirty="0" smtClean="0">
              <a:solidFill>
                <a:srgbClr val="C00000"/>
              </a:solidFill>
              <a:latin typeface="微软雅黑" panose="020B0503020204020204" pitchFamily="34" charset="-122"/>
              <a:ea typeface="微软雅黑" panose="020B0503020204020204" pitchFamily="34" charset="-122"/>
            </a:endParaRPr>
          </a:p>
          <a:p>
            <a:pPr algn="just">
              <a:lnSpc>
                <a:spcPct val="150000"/>
              </a:lnSpc>
            </a:pPr>
            <a:r>
              <a:rPr lang="en-US" altLang="zh-CN" sz="1600" dirty="0" smtClean="0">
                <a:latin typeface="微软雅黑" panose="020B0503020204020204" pitchFamily="34" charset="-122"/>
                <a:ea typeface="微软雅黑" panose="020B0503020204020204" pitchFamily="34" charset="-122"/>
              </a:rPr>
              <a:t>3</a:t>
            </a:r>
            <a:r>
              <a:rPr lang="zh-CN" altLang="en-US" sz="1600" dirty="0" smtClean="0">
                <a:latin typeface="微软雅黑" panose="020B0503020204020204" pitchFamily="34" charset="-122"/>
                <a:ea typeface="微软雅黑" panose="020B0503020204020204" pitchFamily="34" charset="-122"/>
              </a:rPr>
              <a:t>月份，下发了</a:t>
            </a:r>
            <a:r>
              <a:rPr lang="en-US" altLang="zh-CN" sz="1600" dirty="0" smtClean="0">
                <a:latin typeface="微软雅黑" panose="020B0503020204020204" pitchFamily="34" charset="-122"/>
                <a:ea typeface="微软雅黑" panose="020B0503020204020204" pitchFamily="34" charset="-122"/>
              </a:rPr>
              <a:t>《</a:t>
            </a:r>
            <a:r>
              <a:rPr lang="zh-CN" altLang="en-US" sz="1600" dirty="0" smtClean="0">
                <a:latin typeface="微软雅黑" panose="020B0503020204020204" pitchFamily="34" charset="-122"/>
                <a:ea typeface="微软雅黑" panose="020B0503020204020204" pitchFamily="34" charset="-122"/>
              </a:rPr>
              <a:t>关于前瞻性部署新资本管理办法下业务策略的通知</a:t>
            </a:r>
            <a:r>
              <a:rPr lang="en-US" altLang="zh-CN" sz="1600" dirty="0" smtClean="0">
                <a:latin typeface="微软雅黑" panose="020B0503020204020204" pitchFamily="34" charset="-122"/>
                <a:ea typeface="微软雅黑" panose="020B0503020204020204" pitchFamily="34" charset="-122"/>
              </a:rPr>
              <a:t>》</a:t>
            </a:r>
            <a:r>
              <a:rPr lang="zh-CN" altLang="en-US" sz="1600" dirty="0" smtClean="0">
                <a:latin typeface="微软雅黑" panose="020B0503020204020204" pitchFamily="34" charset="-122"/>
                <a:ea typeface="微软雅黑" panose="020B0503020204020204" pitchFamily="34" charset="-122"/>
              </a:rPr>
              <a:t>，以重点业务为抓手，进行自上而下统一部署，引导分行通过主动调整业务结构压降权重法信用风险资产（明确</a:t>
            </a:r>
            <a:r>
              <a:rPr lang="en-US" altLang="zh-CN" sz="1600" dirty="0" smtClean="0">
                <a:latin typeface="微软雅黑" panose="020B0503020204020204" pitchFamily="34" charset="-122"/>
                <a:ea typeface="微软雅黑" panose="020B0503020204020204" pitchFamily="34" charset="-122"/>
              </a:rPr>
              <a:t>8</a:t>
            </a:r>
            <a:r>
              <a:rPr lang="zh-CN" altLang="en-US" sz="1600" dirty="0" smtClean="0">
                <a:latin typeface="微软雅黑" panose="020B0503020204020204" pitchFamily="34" charset="-122"/>
                <a:ea typeface="微软雅黑" panose="020B0503020204020204" pitchFamily="34" charset="-122"/>
              </a:rPr>
              <a:t>项“审慎限制类业务”，</a:t>
            </a:r>
            <a:r>
              <a:rPr lang="en-US" altLang="zh-CN" sz="1600" dirty="0" smtClean="0">
                <a:latin typeface="微软雅黑" panose="020B0503020204020204" pitchFamily="34" charset="-122"/>
                <a:ea typeface="微软雅黑" panose="020B0503020204020204" pitchFamily="34" charset="-122"/>
              </a:rPr>
              <a:t>5</a:t>
            </a:r>
            <a:r>
              <a:rPr lang="zh-CN" altLang="en-US" sz="1600" dirty="0" smtClean="0">
                <a:latin typeface="微软雅黑" panose="020B0503020204020204" pitchFamily="34" charset="-122"/>
                <a:ea typeface="微软雅黑" panose="020B0503020204020204" pitchFamily="34" charset="-122"/>
              </a:rPr>
              <a:t>项“积极鼓励类业务” ）</a:t>
            </a:r>
            <a:r>
              <a:rPr lang="zh-CN" altLang="en-US" sz="1600" dirty="0">
                <a:solidFill>
                  <a:prstClr val="black"/>
                </a:solidFill>
                <a:latin typeface="微软雅黑" panose="020B0503020204020204" pitchFamily="34" charset="-122"/>
                <a:ea typeface="微软雅黑" panose="020B0503020204020204" pitchFamily="34" charset="-122"/>
              </a:rPr>
              <a:t>。</a:t>
            </a:r>
            <a:endParaRPr lang="zh-CN" altLang="en-US" sz="1600" dirty="0">
              <a:latin typeface="微软雅黑" panose="020B0503020204020204" pitchFamily="34" charset="-122"/>
              <a:ea typeface="微软雅黑" panose="020B0503020204020204" pitchFamily="34" charset="-122"/>
            </a:endParaRPr>
          </a:p>
        </p:txBody>
      </p:sp>
      <p:sp>
        <p:nvSpPr>
          <p:cNvPr id="17" name="íṧļíḋè"/>
          <p:cNvSpPr/>
          <p:nvPr/>
        </p:nvSpPr>
        <p:spPr>
          <a:xfrm>
            <a:off x="757597" y="4316491"/>
            <a:ext cx="10605254" cy="1598574"/>
          </a:xfrm>
          <a:prstGeom prst="roundRect">
            <a:avLst>
              <a:gd name="adj" fmla="val 9200"/>
            </a:avLst>
          </a:prstGeom>
          <a:noFill/>
          <a:ln w="19050" cap="rnd" cmpd="sng" algn="ctr">
            <a:solidFill>
              <a:srgbClr val="C00000"/>
            </a:solidFill>
            <a:prstDash val="solid"/>
            <a:roun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black"/>
              </a:solidFill>
              <a:effectLst/>
              <a:uLnTx/>
              <a:uFillTx/>
              <a:latin typeface="Arial" panose="020B0604020202020204"/>
              <a:ea typeface="微软雅黑" panose="020B0503020204020204" pitchFamily="34" charset="-122"/>
              <a:cs typeface="+mn-cs"/>
            </a:endParaRPr>
          </a:p>
        </p:txBody>
      </p:sp>
      <p:sp>
        <p:nvSpPr>
          <p:cNvPr id="18" name="Freeform 32"/>
          <p:cNvSpPr>
            <a:spLocks noChangeAspect="1" noChangeArrowheads="1"/>
          </p:cNvSpPr>
          <p:nvPr/>
        </p:nvSpPr>
        <p:spPr bwMode="auto">
          <a:xfrm>
            <a:off x="1042321" y="4415076"/>
            <a:ext cx="387417" cy="608586"/>
          </a:xfrm>
          <a:custGeom>
            <a:avLst/>
            <a:gdLst>
              <a:gd name="T0" fmla="*/ 406 w 657"/>
              <a:gd name="T1" fmla="*/ 947 h 1032"/>
              <a:gd name="T2" fmla="*/ 333 w 657"/>
              <a:gd name="T3" fmla="*/ 1031 h 1032"/>
              <a:gd name="T4" fmla="*/ 250 w 657"/>
              <a:gd name="T5" fmla="*/ 947 h 1032"/>
              <a:gd name="T6" fmla="*/ 448 w 657"/>
              <a:gd name="T7" fmla="*/ 916 h 1032"/>
              <a:gd name="T8" fmla="*/ 198 w 657"/>
              <a:gd name="T9" fmla="*/ 833 h 1032"/>
              <a:gd name="T10" fmla="*/ 656 w 657"/>
              <a:gd name="T11" fmla="*/ 333 h 1032"/>
              <a:gd name="T12" fmla="*/ 562 w 657"/>
              <a:gd name="T13" fmla="*/ 562 h 1032"/>
              <a:gd name="T14" fmla="*/ 531 w 657"/>
              <a:gd name="T15" fmla="*/ 635 h 1032"/>
              <a:gd name="T16" fmla="*/ 500 w 657"/>
              <a:gd name="T17" fmla="*/ 708 h 1032"/>
              <a:gd name="T18" fmla="*/ 500 w 657"/>
              <a:gd name="T19" fmla="*/ 729 h 1032"/>
              <a:gd name="T20" fmla="*/ 166 w 657"/>
              <a:gd name="T21" fmla="*/ 791 h 1032"/>
              <a:gd name="T22" fmla="*/ 156 w 657"/>
              <a:gd name="T23" fmla="*/ 708 h 1032"/>
              <a:gd name="T24" fmla="*/ 135 w 657"/>
              <a:gd name="T25" fmla="*/ 635 h 1032"/>
              <a:gd name="T26" fmla="*/ 93 w 657"/>
              <a:gd name="T27" fmla="*/ 552 h 1032"/>
              <a:gd name="T28" fmla="*/ 0 w 657"/>
              <a:gd name="T29" fmla="*/ 333 h 1032"/>
              <a:gd name="T30" fmla="*/ 333 w 657"/>
              <a:gd name="T31" fmla="*/ 0 h 1032"/>
              <a:gd name="T32" fmla="*/ 656 w 657"/>
              <a:gd name="T33" fmla="*/ 333 h 1032"/>
              <a:gd name="T34" fmla="*/ 510 w 657"/>
              <a:gd name="T35" fmla="*/ 156 h 1032"/>
              <a:gd name="T36" fmla="*/ 156 w 657"/>
              <a:gd name="T37" fmla="*/ 156 h 1032"/>
              <a:gd name="T38" fmla="*/ 146 w 657"/>
              <a:gd name="T39" fmla="*/ 499 h 1032"/>
              <a:gd name="T40" fmla="*/ 166 w 657"/>
              <a:gd name="T41" fmla="*/ 541 h 1032"/>
              <a:gd name="T42" fmla="*/ 229 w 657"/>
              <a:gd name="T43" fmla="*/ 666 h 1032"/>
              <a:gd name="T44" fmla="*/ 427 w 657"/>
              <a:gd name="T45" fmla="*/ 718 h 1032"/>
              <a:gd name="T46" fmla="*/ 458 w 657"/>
              <a:gd name="T47" fmla="*/ 604 h 1032"/>
              <a:gd name="T48" fmla="*/ 510 w 657"/>
              <a:gd name="T49" fmla="*/ 520 h 1032"/>
              <a:gd name="T50" fmla="*/ 583 w 657"/>
              <a:gd name="T51" fmla="*/ 333 h 1032"/>
              <a:gd name="T52" fmla="*/ 354 w 657"/>
              <a:gd name="T53" fmla="*/ 354 h 1032"/>
              <a:gd name="T54" fmla="*/ 302 w 657"/>
              <a:gd name="T55" fmla="*/ 354 h 1032"/>
              <a:gd name="T56" fmla="*/ 239 w 657"/>
              <a:gd name="T57" fmla="*/ 354 h 1032"/>
              <a:gd name="T58" fmla="*/ 250 w 657"/>
              <a:gd name="T59" fmla="*/ 499 h 1032"/>
              <a:gd name="T60" fmla="*/ 302 w 657"/>
              <a:gd name="T61" fmla="*/ 499 h 1032"/>
              <a:gd name="T62" fmla="*/ 364 w 657"/>
              <a:gd name="T63" fmla="*/ 499 h 1032"/>
              <a:gd name="T64" fmla="*/ 416 w 657"/>
              <a:gd name="T65" fmla="*/ 499 h 1032"/>
              <a:gd name="T66" fmla="*/ 427 w 657"/>
              <a:gd name="T67" fmla="*/ 354 h 1032"/>
              <a:gd name="T68" fmla="*/ 385 w 657"/>
              <a:gd name="T69" fmla="*/ 416 h 10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57" h="1032">
                <a:moveTo>
                  <a:pt x="250" y="947"/>
                </a:moveTo>
                <a:cubicBezTo>
                  <a:pt x="406" y="947"/>
                  <a:pt x="406" y="947"/>
                  <a:pt x="406" y="947"/>
                </a:cubicBezTo>
                <a:cubicBezTo>
                  <a:pt x="406" y="968"/>
                  <a:pt x="396" y="989"/>
                  <a:pt x="385" y="1010"/>
                </a:cubicBezTo>
                <a:cubicBezTo>
                  <a:pt x="364" y="1020"/>
                  <a:pt x="354" y="1031"/>
                  <a:pt x="333" y="1031"/>
                </a:cubicBezTo>
                <a:cubicBezTo>
                  <a:pt x="312" y="1031"/>
                  <a:pt x="291" y="1020"/>
                  <a:pt x="281" y="1010"/>
                </a:cubicBezTo>
                <a:cubicBezTo>
                  <a:pt x="260" y="989"/>
                  <a:pt x="250" y="968"/>
                  <a:pt x="250" y="947"/>
                </a:cubicBezTo>
                <a:close/>
                <a:moveTo>
                  <a:pt x="208" y="916"/>
                </a:moveTo>
                <a:cubicBezTo>
                  <a:pt x="448" y="916"/>
                  <a:pt x="448" y="916"/>
                  <a:pt x="448" y="916"/>
                </a:cubicBezTo>
                <a:cubicBezTo>
                  <a:pt x="458" y="833"/>
                  <a:pt x="458" y="833"/>
                  <a:pt x="458" y="833"/>
                </a:cubicBezTo>
                <a:cubicBezTo>
                  <a:pt x="198" y="833"/>
                  <a:pt x="198" y="833"/>
                  <a:pt x="198" y="833"/>
                </a:cubicBezTo>
                <a:lnTo>
                  <a:pt x="208" y="916"/>
                </a:lnTo>
                <a:close/>
                <a:moveTo>
                  <a:pt x="656" y="333"/>
                </a:moveTo>
                <a:cubicBezTo>
                  <a:pt x="656" y="416"/>
                  <a:pt x="625" y="489"/>
                  <a:pt x="573" y="552"/>
                </a:cubicBezTo>
                <a:lnTo>
                  <a:pt x="562" y="562"/>
                </a:lnTo>
                <a:cubicBezTo>
                  <a:pt x="562" y="562"/>
                  <a:pt x="562" y="572"/>
                  <a:pt x="552" y="572"/>
                </a:cubicBezTo>
                <a:cubicBezTo>
                  <a:pt x="541" y="593"/>
                  <a:pt x="541" y="614"/>
                  <a:pt x="531" y="635"/>
                </a:cubicBezTo>
                <a:cubicBezTo>
                  <a:pt x="521" y="656"/>
                  <a:pt x="510" y="677"/>
                  <a:pt x="510" y="697"/>
                </a:cubicBezTo>
                <a:cubicBezTo>
                  <a:pt x="500" y="697"/>
                  <a:pt x="500" y="697"/>
                  <a:pt x="500" y="708"/>
                </a:cubicBezTo>
                <a:lnTo>
                  <a:pt x="500" y="718"/>
                </a:lnTo>
                <a:cubicBezTo>
                  <a:pt x="500" y="729"/>
                  <a:pt x="500" y="729"/>
                  <a:pt x="500" y="729"/>
                </a:cubicBezTo>
                <a:cubicBezTo>
                  <a:pt x="500" y="791"/>
                  <a:pt x="500" y="791"/>
                  <a:pt x="500" y="791"/>
                </a:cubicBezTo>
                <a:cubicBezTo>
                  <a:pt x="166" y="791"/>
                  <a:pt x="166" y="791"/>
                  <a:pt x="166" y="791"/>
                </a:cubicBezTo>
                <a:cubicBezTo>
                  <a:pt x="166" y="729"/>
                  <a:pt x="166" y="729"/>
                  <a:pt x="166" y="729"/>
                </a:cubicBezTo>
                <a:cubicBezTo>
                  <a:pt x="166" y="718"/>
                  <a:pt x="156" y="718"/>
                  <a:pt x="156" y="708"/>
                </a:cubicBezTo>
                <a:lnTo>
                  <a:pt x="156" y="697"/>
                </a:lnTo>
                <a:cubicBezTo>
                  <a:pt x="146" y="677"/>
                  <a:pt x="146" y="656"/>
                  <a:pt x="135" y="635"/>
                </a:cubicBezTo>
                <a:cubicBezTo>
                  <a:pt x="125" y="614"/>
                  <a:pt x="114" y="593"/>
                  <a:pt x="104" y="572"/>
                </a:cubicBezTo>
                <a:cubicBezTo>
                  <a:pt x="93" y="562"/>
                  <a:pt x="93" y="562"/>
                  <a:pt x="93" y="552"/>
                </a:cubicBezTo>
                <a:lnTo>
                  <a:pt x="83" y="552"/>
                </a:lnTo>
                <a:cubicBezTo>
                  <a:pt x="31" y="489"/>
                  <a:pt x="0" y="416"/>
                  <a:pt x="0" y="333"/>
                </a:cubicBezTo>
                <a:cubicBezTo>
                  <a:pt x="0" y="239"/>
                  <a:pt x="31" y="166"/>
                  <a:pt x="104" y="104"/>
                </a:cubicBezTo>
                <a:cubicBezTo>
                  <a:pt x="166" y="31"/>
                  <a:pt x="239" y="0"/>
                  <a:pt x="333" y="0"/>
                </a:cubicBezTo>
                <a:cubicBezTo>
                  <a:pt x="416" y="0"/>
                  <a:pt x="500" y="31"/>
                  <a:pt x="562" y="104"/>
                </a:cubicBezTo>
                <a:cubicBezTo>
                  <a:pt x="625" y="166"/>
                  <a:pt x="656" y="239"/>
                  <a:pt x="656" y="333"/>
                </a:cubicBezTo>
                <a:close/>
                <a:moveTo>
                  <a:pt x="583" y="333"/>
                </a:moveTo>
                <a:cubicBezTo>
                  <a:pt x="583" y="260"/>
                  <a:pt x="562" y="198"/>
                  <a:pt x="510" y="156"/>
                </a:cubicBezTo>
                <a:cubicBezTo>
                  <a:pt x="458" y="104"/>
                  <a:pt x="396" y="83"/>
                  <a:pt x="333" y="83"/>
                </a:cubicBezTo>
                <a:cubicBezTo>
                  <a:pt x="260" y="83"/>
                  <a:pt x="198" y="104"/>
                  <a:pt x="156" y="156"/>
                </a:cubicBezTo>
                <a:cubicBezTo>
                  <a:pt x="104" y="198"/>
                  <a:pt x="73" y="260"/>
                  <a:pt x="73" y="333"/>
                </a:cubicBezTo>
                <a:cubicBezTo>
                  <a:pt x="73" y="396"/>
                  <a:pt x="93" y="448"/>
                  <a:pt x="146" y="499"/>
                </a:cubicBezTo>
                <a:cubicBezTo>
                  <a:pt x="146" y="499"/>
                  <a:pt x="146" y="510"/>
                  <a:pt x="156" y="510"/>
                </a:cubicBezTo>
                <a:cubicBezTo>
                  <a:pt x="156" y="520"/>
                  <a:pt x="166" y="531"/>
                  <a:pt x="166" y="541"/>
                </a:cubicBezTo>
                <a:cubicBezTo>
                  <a:pt x="177" y="562"/>
                  <a:pt x="187" y="583"/>
                  <a:pt x="198" y="604"/>
                </a:cubicBezTo>
                <a:cubicBezTo>
                  <a:pt x="208" y="624"/>
                  <a:pt x="218" y="645"/>
                  <a:pt x="229" y="666"/>
                </a:cubicBezTo>
                <a:cubicBezTo>
                  <a:pt x="229" y="697"/>
                  <a:pt x="239" y="708"/>
                  <a:pt x="239" y="718"/>
                </a:cubicBezTo>
                <a:cubicBezTo>
                  <a:pt x="427" y="718"/>
                  <a:pt x="427" y="718"/>
                  <a:pt x="427" y="718"/>
                </a:cubicBezTo>
                <a:cubicBezTo>
                  <a:pt x="427" y="708"/>
                  <a:pt x="427" y="697"/>
                  <a:pt x="437" y="666"/>
                </a:cubicBezTo>
                <a:cubicBezTo>
                  <a:pt x="437" y="645"/>
                  <a:pt x="448" y="624"/>
                  <a:pt x="458" y="604"/>
                </a:cubicBezTo>
                <a:cubicBezTo>
                  <a:pt x="468" y="583"/>
                  <a:pt x="479" y="562"/>
                  <a:pt x="489" y="541"/>
                </a:cubicBezTo>
                <a:cubicBezTo>
                  <a:pt x="489" y="531"/>
                  <a:pt x="500" y="520"/>
                  <a:pt x="510" y="520"/>
                </a:cubicBezTo>
                <a:cubicBezTo>
                  <a:pt x="510" y="510"/>
                  <a:pt x="510" y="499"/>
                  <a:pt x="521" y="499"/>
                </a:cubicBezTo>
                <a:cubicBezTo>
                  <a:pt x="562" y="448"/>
                  <a:pt x="583" y="396"/>
                  <a:pt x="583" y="333"/>
                </a:cubicBezTo>
                <a:close/>
                <a:moveTo>
                  <a:pt x="385" y="416"/>
                </a:moveTo>
                <a:cubicBezTo>
                  <a:pt x="354" y="354"/>
                  <a:pt x="354" y="354"/>
                  <a:pt x="354" y="354"/>
                </a:cubicBezTo>
                <a:cubicBezTo>
                  <a:pt x="333" y="302"/>
                  <a:pt x="333" y="302"/>
                  <a:pt x="333" y="302"/>
                </a:cubicBezTo>
                <a:cubicBezTo>
                  <a:pt x="302" y="354"/>
                  <a:pt x="302" y="354"/>
                  <a:pt x="302" y="354"/>
                </a:cubicBezTo>
                <a:cubicBezTo>
                  <a:pt x="271" y="416"/>
                  <a:pt x="271" y="416"/>
                  <a:pt x="271" y="416"/>
                </a:cubicBezTo>
                <a:cubicBezTo>
                  <a:pt x="239" y="354"/>
                  <a:pt x="239" y="354"/>
                  <a:pt x="239" y="354"/>
                </a:cubicBezTo>
                <a:cubicBezTo>
                  <a:pt x="187" y="385"/>
                  <a:pt x="187" y="385"/>
                  <a:pt x="187" y="385"/>
                </a:cubicBezTo>
                <a:cubicBezTo>
                  <a:pt x="250" y="499"/>
                  <a:pt x="250" y="499"/>
                  <a:pt x="250" y="499"/>
                </a:cubicBezTo>
                <a:cubicBezTo>
                  <a:pt x="271" y="552"/>
                  <a:pt x="271" y="552"/>
                  <a:pt x="271" y="552"/>
                </a:cubicBezTo>
                <a:cubicBezTo>
                  <a:pt x="302" y="499"/>
                  <a:pt x="302" y="499"/>
                  <a:pt x="302" y="499"/>
                </a:cubicBezTo>
                <a:cubicBezTo>
                  <a:pt x="333" y="437"/>
                  <a:pt x="333" y="437"/>
                  <a:pt x="333" y="437"/>
                </a:cubicBezTo>
                <a:cubicBezTo>
                  <a:pt x="364" y="499"/>
                  <a:pt x="364" y="499"/>
                  <a:pt x="364" y="499"/>
                </a:cubicBezTo>
                <a:cubicBezTo>
                  <a:pt x="385" y="552"/>
                  <a:pt x="385" y="552"/>
                  <a:pt x="385" y="552"/>
                </a:cubicBezTo>
                <a:cubicBezTo>
                  <a:pt x="416" y="499"/>
                  <a:pt x="416" y="499"/>
                  <a:pt x="416" y="499"/>
                </a:cubicBezTo>
                <a:cubicBezTo>
                  <a:pt x="479" y="385"/>
                  <a:pt x="479" y="385"/>
                  <a:pt x="479" y="385"/>
                </a:cubicBezTo>
                <a:cubicBezTo>
                  <a:pt x="427" y="354"/>
                  <a:pt x="427" y="354"/>
                  <a:pt x="427" y="354"/>
                </a:cubicBezTo>
                <a:lnTo>
                  <a:pt x="385" y="416"/>
                </a:lnTo>
                <a:close/>
                <a:moveTo>
                  <a:pt x="385" y="416"/>
                </a:moveTo>
                <a:lnTo>
                  <a:pt x="385" y="416"/>
                </a:lnTo>
                <a:close/>
              </a:path>
            </a:pathLst>
          </a:custGeom>
          <a:solidFill>
            <a:srgbClr val="C00000"/>
          </a:solidFill>
          <a:ln>
            <a:solidFill>
              <a:srgbClr val="C00000"/>
            </a:solidFill>
          </a:ln>
          <a:effectLst/>
        </p:spPr>
        <p:txBody>
          <a:bodyPr wrap="none" lIns="137132" tIns="68567" rIns="137132" bIns="68567" anchor="ctr"/>
          <a:lstStyle/>
          <a:p>
            <a:pPr>
              <a:defRPr/>
            </a:pPr>
            <a:endParaRPr lang="en-US" dirty="0">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a:xfrm>
            <a:off x="11091001" y="6459855"/>
            <a:ext cx="912495" cy="299720"/>
          </a:xfrm>
        </p:spPr>
        <p:txBody>
          <a:bodyPr/>
          <a:lstStyle/>
          <a:p>
            <a:fld id="{49AE70B2-8BF9-45C0-BB95-33D1B9D3A854}" type="slidenum">
              <a:rPr lang="zh-CN" altLang="en-US" smtClean="0"/>
            </a:fld>
            <a:endParaRPr lang="zh-CN" altLang="en-US"/>
          </a:p>
        </p:txBody>
      </p:sp>
      <p:sp>
        <p:nvSpPr>
          <p:cNvPr id="3" name="标题 21"/>
          <p:cNvSpPr txBox="1"/>
          <p:nvPr/>
        </p:nvSpPr>
        <p:spPr bwMode="auto">
          <a:xfrm>
            <a:off x="320396" y="197064"/>
            <a:ext cx="7745730" cy="387144"/>
          </a:xfrm>
          <a:prstGeom prst="rect">
            <a:avLst/>
          </a:prstGeom>
        </p:spPr>
        <p:txBody>
          <a:bodyPr lIns="90000" tIns="0" rIns="90000" bIns="0" anchor="b" anchorCtr="0"/>
          <a:lstStyle>
            <a:lvl1pPr algn="l" rtl="0" eaLnBrk="1" fontAlgn="base" hangingPunct="1">
              <a:spcBef>
                <a:spcPct val="0"/>
              </a:spcBef>
              <a:spcAft>
                <a:spcPct val="0"/>
              </a:spcAft>
              <a:defRPr kumimoji="1" lang="en-US" altLang="zh-TW" sz="2200" b="1" kern="0" baseline="0" dirty="0" smtClean="0">
                <a:solidFill>
                  <a:schemeClr val="tx1"/>
                </a:solidFill>
                <a:latin typeface="Arial" panose="020B0604020202020204" pitchFamily="34" charset="0"/>
                <a:ea typeface="楷体_GB2312" panose="02010609030101010101" pitchFamily="49" charset="-122"/>
                <a:cs typeface="+mj-cs"/>
              </a:defRPr>
            </a:lvl1pPr>
            <a:lvl2pPr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2pPr>
            <a:lvl3pPr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3pPr>
            <a:lvl4pPr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4pPr>
            <a:lvl5pPr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5pPr>
            <a:lvl6pPr marL="495300"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6pPr>
            <a:lvl7pPr marL="990600"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7pPr>
            <a:lvl8pPr marL="1485900"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8pPr>
            <a:lvl9pPr marL="1981200"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9pPr>
          </a:lstStyle>
          <a:p>
            <a:pPr>
              <a:defRPr/>
            </a:pPr>
            <a:r>
              <a:rPr lang="zh-CN" altLang="en-US" sz="2400" dirty="0" smtClean="0">
                <a:solidFill>
                  <a:srgbClr val="000000"/>
                </a:solidFill>
                <a:latin typeface="微软雅黑" panose="020B0503020204020204" pitchFamily="34" charset="-122"/>
                <a:ea typeface="微软雅黑" panose="020B0503020204020204" pitchFamily="34" charset="-122"/>
              </a:rPr>
              <a:t>（</a:t>
            </a:r>
            <a:r>
              <a:rPr lang="zh-CN" altLang="en-US" sz="2400" dirty="0">
                <a:solidFill>
                  <a:srgbClr val="000000"/>
                </a:solidFill>
                <a:latin typeface="微软雅黑" panose="020B0503020204020204" pitchFamily="34" charset="-122"/>
                <a:ea typeface="微软雅黑" panose="020B0503020204020204" pitchFamily="34" charset="-122"/>
              </a:rPr>
              <a:t>三</a:t>
            </a:r>
            <a:r>
              <a:rPr lang="zh-CN" altLang="en-US" sz="2400" dirty="0" smtClean="0">
                <a:solidFill>
                  <a:srgbClr val="000000"/>
                </a:solidFill>
                <a:latin typeface="微软雅黑" panose="020B0503020204020204" pitchFamily="34" charset="-122"/>
                <a:ea typeface="微软雅黑" panose="020B0503020204020204" pitchFamily="34" charset="-122"/>
              </a:rPr>
              <a:t>）</a:t>
            </a:r>
            <a:r>
              <a:rPr lang="zh-CN" altLang="en-US" sz="2400" dirty="0">
                <a:solidFill>
                  <a:srgbClr val="000000"/>
                </a:solidFill>
                <a:latin typeface="微软雅黑" panose="020B0503020204020204" pitchFamily="34" charset="-122"/>
                <a:ea typeface="微软雅黑" panose="020B0503020204020204" pitchFamily="34" charset="-122"/>
              </a:rPr>
              <a:t>撸起袖子干起来</a:t>
            </a:r>
            <a:endParaRPr lang="zh-CN" altLang="en-US" sz="2400" dirty="0">
              <a:solidFill>
                <a:srgbClr val="000000"/>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454210" y="860513"/>
            <a:ext cx="11549286" cy="2015936"/>
          </a:xfrm>
          <a:prstGeom prst="rect">
            <a:avLst/>
          </a:prstGeom>
          <a:noFill/>
        </p:spPr>
        <p:txBody>
          <a:bodyPr wrap="square" rtlCol="0">
            <a:spAutoFit/>
          </a:bodyPr>
          <a:lstStyle/>
          <a:p>
            <a:pPr marL="360045" indent="-360045" algn="just">
              <a:lnSpc>
                <a:spcPts val="3000"/>
              </a:lnSpc>
              <a:buClr>
                <a:srgbClr val="2F5597"/>
              </a:buClr>
              <a:buFont typeface="Wingdings" panose="05000000000000000000" pitchFamily="2" charset="2"/>
              <a:buChar char="n"/>
            </a:pPr>
            <a:r>
              <a:rPr lang="zh-CN" altLang="en-US" sz="1600" dirty="0">
                <a:latin typeface="微软雅黑" panose="020B0503020204020204" pitchFamily="34" charset="-122"/>
                <a:ea typeface="微软雅黑" panose="020B0503020204020204" pitchFamily="34" charset="-122"/>
              </a:rPr>
              <a:t>根据</a:t>
            </a:r>
            <a:r>
              <a:rPr lang="en-US" altLang="zh-CN" sz="1600" dirty="0">
                <a:latin typeface="微软雅黑" panose="020B0503020204020204" pitchFamily="34" charset="-122"/>
                <a:ea typeface="微软雅黑" panose="020B0503020204020204" pitchFamily="34" charset="-122"/>
              </a:rPr>
              <a:t>2023</a:t>
            </a:r>
            <a:r>
              <a:rPr lang="zh-CN" altLang="en-US" sz="1600" dirty="0">
                <a:latin typeface="微软雅黑" panose="020B0503020204020204" pitchFamily="34" charset="-122"/>
                <a:ea typeface="微软雅黑" panose="020B0503020204020204" pitchFamily="34" charset="-122"/>
              </a:rPr>
              <a:t>年第</a:t>
            </a:r>
            <a:r>
              <a:rPr lang="en-US" altLang="zh-CN" sz="1600" dirty="0">
                <a:latin typeface="微软雅黑" panose="020B0503020204020204" pitchFamily="34" charset="-122"/>
                <a:ea typeface="微软雅黑" panose="020B0503020204020204" pitchFamily="34" charset="-122"/>
              </a:rPr>
              <a:t>6</a:t>
            </a:r>
            <a:r>
              <a:rPr lang="zh-CN" altLang="en-US" sz="1600" dirty="0">
                <a:latin typeface="微软雅黑" panose="020B0503020204020204" pitchFamily="34" charset="-122"/>
                <a:ea typeface="微软雅黑" panose="020B0503020204020204" pitchFamily="34" charset="-122"/>
              </a:rPr>
              <a:t>次行办会要求，全行按照“急用先行”原则，分两个阶段推进信用风险权重法：</a:t>
            </a:r>
            <a:r>
              <a:rPr lang="zh-CN" altLang="zh-CN" sz="1600" dirty="0">
                <a:latin typeface="微软雅黑" panose="020B0503020204020204" pitchFamily="34" charset="-122"/>
                <a:ea typeface="微软雅黑" panose="020B0503020204020204" pitchFamily="34" charset="-122"/>
              </a:rPr>
              <a:t>第一阶段为</a:t>
            </a:r>
            <a:r>
              <a:rPr lang="zh-CN" altLang="zh-CN" sz="1600" b="1" dirty="0">
                <a:solidFill>
                  <a:srgbClr val="C00000"/>
                </a:solidFill>
                <a:latin typeface="微软雅黑" panose="020B0503020204020204" pitchFamily="34" charset="-122"/>
                <a:ea typeface="微软雅黑" panose="020B0503020204020204" pitchFamily="34" charset="-122"/>
              </a:rPr>
              <a:t>系统开发上线阶段</a:t>
            </a:r>
            <a:r>
              <a:rPr lang="zh-CN" altLang="en-US" sz="1600" b="1" dirty="0">
                <a:solidFill>
                  <a:srgbClr val="C00000"/>
                </a:solidFill>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第二阶段为</a:t>
            </a:r>
            <a:r>
              <a:rPr lang="zh-CN" altLang="en-US" sz="1600" b="1" dirty="0">
                <a:solidFill>
                  <a:srgbClr val="C00000"/>
                </a:solidFill>
                <a:latin typeface="微软雅黑" panose="020B0503020204020204" pitchFamily="34" charset="-122"/>
                <a:ea typeface="微软雅黑" panose="020B0503020204020204" pitchFamily="34" charset="-122"/>
              </a:rPr>
              <a:t>基础数据治理及系统试运行阶段</a:t>
            </a:r>
            <a:r>
              <a:rPr lang="zh-CN" altLang="en-US" sz="1600" b="1" dirty="0" smtClean="0">
                <a:solidFill>
                  <a:srgbClr val="C00000"/>
                </a:solidFill>
                <a:latin typeface="微软雅黑" panose="020B0503020204020204" pitchFamily="34" charset="-122"/>
                <a:ea typeface="微软雅黑" panose="020B0503020204020204" pitchFamily="34" charset="-122"/>
              </a:rPr>
              <a:t>。</a:t>
            </a:r>
            <a:endParaRPr lang="en-US" altLang="zh-CN" sz="1600" b="1" dirty="0" smtClean="0">
              <a:solidFill>
                <a:srgbClr val="C00000"/>
              </a:solidFill>
              <a:latin typeface="微软雅黑" panose="020B0503020204020204" pitchFamily="34" charset="-122"/>
              <a:ea typeface="微软雅黑" panose="020B0503020204020204" pitchFamily="34" charset="-122"/>
            </a:endParaRPr>
          </a:p>
          <a:p>
            <a:pPr marL="360045" indent="-360045" algn="just">
              <a:lnSpc>
                <a:spcPts val="3000"/>
              </a:lnSpc>
              <a:buClr>
                <a:srgbClr val="2F5597"/>
              </a:buClr>
              <a:buFont typeface="Wingdings" panose="05000000000000000000" pitchFamily="2" charset="2"/>
              <a:buChar char="Ø"/>
            </a:pPr>
            <a:r>
              <a:rPr lang="zh-CN" altLang="zh-CN" sz="1600" b="1" dirty="0">
                <a:solidFill>
                  <a:srgbClr val="C00000"/>
                </a:solidFill>
                <a:latin typeface="微软雅黑" panose="020B0503020204020204" pitchFamily="34" charset="-122"/>
                <a:ea typeface="微软雅黑" panose="020B0503020204020204" pitchFamily="34" charset="-122"/>
              </a:rPr>
              <a:t>第一阶段</a:t>
            </a:r>
            <a:r>
              <a:rPr lang="zh-CN" altLang="en-US" sz="1600" b="1" dirty="0">
                <a:solidFill>
                  <a:srgbClr val="C00000"/>
                </a:solidFill>
                <a:latin typeface="微软雅黑" panose="020B0503020204020204" pitchFamily="34" charset="-122"/>
                <a:ea typeface="微软雅黑" panose="020B0503020204020204" pitchFamily="34" charset="-122"/>
              </a:rPr>
              <a:t>：资本管理系统群开发上线。</a:t>
            </a:r>
            <a:r>
              <a:rPr lang="zh-CN" altLang="en-US" sz="1600" dirty="0">
                <a:latin typeface="微软雅黑" panose="020B0503020204020204" pitchFamily="34" charset="-122"/>
                <a:ea typeface="微软雅黑" panose="020B0503020204020204" pitchFamily="34" charset="-122"/>
              </a:rPr>
              <a:t>参照同业经验</a:t>
            </a:r>
            <a:r>
              <a:rPr lang="zh-CN" altLang="en-US" sz="1600" b="1" dirty="0">
                <a:latin typeface="微软雅黑" panose="020B0503020204020204" pitchFamily="34" charset="-122"/>
                <a:ea typeface="微软雅黑" panose="020B0503020204020204" pitchFamily="34" charset="-122"/>
              </a:rPr>
              <a:t>项目采用了“咨询</a:t>
            </a:r>
            <a:r>
              <a:rPr lang="en-US" altLang="zh-CN" sz="1600" b="1" dirty="0">
                <a:latin typeface="微软雅黑" panose="020B0503020204020204" pitchFamily="34" charset="-122"/>
                <a:ea typeface="微软雅黑" panose="020B0503020204020204" pitchFamily="34" charset="-122"/>
              </a:rPr>
              <a:t>+</a:t>
            </a:r>
            <a:r>
              <a:rPr lang="zh-CN" altLang="en-US" sz="1600" b="1" dirty="0">
                <a:latin typeface="微软雅黑" panose="020B0503020204020204" pitchFamily="34" charset="-122"/>
                <a:ea typeface="微软雅黑" panose="020B0503020204020204" pitchFamily="34" charset="-122"/>
              </a:rPr>
              <a:t>实施”的模式。</a:t>
            </a:r>
            <a:r>
              <a:rPr lang="zh-CN" altLang="en-US" sz="1600" dirty="0">
                <a:latin typeface="微软雅黑" panose="020B0503020204020204" pitchFamily="34" charset="-122"/>
                <a:ea typeface="微软雅黑" panose="020B0503020204020204" pitchFamily="34" charset="-122"/>
              </a:rPr>
              <a:t>在具体推进上，</a:t>
            </a:r>
            <a:r>
              <a:rPr lang="zh-CN" altLang="en-US" sz="1600" b="1" dirty="0">
                <a:latin typeface="微软雅黑" panose="020B0503020204020204" pitchFamily="34" charset="-122"/>
                <a:ea typeface="微软雅黑" panose="020B0503020204020204" pitchFamily="34" charset="-122"/>
              </a:rPr>
              <a:t>按</a:t>
            </a:r>
            <a:r>
              <a:rPr lang="en-US" altLang="zh-CN" sz="1600" b="1" dirty="0">
                <a:latin typeface="微软雅黑" panose="020B0503020204020204" pitchFamily="34" charset="-122"/>
                <a:ea typeface="微软雅黑" panose="020B0503020204020204" pitchFamily="34" charset="-122"/>
              </a:rPr>
              <a:t>“1+N”</a:t>
            </a:r>
            <a:r>
              <a:rPr lang="zh-CN" altLang="en-US" sz="1600" b="1" dirty="0">
                <a:latin typeface="微软雅黑" panose="020B0503020204020204" pitchFamily="34" charset="-122"/>
                <a:ea typeface="微软雅黑" panose="020B0503020204020204" pitchFamily="34" charset="-122"/>
              </a:rPr>
              <a:t>的模式推进系统改造工作。</a:t>
            </a:r>
            <a:r>
              <a:rPr lang="zh-CN" altLang="en-US" sz="1600" dirty="0">
                <a:latin typeface="微软雅黑" panose="020B0503020204020204" pitchFamily="34" charset="-122"/>
                <a:ea typeface="微软雅黑" panose="020B0503020204020204" pitchFamily="34" charset="-122"/>
              </a:rPr>
              <a:t>即，</a:t>
            </a:r>
            <a:r>
              <a:rPr lang="en-US" altLang="zh-CN" sz="1600" dirty="0">
                <a:latin typeface="微软雅黑" panose="020B0503020204020204" pitchFamily="34" charset="-122"/>
                <a:ea typeface="微软雅黑" panose="020B0503020204020204" pitchFamily="34" charset="-122"/>
              </a:rPr>
              <a:t>1</a:t>
            </a:r>
            <a:r>
              <a:rPr lang="zh-CN" altLang="en-US" sz="1600" dirty="0">
                <a:latin typeface="微软雅黑" panose="020B0503020204020204" pitchFamily="34" charset="-122"/>
                <a:ea typeface="微软雅黑" panose="020B0503020204020204" pitchFamily="34" charset="-122"/>
              </a:rPr>
              <a:t>为资本管理系统的改造，</a:t>
            </a:r>
            <a:r>
              <a:rPr lang="en-US" altLang="zh-CN" sz="1600" dirty="0">
                <a:latin typeface="微软雅黑" panose="020B0503020204020204" pitchFamily="34" charset="-122"/>
                <a:ea typeface="微软雅黑" panose="020B0503020204020204" pitchFamily="34" charset="-122"/>
              </a:rPr>
              <a:t>N=19</a:t>
            </a:r>
            <a:r>
              <a:rPr lang="zh-CN" altLang="en-US" sz="1600" dirty="0">
                <a:latin typeface="微软雅黑" panose="020B0503020204020204" pitchFamily="34" charset="-122"/>
                <a:ea typeface="微软雅黑" panose="020B0503020204020204" pitchFamily="34" charset="-122"/>
              </a:rPr>
              <a:t>个配套业务系统或模块的改造工作</a:t>
            </a:r>
            <a:r>
              <a:rPr lang="zh-CN" altLang="en-US" sz="1600" dirty="0" smtClean="0">
                <a:latin typeface="微软雅黑" panose="020B0503020204020204" pitchFamily="34" charset="-122"/>
                <a:ea typeface="微软雅黑" panose="020B0503020204020204" pitchFamily="34" charset="-122"/>
              </a:rPr>
              <a:t>。</a:t>
            </a:r>
            <a:r>
              <a:rPr lang="en-US" altLang="zh-CN" sz="1600" b="1" dirty="0" smtClean="0">
                <a:solidFill>
                  <a:srgbClr val="C00000"/>
                </a:solidFill>
                <a:latin typeface="微软雅黑" panose="020B0503020204020204" pitchFamily="34" charset="-122"/>
                <a:ea typeface="微软雅黑" panose="020B0503020204020204" pitchFamily="34" charset="-122"/>
              </a:rPr>
              <a:t>6</a:t>
            </a:r>
            <a:r>
              <a:rPr lang="zh-CN" altLang="en-US" sz="1600" b="1" dirty="0" smtClean="0">
                <a:solidFill>
                  <a:srgbClr val="C00000"/>
                </a:solidFill>
                <a:latin typeface="微软雅黑" panose="020B0503020204020204" pitchFamily="34" charset="-122"/>
                <a:ea typeface="微软雅黑" panose="020B0503020204020204" pitchFamily="34" charset="-122"/>
              </a:rPr>
              <a:t>月</a:t>
            </a:r>
            <a:r>
              <a:rPr lang="en-US" altLang="zh-CN" sz="1600" b="1" dirty="0" smtClean="0">
                <a:solidFill>
                  <a:srgbClr val="C00000"/>
                </a:solidFill>
                <a:latin typeface="微软雅黑" panose="020B0503020204020204" pitchFamily="34" charset="-122"/>
                <a:ea typeface="微软雅黑" panose="020B0503020204020204" pitchFamily="34" charset="-122"/>
              </a:rPr>
              <a:t>30</a:t>
            </a:r>
            <a:r>
              <a:rPr lang="zh-CN" altLang="en-US" sz="1600" b="1" dirty="0" smtClean="0">
                <a:solidFill>
                  <a:srgbClr val="C00000"/>
                </a:solidFill>
                <a:latin typeface="微软雅黑" panose="020B0503020204020204" pitchFamily="34" charset="-122"/>
                <a:ea typeface="微软雅黑" panose="020B0503020204020204" pitchFamily="34" charset="-122"/>
              </a:rPr>
              <a:t>日上线</a:t>
            </a:r>
            <a:r>
              <a:rPr lang="zh-CN" altLang="en-US" sz="1600" dirty="0" smtClean="0">
                <a:latin typeface="微软雅黑" panose="020B0503020204020204" pitchFamily="34" charset="-122"/>
                <a:ea typeface="微软雅黑" panose="020B0503020204020204" pitchFamily="34" charset="-122"/>
              </a:rPr>
              <a:t>完成了包括</a:t>
            </a:r>
            <a:r>
              <a:rPr lang="en-US" altLang="zh-CN" sz="1600" dirty="0" smtClean="0">
                <a:latin typeface="微软雅黑" panose="020B0503020204020204" pitchFamily="34" charset="-122"/>
                <a:ea typeface="微软雅黑" panose="020B0503020204020204" pitchFamily="34" charset="-122"/>
              </a:rPr>
              <a:t>19</a:t>
            </a:r>
            <a:r>
              <a:rPr lang="zh-CN" altLang="en-US" sz="1600" dirty="0" smtClean="0">
                <a:latin typeface="微软雅黑" panose="020B0503020204020204" pitchFamily="34" charset="-122"/>
                <a:ea typeface="微软雅黑" panose="020B0503020204020204" pitchFamily="34" charset="-122"/>
              </a:rPr>
              <a:t>个配套业务系统在内的资本管理系统群的上线、整合及全链条的测试等工作，为资本监管新规的全面实施奠定了基础。</a:t>
            </a:r>
            <a:endParaRPr lang="en-US" altLang="zh-CN" sz="1600" b="1" dirty="0">
              <a:solidFill>
                <a:srgbClr val="C00000"/>
              </a:solidFill>
              <a:latin typeface="微软雅黑" panose="020B0503020204020204" pitchFamily="34" charset="-122"/>
              <a:ea typeface="微软雅黑" panose="020B0503020204020204" pitchFamily="34" charset="-122"/>
            </a:endParaRPr>
          </a:p>
        </p:txBody>
      </p:sp>
      <p:grpSp>
        <p:nvGrpSpPr>
          <p:cNvPr id="23" name="组合 22"/>
          <p:cNvGrpSpPr/>
          <p:nvPr/>
        </p:nvGrpSpPr>
        <p:grpSpPr>
          <a:xfrm>
            <a:off x="1820878" y="2993462"/>
            <a:ext cx="4537644" cy="1579235"/>
            <a:chOff x="1522620" y="2884750"/>
            <a:chExt cx="5319679" cy="1851406"/>
          </a:xfrm>
          <a:solidFill>
            <a:schemeClr val="accent5">
              <a:lumMod val="75000"/>
            </a:schemeClr>
          </a:solidFill>
        </p:grpSpPr>
        <p:sp>
          <p:nvSpPr>
            <p:cNvPr id="24" name="任意多边形 23"/>
            <p:cNvSpPr/>
            <p:nvPr/>
          </p:nvSpPr>
          <p:spPr>
            <a:xfrm>
              <a:off x="1522620" y="2884750"/>
              <a:ext cx="1811734" cy="1811734"/>
            </a:xfrm>
            <a:custGeom>
              <a:avLst/>
              <a:gdLst>
                <a:gd name="connsiteX0" fmla="*/ 0 w 1811734"/>
                <a:gd name="connsiteY0" fmla="*/ 905867 h 1811734"/>
                <a:gd name="connsiteX1" fmla="*/ 905867 w 1811734"/>
                <a:gd name="connsiteY1" fmla="*/ 0 h 1811734"/>
                <a:gd name="connsiteX2" fmla="*/ 1811734 w 1811734"/>
                <a:gd name="connsiteY2" fmla="*/ 905867 h 1811734"/>
                <a:gd name="connsiteX3" fmla="*/ 905867 w 1811734"/>
                <a:gd name="connsiteY3" fmla="*/ 1811734 h 1811734"/>
                <a:gd name="connsiteX4" fmla="*/ 0 w 1811734"/>
                <a:gd name="connsiteY4" fmla="*/ 905867 h 1811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1734" h="1811734">
                  <a:moveTo>
                    <a:pt x="0" y="905867"/>
                  </a:moveTo>
                  <a:cubicBezTo>
                    <a:pt x="0" y="405570"/>
                    <a:pt x="405570" y="0"/>
                    <a:pt x="905867" y="0"/>
                  </a:cubicBezTo>
                  <a:cubicBezTo>
                    <a:pt x="1406164" y="0"/>
                    <a:pt x="1811734" y="405570"/>
                    <a:pt x="1811734" y="905867"/>
                  </a:cubicBezTo>
                  <a:cubicBezTo>
                    <a:pt x="1811734" y="1406164"/>
                    <a:pt x="1406164" y="1811734"/>
                    <a:pt x="905867" y="1811734"/>
                  </a:cubicBezTo>
                  <a:cubicBezTo>
                    <a:pt x="405570" y="1811734"/>
                    <a:pt x="0" y="1406164"/>
                    <a:pt x="0" y="905867"/>
                  </a:cubicBezTo>
                  <a:close/>
                </a:path>
              </a:pathLst>
            </a:cu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47872" tIns="347872" rIns="347872" bIns="347872" numCol="1" spcCol="1270" anchor="ctr" anchorCtr="0">
              <a:noAutofit/>
            </a:bodyPr>
            <a:lstStyle/>
            <a:p>
              <a:pPr lvl="0" algn="ctr" defTabSz="2889250">
                <a:lnSpc>
                  <a:spcPct val="90000"/>
                </a:lnSpc>
                <a:spcBef>
                  <a:spcPct val="0"/>
                </a:spcBef>
                <a:spcAft>
                  <a:spcPct val="35000"/>
                </a:spcAft>
              </a:pPr>
              <a:r>
                <a:rPr lang="en-US" altLang="zh-CN" sz="7200" b="1" kern="1200" dirty="0" smtClean="0">
                  <a:latin typeface="+mn-ea"/>
                </a:rPr>
                <a:t>1</a:t>
              </a:r>
              <a:endParaRPr lang="zh-CN" altLang="en-US" sz="7200" b="1" kern="1200" dirty="0">
                <a:latin typeface="+mn-ea"/>
              </a:endParaRPr>
            </a:p>
          </p:txBody>
        </p:sp>
        <p:sp>
          <p:nvSpPr>
            <p:cNvPr id="25" name="任意多边形 24"/>
            <p:cNvSpPr/>
            <p:nvPr/>
          </p:nvSpPr>
          <p:spPr>
            <a:xfrm>
              <a:off x="3806870" y="3344560"/>
              <a:ext cx="957337" cy="971457"/>
            </a:xfrm>
            <a:custGeom>
              <a:avLst/>
              <a:gdLst>
                <a:gd name="connsiteX0" fmla="*/ 139284 w 1050805"/>
                <a:gd name="connsiteY0" fmla="*/ 401828 h 1050805"/>
                <a:gd name="connsiteX1" fmla="*/ 401828 w 1050805"/>
                <a:gd name="connsiteY1" fmla="*/ 401828 h 1050805"/>
                <a:gd name="connsiteX2" fmla="*/ 401828 w 1050805"/>
                <a:gd name="connsiteY2" fmla="*/ 139284 h 1050805"/>
                <a:gd name="connsiteX3" fmla="*/ 648977 w 1050805"/>
                <a:gd name="connsiteY3" fmla="*/ 139284 h 1050805"/>
                <a:gd name="connsiteX4" fmla="*/ 648977 w 1050805"/>
                <a:gd name="connsiteY4" fmla="*/ 401828 h 1050805"/>
                <a:gd name="connsiteX5" fmla="*/ 911521 w 1050805"/>
                <a:gd name="connsiteY5" fmla="*/ 401828 h 1050805"/>
                <a:gd name="connsiteX6" fmla="*/ 911521 w 1050805"/>
                <a:gd name="connsiteY6" fmla="*/ 648977 h 1050805"/>
                <a:gd name="connsiteX7" fmla="*/ 648977 w 1050805"/>
                <a:gd name="connsiteY7" fmla="*/ 648977 h 1050805"/>
                <a:gd name="connsiteX8" fmla="*/ 648977 w 1050805"/>
                <a:gd name="connsiteY8" fmla="*/ 911521 h 1050805"/>
                <a:gd name="connsiteX9" fmla="*/ 401828 w 1050805"/>
                <a:gd name="connsiteY9" fmla="*/ 911521 h 1050805"/>
                <a:gd name="connsiteX10" fmla="*/ 401828 w 1050805"/>
                <a:gd name="connsiteY10" fmla="*/ 648977 h 1050805"/>
                <a:gd name="connsiteX11" fmla="*/ 139284 w 1050805"/>
                <a:gd name="connsiteY11" fmla="*/ 648977 h 1050805"/>
                <a:gd name="connsiteX12" fmla="*/ 139284 w 1050805"/>
                <a:gd name="connsiteY12" fmla="*/ 401828 h 1050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50805" h="1050805">
                  <a:moveTo>
                    <a:pt x="139284" y="401828"/>
                  </a:moveTo>
                  <a:lnTo>
                    <a:pt x="401828" y="401828"/>
                  </a:lnTo>
                  <a:lnTo>
                    <a:pt x="401828" y="139284"/>
                  </a:lnTo>
                  <a:lnTo>
                    <a:pt x="648977" y="139284"/>
                  </a:lnTo>
                  <a:lnTo>
                    <a:pt x="648977" y="401828"/>
                  </a:lnTo>
                  <a:lnTo>
                    <a:pt x="911521" y="401828"/>
                  </a:lnTo>
                  <a:lnTo>
                    <a:pt x="911521" y="648977"/>
                  </a:lnTo>
                  <a:lnTo>
                    <a:pt x="648977" y="648977"/>
                  </a:lnTo>
                  <a:lnTo>
                    <a:pt x="648977" y="911521"/>
                  </a:lnTo>
                  <a:lnTo>
                    <a:pt x="401828" y="911521"/>
                  </a:lnTo>
                  <a:lnTo>
                    <a:pt x="401828" y="648977"/>
                  </a:lnTo>
                  <a:lnTo>
                    <a:pt x="139284" y="648977"/>
                  </a:lnTo>
                  <a:lnTo>
                    <a:pt x="139284" y="401828"/>
                  </a:lnTo>
                  <a:close/>
                </a:path>
              </a:pathLst>
            </a:custGeom>
            <a:grp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139284" tIns="401828" rIns="139284" bIns="401828" numCol="1" spcCol="1270" anchor="ctr" anchorCtr="0">
              <a:noAutofit/>
            </a:bodyPr>
            <a:lstStyle/>
            <a:p>
              <a:pPr lvl="0" algn="ctr" defTabSz="800100">
                <a:lnSpc>
                  <a:spcPct val="90000"/>
                </a:lnSpc>
                <a:spcBef>
                  <a:spcPct val="0"/>
                </a:spcBef>
                <a:spcAft>
                  <a:spcPct val="35000"/>
                </a:spcAft>
              </a:pPr>
              <a:endParaRPr lang="zh-CN" altLang="en-US" sz="1800" kern="1200"/>
            </a:p>
          </p:txBody>
        </p:sp>
        <p:sp>
          <p:nvSpPr>
            <p:cNvPr id="26" name="任意多边形 25"/>
            <p:cNvSpPr/>
            <p:nvPr/>
          </p:nvSpPr>
          <p:spPr>
            <a:xfrm>
              <a:off x="5030565" y="2924422"/>
              <a:ext cx="1811734" cy="1811734"/>
            </a:xfrm>
            <a:custGeom>
              <a:avLst/>
              <a:gdLst>
                <a:gd name="connsiteX0" fmla="*/ 0 w 1811734"/>
                <a:gd name="connsiteY0" fmla="*/ 905867 h 1811734"/>
                <a:gd name="connsiteX1" fmla="*/ 905867 w 1811734"/>
                <a:gd name="connsiteY1" fmla="*/ 0 h 1811734"/>
                <a:gd name="connsiteX2" fmla="*/ 1811734 w 1811734"/>
                <a:gd name="connsiteY2" fmla="*/ 905867 h 1811734"/>
                <a:gd name="connsiteX3" fmla="*/ 905867 w 1811734"/>
                <a:gd name="connsiteY3" fmla="*/ 1811734 h 1811734"/>
                <a:gd name="connsiteX4" fmla="*/ 0 w 1811734"/>
                <a:gd name="connsiteY4" fmla="*/ 905867 h 1811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1734" h="1811734">
                  <a:moveTo>
                    <a:pt x="0" y="905867"/>
                  </a:moveTo>
                  <a:cubicBezTo>
                    <a:pt x="0" y="405570"/>
                    <a:pt x="405570" y="0"/>
                    <a:pt x="905867" y="0"/>
                  </a:cubicBezTo>
                  <a:cubicBezTo>
                    <a:pt x="1406164" y="0"/>
                    <a:pt x="1811734" y="405570"/>
                    <a:pt x="1811734" y="905867"/>
                  </a:cubicBezTo>
                  <a:cubicBezTo>
                    <a:pt x="1811734" y="1406164"/>
                    <a:pt x="1406164" y="1811734"/>
                    <a:pt x="905867" y="1811734"/>
                  </a:cubicBezTo>
                  <a:cubicBezTo>
                    <a:pt x="405570" y="1811734"/>
                    <a:pt x="0" y="1406164"/>
                    <a:pt x="0" y="905867"/>
                  </a:cubicBezTo>
                  <a:close/>
                </a:path>
              </a:pathLst>
            </a:cu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47872" tIns="347872" rIns="347872" bIns="347872" numCol="1" spcCol="1270" anchor="ctr" anchorCtr="0">
              <a:noAutofit/>
            </a:bodyPr>
            <a:lstStyle/>
            <a:p>
              <a:pPr lvl="0" algn="ctr" defTabSz="2889250">
                <a:lnSpc>
                  <a:spcPct val="90000"/>
                </a:lnSpc>
                <a:spcBef>
                  <a:spcPct val="0"/>
                </a:spcBef>
                <a:spcAft>
                  <a:spcPct val="35000"/>
                </a:spcAft>
              </a:pPr>
              <a:r>
                <a:rPr lang="en-US" altLang="zh-CN" sz="7200" b="1" kern="1200" dirty="0" smtClean="0">
                  <a:latin typeface="+mn-ea"/>
                </a:rPr>
                <a:t>N</a:t>
              </a:r>
              <a:endParaRPr lang="en-US" altLang="zh-CN" sz="7200" b="1" kern="1200" dirty="0" smtClean="0">
                <a:latin typeface="+mn-ea"/>
              </a:endParaRPr>
            </a:p>
          </p:txBody>
        </p:sp>
      </p:grpSp>
      <p:sp>
        <p:nvSpPr>
          <p:cNvPr id="27" name="波形 26"/>
          <p:cNvSpPr/>
          <p:nvPr/>
        </p:nvSpPr>
        <p:spPr>
          <a:xfrm>
            <a:off x="7605221" y="3182787"/>
            <a:ext cx="2265405" cy="1166743"/>
          </a:xfrm>
          <a:prstGeom prst="wave">
            <a:avLst/>
          </a:prstGeom>
          <a:solidFill>
            <a:srgbClr val="2F55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8" name="右箭头 27"/>
          <p:cNvSpPr/>
          <p:nvPr/>
        </p:nvSpPr>
        <p:spPr>
          <a:xfrm>
            <a:off x="6759526" y="3543261"/>
            <a:ext cx="584886" cy="405169"/>
          </a:xfrm>
          <a:prstGeom prst="rightArrow">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9" name="Rectangle 71"/>
          <p:cNvSpPr/>
          <p:nvPr/>
        </p:nvSpPr>
        <p:spPr>
          <a:xfrm>
            <a:off x="1747662" y="5100216"/>
            <a:ext cx="1813164" cy="692223"/>
          </a:xfrm>
          <a:prstGeom prst="rect">
            <a:avLst/>
          </a:prstGeom>
          <a:noFill/>
          <a:ln w="6350">
            <a:noFill/>
            <a:prstDash val="sysDot"/>
          </a:ln>
        </p:spPr>
        <p:txBody>
          <a:bodyPr vert="horz" wrap="square" lIns="91440" tIns="45720" rIns="91440" bIns="45720" rtlCol="0" anchor="ctr">
            <a:noAutofit/>
          </a:bodyPr>
          <a:lstStyle/>
          <a:p>
            <a:pPr marL="0" marR="0" lvl="0" indent="0" algn="ctr" defTabSz="1018540" rtl="0" eaLnBrk="1" fontAlgn="auto" latinLnBrk="0" hangingPunct="1">
              <a:lnSpc>
                <a:spcPct val="100000"/>
              </a:lnSpc>
              <a:spcBef>
                <a:spcPts val="0"/>
              </a:spcBef>
              <a:spcAft>
                <a:spcPts val="0"/>
              </a:spcAft>
              <a:buClrTx/>
              <a:buSzTx/>
              <a:buFontTx/>
              <a:buNone/>
              <a:defRPr/>
            </a:pPr>
            <a:r>
              <a:rPr kumimoji="0" lang="zh-CN" altLang="en-US" sz="2000" i="0" u="none" strike="noStrike" kern="1200" cap="none" spc="0" normalizeH="0" baseline="0" noProof="0" dirty="0" smtClean="0">
                <a:ln>
                  <a:noFill/>
                </a:ln>
                <a:solidFill>
                  <a:srgbClr val="C00000"/>
                </a:solidFill>
                <a:effectLst/>
                <a:uLnTx/>
                <a:uFillTx/>
                <a:latin typeface="微软雅黑" panose="020B0503020204020204" pitchFamily="34" charset="-122"/>
                <a:ea typeface="微软雅黑" panose="020B0503020204020204" pitchFamily="34" charset="-122"/>
              </a:rPr>
              <a:t>资本管理系统</a:t>
            </a:r>
            <a:endParaRPr kumimoji="0" lang="zh-CN" altLang="en-US" sz="200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endParaRPr>
          </a:p>
        </p:txBody>
      </p:sp>
      <p:sp>
        <p:nvSpPr>
          <p:cNvPr id="40" name="Rectangle 71"/>
          <p:cNvSpPr/>
          <p:nvPr/>
        </p:nvSpPr>
        <p:spPr>
          <a:xfrm>
            <a:off x="4796021" y="4672692"/>
            <a:ext cx="1691825" cy="277200"/>
          </a:xfrm>
          <a:prstGeom prst="rect">
            <a:avLst/>
          </a:prstGeom>
          <a:noFill/>
          <a:ln w="6350">
            <a:noFill/>
            <a:prstDash val="sysDot"/>
          </a:ln>
        </p:spPr>
        <p:txBody>
          <a:bodyPr vert="horz" wrap="square" lIns="91440" tIns="45720" rIns="91440" bIns="45720" rtlCol="0" anchor="ctr">
            <a:noAutofit/>
          </a:bodyPr>
          <a:lstStyle/>
          <a:p>
            <a:pPr marL="0" marR="0" lvl="0" indent="0" algn="ctr" defTabSz="1018540" rtl="0" eaLnBrk="1" fontAlgn="auto" latinLnBrk="0" hangingPunct="1">
              <a:lnSpc>
                <a:spcPct val="100000"/>
              </a:lnSpc>
              <a:spcBef>
                <a:spcPts val="0"/>
              </a:spcBef>
              <a:spcAft>
                <a:spcPts val="0"/>
              </a:spcAft>
              <a:buClrTx/>
              <a:buSzTx/>
              <a:buFontTx/>
              <a:buNone/>
              <a:defRPr/>
            </a:pPr>
            <a:r>
              <a:rPr lang="zh-CN" altLang="en-US" sz="1600" dirty="0">
                <a:solidFill>
                  <a:srgbClr val="000000"/>
                </a:solidFill>
                <a:latin typeface="微软雅黑" panose="020B0503020204020204" pitchFamily="34" charset="-122"/>
                <a:ea typeface="微软雅黑" panose="020B0503020204020204" pitchFamily="34" charset="-122"/>
              </a:rPr>
              <a:t>对公</a:t>
            </a:r>
            <a:r>
              <a:rPr lang="en-US" altLang="zh-CN" sz="1600" dirty="0" smtClean="0">
                <a:solidFill>
                  <a:srgbClr val="000000"/>
                </a:solidFill>
                <a:latin typeface="微软雅黑" panose="020B0503020204020204" pitchFamily="34" charset="-122"/>
                <a:ea typeface="微软雅黑" panose="020B0503020204020204" pitchFamily="34" charset="-122"/>
              </a:rPr>
              <a:t>CRM</a:t>
            </a:r>
            <a:r>
              <a:rPr lang="zh-CN" altLang="en-US" sz="1600" dirty="0" smtClean="0">
                <a:solidFill>
                  <a:srgbClr val="000000"/>
                </a:solidFill>
                <a:latin typeface="微软雅黑" panose="020B0503020204020204" pitchFamily="34" charset="-122"/>
                <a:ea typeface="微软雅黑" panose="020B0503020204020204" pitchFamily="34" charset="-122"/>
              </a:rPr>
              <a:t>系统</a:t>
            </a:r>
            <a:endParaRPr kumimoji="0" lang="zh-CN" altLang="en-US" sz="160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41" name="Rectangle 71"/>
          <p:cNvSpPr/>
          <p:nvPr/>
        </p:nvSpPr>
        <p:spPr>
          <a:xfrm>
            <a:off x="4796019" y="5252684"/>
            <a:ext cx="1691825" cy="277200"/>
          </a:xfrm>
          <a:prstGeom prst="rect">
            <a:avLst/>
          </a:prstGeom>
          <a:noFill/>
          <a:ln w="6350">
            <a:noFill/>
            <a:prstDash val="sysDot"/>
          </a:ln>
        </p:spPr>
        <p:txBody>
          <a:bodyPr vert="horz" wrap="square" lIns="91440" tIns="45720" rIns="91440" bIns="45720" rtlCol="0" anchor="ctr">
            <a:noAutofit/>
          </a:bodyPr>
          <a:lstStyle/>
          <a:p>
            <a:pPr lvl="0" algn="ctr" defTabSz="1018540">
              <a:defRPr/>
            </a:pPr>
            <a:r>
              <a:rPr lang="en-US" altLang="zh-CN" sz="1600" dirty="0" smtClean="0">
                <a:solidFill>
                  <a:srgbClr val="000000"/>
                </a:solidFill>
                <a:latin typeface="微软雅黑" panose="020B0503020204020204" pitchFamily="34" charset="-122"/>
                <a:ea typeface="微软雅黑" panose="020B0503020204020204" pitchFamily="34" charset="-122"/>
              </a:rPr>
              <a:t>520</a:t>
            </a:r>
            <a:r>
              <a:rPr lang="zh-CN" altLang="en-US" sz="1600" dirty="0" smtClean="0">
                <a:solidFill>
                  <a:srgbClr val="000000"/>
                </a:solidFill>
                <a:latin typeface="微软雅黑" panose="020B0503020204020204" pitchFamily="34" charset="-122"/>
                <a:ea typeface="微软雅黑" panose="020B0503020204020204" pitchFamily="34" charset="-122"/>
              </a:rPr>
              <a:t>系统</a:t>
            </a:r>
            <a:endParaRPr kumimoji="0" lang="zh-CN" altLang="en-US" sz="160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42" name="Rectangle 71"/>
          <p:cNvSpPr/>
          <p:nvPr/>
        </p:nvSpPr>
        <p:spPr>
          <a:xfrm>
            <a:off x="4796020" y="4962659"/>
            <a:ext cx="1691825" cy="277200"/>
          </a:xfrm>
          <a:prstGeom prst="rect">
            <a:avLst/>
          </a:prstGeom>
          <a:noFill/>
          <a:ln w="6350">
            <a:noFill/>
            <a:prstDash val="sysDot"/>
          </a:ln>
        </p:spPr>
        <p:txBody>
          <a:bodyPr vert="horz" wrap="square" lIns="91440" tIns="45720" rIns="91440" bIns="45720" rtlCol="0" anchor="ctr">
            <a:noAutofit/>
          </a:bodyPr>
          <a:lstStyle/>
          <a:p>
            <a:pPr marL="0" marR="0" lvl="0" indent="0" algn="ctr" defTabSz="1018540" rtl="0" eaLnBrk="1" fontAlgn="auto" latinLnBrk="0" hangingPunct="1">
              <a:lnSpc>
                <a:spcPct val="100000"/>
              </a:lnSpc>
              <a:spcBef>
                <a:spcPts val="0"/>
              </a:spcBef>
              <a:spcAft>
                <a:spcPts val="0"/>
              </a:spcAft>
              <a:buClrTx/>
              <a:buSzTx/>
              <a:buFontTx/>
              <a:buNone/>
              <a:defRPr/>
            </a:pPr>
            <a:r>
              <a:rPr kumimoji="0" lang="zh-CN" altLang="en-US" sz="1600"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同业</a:t>
            </a:r>
            <a:r>
              <a:rPr kumimoji="0" lang="en-US" altLang="zh-CN" sz="1600"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CRM</a:t>
            </a:r>
            <a:r>
              <a:rPr kumimoji="0" lang="zh-CN" altLang="en-US" sz="1600"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系统</a:t>
            </a:r>
            <a:endParaRPr kumimoji="0" lang="zh-CN" altLang="en-US" sz="160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43" name="Rectangle 71"/>
          <p:cNvSpPr/>
          <p:nvPr/>
        </p:nvSpPr>
        <p:spPr>
          <a:xfrm>
            <a:off x="4776973" y="6342326"/>
            <a:ext cx="1691825" cy="277200"/>
          </a:xfrm>
          <a:prstGeom prst="rect">
            <a:avLst/>
          </a:prstGeom>
          <a:noFill/>
          <a:ln w="6350">
            <a:noFill/>
            <a:prstDash val="sysDot"/>
          </a:ln>
        </p:spPr>
        <p:txBody>
          <a:bodyPr vert="horz" wrap="square" lIns="91440" tIns="45720" rIns="91440" bIns="45720" rtlCol="0" anchor="ctr">
            <a:noAutofit/>
          </a:bodyPr>
          <a:lstStyle/>
          <a:p>
            <a:pPr marL="0" marR="0" lvl="0" indent="0" algn="ctr" defTabSz="1018540" rtl="0" eaLnBrk="1" fontAlgn="auto" latinLnBrk="0" hangingPunct="1">
              <a:lnSpc>
                <a:spcPct val="100000"/>
              </a:lnSpc>
              <a:spcBef>
                <a:spcPts val="0"/>
              </a:spcBef>
              <a:spcAft>
                <a:spcPts val="0"/>
              </a:spcAft>
              <a:buClrTx/>
              <a:buSzTx/>
              <a:buFontTx/>
              <a:buNone/>
              <a:defRPr/>
            </a:pPr>
            <a:r>
              <a:rPr lang="en-US" altLang="zh-CN" sz="1600" dirty="0">
                <a:solidFill>
                  <a:srgbClr val="000000"/>
                </a:solidFill>
                <a:latin typeface="微软雅黑" panose="020B0503020204020204" pitchFamily="34" charset="-122"/>
                <a:ea typeface="微软雅黑" panose="020B0503020204020204" pitchFamily="34" charset="-122"/>
              </a:rPr>
              <a:t>……</a:t>
            </a:r>
            <a:endParaRPr kumimoji="0" lang="zh-CN" altLang="en-US" sz="160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44" name="Rectangle 71"/>
          <p:cNvSpPr/>
          <p:nvPr/>
        </p:nvSpPr>
        <p:spPr>
          <a:xfrm>
            <a:off x="7668489" y="3597281"/>
            <a:ext cx="2193613" cy="277200"/>
          </a:xfrm>
          <a:prstGeom prst="rect">
            <a:avLst/>
          </a:prstGeom>
          <a:solidFill>
            <a:srgbClr val="2F5597"/>
          </a:solidFill>
          <a:ln w="6350">
            <a:noFill/>
          </a:ln>
        </p:spPr>
        <p:txBody>
          <a:bodyPr vert="horz" wrap="square" lIns="91440" tIns="45720" rIns="91440" bIns="45720" rtlCol="0" anchor="ctr">
            <a:noAutofit/>
          </a:bodyPr>
          <a:lstStyle/>
          <a:p>
            <a:pPr algn="ctr"/>
            <a:r>
              <a:rPr lang="zh-CN" altLang="en-US" sz="2000" b="1" dirty="0">
                <a:solidFill>
                  <a:schemeClr val="bg1"/>
                </a:solidFill>
                <a:latin typeface="+mn-ea"/>
              </a:rPr>
              <a:t>新增</a:t>
            </a:r>
            <a:r>
              <a:rPr lang="zh-CN" altLang="en-US" sz="2000" b="1" dirty="0" smtClean="0">
                <a:solidFill>
                  <a:schemeClr val="bg1"/>
                </a:solidFill>
                <a:latin typeface="+mn-ea"/>
              </a:rPr>
              <a:t>约</a:t>
            </a:r>
            <a:r>
              <a:rPr lang="en-US" altLang="zh-CN" sz="2000" b="1" dirty="0" smtClean="0">
                <a:solidFill>
                  <a:schemeClr val="bg1"/>
                </a:solidFill>
                <a:latin typeface="+mn-ea"/>
              </a:rPr>
              <a:t>300</a:t>
            </a:r>
            <a:r>
              <a:rPr lang="zh-CN" altLang="en-US" sz="2000" b="1" dirty="0" smtClean="0">
                <a:solidFill>
                  <a:schemeClr val="bg1"/>
                </a:solidFill>
                <a:latin typeface="+mn-ea"/>
              </a:rPr>
              <a:t>个</a:t>
            </a:r>
            <a:r>
              <a:rPr lang="zh-CN" altLang="en-US" sz="2000" b="1" dirty="0">
                <a:solidFill>
                  <a:schemeClr val="bg1"/>
                </a:solidFill>
                <a:latin typeface="+mn-ea"/>
              </a:rPr>
              <a:t>字段</a:t>
            </a:r>
            <a:endParaRPr lang="zh-CN" altLang="en-US" sz="2000" b="1" dirty="0">
              <a:solidFill>
                <a:schemeClr val="bg1"/>
              </a:solidFill>
              <a:latin typeface="+mn-ea"/>
            </a:endParaRPr>
          </a:p>
        </p:txBody>
      </p:sp>
      <p:sp>
        <p:nvSpPr>
          <p:cNvPr id="45" name="Rectangle 71"/>
          <p:cNvSpPr/>
          <p:nvPr/>
        </p:nvSpPr>
        <p:spPr>
          <a:xfrm>
            <a:off x="7636243" y="4672692"/>
            <a:ext cx="2203359" cy="277200"/>
          </a:xfrm>
          <a:prstGeom prst="rect">
            <a:avLst/>
          </a:prstGeom>
          <a:noFill/>
          <a:ln w="6350">
            <a:noFill/>
            <a:prstDash val="sysDot"/>
          </a:ln>
        </p:spPr>
        <p:txBody>
          <a:bodyPr vert="horz" wrap="square" lIns="91440" tIns="45720" rIns="91440" bIns="45720" rtlCol="0" anchor="ctr">
            <a:noAutofit/>
          </a:bodyPr>
          <a:lstStyle/>
          <a:p>
            <a:pPr lvl="0" algn="ctr" defTabSz="1018540">
              <a:defRPr/>
            </a:pPr>
            <a:r>
              <a:rPr lang="zh-CN" altLang="en-US" sz="1600" dirty="0">
                <a:solidFill>
                  <a:srgbClr val="000000"/>
                </a:solidFill>
                <a:latin typeface="微软雅黑" panose="020B0503020204020204" pitchFamily="34" charset="-122"/>
                <a:ea typeface="微软雅黑" panose="020B0503020204020204" pitchFamily="34" charset="-122"/>
              </a:rPr>
              <a:t>各级资本充足率</a:t>
            </a:r>
            <a:endParaRPr lang="zh-CN" altLang="en-US" sz="1600" dirty="0">
              <a:solidFill>
                <a:srgbClr val="000000"/>
              </a:solidFill>
              <a:latin typeface="微软雅黑" panose="020B0503020204020204" pitchFamily="34" charset="-122"/>
              <a:ea typeface="微软雅黑" panose="020B0503020204020204" pitchFamily="34" charset="-122"/>
            </a:endParaRPr>
          </a:p>
        </p:txBody>
      </p:sp>
      <p:sp>
        <p:nvSpPr>
          <p:cNvPr id="46" name="Rectangle 71"/>
          <p:cNvSpPr/>
          <p:nvPr/>
        </p:nvSpPr>
        <p:spPr>
          <a:xfrm>
            <a:off x="7658743" y="5529654"/>
            <a:ext cx="2203359" cy="277200"/>
          </a:xfrm>
          <a:prstGeom prst="rect">
            <a:avLst/>
          </a:prstGeom>
          <a:noFill/>
          <a:ln w="6350">
            <a:noFill/>
            <a:prstDash val="sysDot"/>
          </a:ln>
        </p:spPr>
        <p:txBody>
          <a:bodyPr vert="horz" wrap="square" lIns="91440" tIns="45720" rIns="91440" bIns="45720" rtlCol="0" anchor="ctr">
            <a:noAutofit/>
          </a:bodyPr>
          <a:lstStyle/>
          <a:p>
            <a:pPr lvl="0" algn="ctr" defTabSz="1018540">
              <a:defRPr/>
            </a:pPr>
            <a:r>
              <a:rPr lang="zh-CN" altLang="en-US" sz="1600" dirty="0" smtClean="0">
                <a:solidFill>
                  <a:srgbClr val="000000"/>
                </a:solidFill>
                <a:latin typeface="微软雅黑" panose="020B0503020204020204" pitchFamily="34" charset="-122"/>
                <a:ea typeface="微软雅黑" panose="020B0503020204020204" pitchFamily="34" charset="-122"/>
              </a:rPr>
              <a:t>违约标识</a:t>
            </a:r>
            <a:endParaRPr lang="zh-CN" altLang="en-US" sz="1600" dirty="0">
              <a:solidFill>
                <a:srgbClr val="000000"/>
              </a:solidFill>
              <a:latin typeface="微软雅黑" panose="020B0503020204020204" pitchFamily="34" charset="-122"/>
              <a:ea typeface="微软雅黑" panose="020B0503020204020204" pitchFamily="34" charset="-122"/>
            </a:endParaRPr>
          </a:p>
        </p:txBody>
      </p:sp>
      <p:sp>
        <p:nvSpPr>
          <p:cNvPr id="47" name="Rectangle 71"/>
          <p:cNvSpPr/>
          <p:nvPr/>
        </p:nvSpPr>
        <p:spPr>
          <a:xfrm>
            <a:off x="7636242" y="4961616"/>
            <a:ext cx="2203359" cy="277200"/>
          </a:xfrm>
          <a:prstGeom prst="rect">
            <a:avLst/>
          </a:prstGeom>
          <a:noFill/>
          <a:ln w="6350">
            <a:noFill/>
            <a:prstDash val="sysDot"/>
          </a:ln>
        </p:spPr>
        <p:txBody>
          <a:bodyPr vert="horz" wrap="square" lIns="91440" tIns="45720" rIns="91440" bIns="45720" rtlCol="0" anchor="ctr">
            <a:noAutofit/>
          </a:bodyPr>
          <a:lstStyle/>
          <a:p>
            <a:pPr lvl="0" algn="ctr" defTabSz="1018540">
              <a:defRPr/>
            </a:pPr>
            <a:r>
              <a:rPr lang="zh-CN" altLang="en-US" sz="1600" dirty="0">
                <a:solidFill>
                  <a:srgbClr val="000000"/>
                </a:solidFill>
                <a:latin typeface="微软雅黑" panose="020B0503020204020204" pitchFamily="34" charset="-122"/>
                <a:ea typeface="微软雅黑" panose="020B0503020204020204" pitchFamily="34" charset="-122"/>
              </a:rPr>
              <a:t>存续期债券</a:t>
            </a:r>
            <a:endParaRPr lang="zh-CN" altLang="en-US" sz="1600" dirty="0">
              <a:solidFill>
                <a:srgbClr val="000000"/>
              </a:solidFill>
              <a:latin typeface="微软雅黑" panose="020B0503020204020204" pitchFamily="34" charset="-122"/>
              <a:ea typeface="微软雅黑" panose="020B0503020204020204" pitchFamily="34" charset="-122"/>
            </a:endParaRPr>
          </a:p>
        </p:txBody>
      </p:sp>
      <p:sp>
        <p:nvSpPr>
          <p:cNvPr id="48" name="Rectangle 71"/>
          <p:cNvSpPr/>
          <p:nvPr/>
        </p:nvSpPr>
        <p:spPr>
          <a:xfrm>
            <a:off x="7682339" y="6346336"/>
            <a:ext cx="2203359" cy="277200"/>
          </a:xfrm>
          <a:prstGeom prst="rect">
            <a:avLst/>
          </a:prstGeom>
          <a:noFill/>
          <a:ln w="6350">
            <a:noFill/>
            <a:prstDash val="sysDot"/>
          </a:ln>
        </p:spPr>
        <p:txBody>
          <a:bodyPr vert="horz" wrap="square" lIns="91440" tIns="45720" rIns="91440" bIns="45720" rtlCol="0" anchor="ctr">
            <a:noAutofit/>
          </a:bodyPr>
          <a:lstStyle/>
          <a:p>
            <a:pPr marL="0" marR="0" lvl="0" indent="0" algn="ctr" defTabSz="1018540" rtl="0" eaLnBrk="1" fontAlgn="auto" latinLnBrk="0" hangingPunct="1">
              <a:lnSpc>
                <a:spcPct val="100000"/>
              </a:lnSpc>
              <a:spcBef>
                <a:spcPts val="0"/>
              </a:spcBef>
              <a:spcAft>
                <a:spcPts val="0"/>
              </a:spcAft>
              <a:buClrTx/>
              <a:buSzTx/>
              <a:buFontTx/>
              <a:buNone/>
              <a:defRPr/>
            </a:pPr>
            <a:r>
              <a:rPr lang="en-US" altLang="zh-CN" sz="1600" dirty="0">
                <a:solidFill>
                  <a:srgbClr val="000000"/>
                </a:solidFill>
                <a:latin typeface="微软雅黑" panose="020B0503020204020204" pitchFamily="34" charset="-122"/>
                <a:ea typeface="微软雅黑" panose="020B0503020204020204" pitchFamily="34" charset="-122"/>
              </a:rPr>
              <a:t>……</a:t>
            </a:r>
            <a:endParaRPr kumimoji="0" lang="zh-CN" altLang="en-US" sz="160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21" name="Rectangle 71"/>
          <p:cNvSpPr/>
          <p:nvPr/>
        </p:nvSpPr>
        <p:spPr>
          <a:xfrm>
            <a:off x="4691199" y="5528825"/>
            <a:ext cx="2068327" cy="277200"/>
          </a:xfrm>
          <a:prstGeom prst="rect">
            <a:avLst/>
          </a:prstGeom>
          <a:noFill/>
          <a:ln w="6350">
            <a:noFill/>
            <a:prstDash val="sysDot"/>
          </a:ln>
        </p:spPr>
        <p:txBody>
          <a:bodyPr vert="horz" wrap="square" lIns="91440" tIns="45720" rIns="91440" bIns="45720" rtlCol="0" anchor="ctr">
            <a:noAutofit/>
          </a:bodyPr>
          <a:lstStyle/>
          <a:p>
            <a:pPr lvl="0" algn="ctr" defTabSz="1018540">
              <a:defRPr/>
            </a:pPr>
            <a:r>
              <a:rPr lang="zh-CN" altLang="en-US" sz="1600" dirty="0">
                <a:solidFill>
                  <a:srgbClr val="000000"/>
                </a:solidFill>
                <a:latin typeface="微软雅黑" panose="020B0503020204020204" pitchFamily="34" charset="-122"/>
                <a:ea typeface="微软雅黑" panose="020B0503020204020204" pitchFamily="34" charset="-122"/>
              </a:rPr>
              <a:t>新</a:t>
            </a:r>
            <a:r>
              <a:rPr lang="zh-CN" altLang="en-US" sz="1600" dirty="0" smtClean="0">
                <a:solidFill>
                  <a:srgbClr val="000000"/>
                </a:solidFill>
                <a:latin typeface="微软雅黑" panose="020B0503020204020204" pitchFamily="34" charset="-122"/>
                <a:ea typeface="微软雅黑" panose="020B0503020204020204" pitchFamily="34" charset="-122"/>
              </a:rPr>
              <a:t>零售业务管理系统</a:t>
            </a:r>
            <a:endParaRPr kumimoji="0" lang="zh-CN" altLang="en-US" sz="160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22" name="Rectangle 71"/>
          <p:cNvSpPr/>
          <p:nvPr/>
        </p:nvSpPr>
        <p:spPr>
          <a:xfrm>
            <a:off x="4503847" y="5792439"/>
            <a:ext cx="2443029" cy="277200"/>
          </a:xfrm>
          <a:prstGeom prst="rect">
            <a:avLst/>
          </a:prstGeom>
          <a:noFill/>
          <a:ln w="6350">
            <a:noFill/>
            <a:prstDash val="sysDot"/>
          </a:ln>
        </p:spPr>
        <p:txBody>
          <a:bodyPr vert="horz" wrap="square" lIns="91440" tIns="45720" rIns="91440" bIns="45720" rtlCol="0" anchor="ctr">
            <a:noAutofit/>
          </a:bodyPr>
          <a:lstStyle/>
          <a:p>
            <a:pPr lvl="0" algn="ctr" defTabSz="1018540">
              <a:defRPr/>
            </a:pPr>
            <a:r>
              <a:rPr lang="zh-CN" altLang="en-US" sz="1600" noProof="0" dirty="0">
                <a:solidFill>
                  <a:srgbClr val="000000"/>
                </a:solidFill>
                <a:latin typeface="微软雅黑" panose="020B0503020204020204" pitchFamily="34" charset="-122"/>
                <a:ea typeface="微软雅黑" panose="020B0503020204020204" pitchFamily="34" charset="-122"/>
              </a:rPr>
              <a:t>问题</a:t>
            </a:r>
            <a:r>
              <a:rPr lang="zh-CN" altLang="en-US" sz="1600" noProof="0" dirty="0" smtClean="0">
                <a:solidFill>
                  <a:srgbClr val="000000"/>
                </a:solidFill>
                <a:latin typeface="微软雅黑" panose="020B0503020204020204" pitchFamily="34" charset="-122"/>
                <a:ea typeface="微软雅黑" panose="020B0503020204020204" pitchFamily="34" charset="-122"/>
              </a:rPr>
              <a:t>资产与诉讼管理系统</a:t>
            </a:r>
            <a:endParaRPr kumimoji="0" lang="zh-CN" altLang="en-US" sz="160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30" name="Rectangle 71"/>
          <p:cNvSpPr/>
          <p:nvPr/>
        </p:nvSpPr>
        <p:spPr>
          <a:xfrm>
            <a:off x="7668489" y="5250540"/>
            <a:ext cx="2203359" cy="277200"/>
          </a:xfrm>
          <a:prstGeom prst="rect">
            <a:avLst/>
          </a:prstGeom>
          <a:noFill/>
          <a:ln w="6350">
            <a:noFill/>
            <a:prstDash val="sysDot"/>
          </a:ln>
        </p:spPr>
        <p:txBody>
          <a:bodyPr vert="horz" wrap="square" lIns="91440" tIns="45720" rIns="91440" bIns="45720" rtlCol="0" anchor="ctr">
            <a:noAutofit/>
          </a:bodyPr>
          <a:lstStyle/>
          <a:p>
            <a:pPr lvl="0" algn="ctr" defTabSz="1018540">
              <a:defRPr/>
            </a:pPr>
            <a:r>
              <a:rPr lang="zh-CN" altLang="en-US" sz="1600" dirty="0">
                <a:solidFill>
                  <a:srgbClr val="000000"/>
                </a:solidFill>
                <a:latin typeface="微软雅黑" panose="020B0503020204020204" pitchFamily="34" charset="-122"/>
                <a:ea typeface="微软雅黑" panose="020B0503020204020204" pitchFamily="34" charset="-122"/>
              </a:rPr>
              <a:t>审慎的房地产条件</a:t>
            </a:r>
            <a:endParaRPr lang="zh-CN" altLang="en-US" sz="1600" dirty="0">
              <a:solidFill>
                <a:srgbClr val="000000"/>
              </a:solidFill>
              <a:latin typeface="微软雅黑" panose="020B0503020204020204" pitchFamily="34" charset="-122"/>
              <a:ea typeface="微软雅黑" panose="020B0503020204020204" pitchFamily="34" charset="-122"/>
            </a:endParaRPr>
          </a:p>
        </p:txBody>
      </p:sp>
      <p:sp>
        <p:nvSpPr>
          <p:cNvPr id="32" name="Rectangle 71"/>
          <p:cNvSpPr/>
          <p:nvPr/>
        </p:nvSpPr>
        <p:spPr>
          <a:xfrm>
            <a:off x="7720925" y="5783905"/>
            <a:ext cx="2321788" cy="277200"/>
          </a:xfrm>
          <a:prstGeom prst="rect">
            <a:avLst/>
          </a:prstGeom>
          <a:noFill/>
          <a:ln w="6350">
            <a:noFill/>
            <a:prstDash val="sysDot"/>
          </a:ln>
        </p:spPr>
        <p:txBody>
          <a:bodyPr vert="horz" wrap="square" lIns="91440" tIns="45720" rIns="91440" bIns="45720" rtlCol="0" anchor="ctr">
            <a:noAutofit/>
          </a:bodyPr>
          <a:lstStyle/>
          <a:p>
            <a:pPr lvl="0" algn="ctr" defTabSz="1018540">
              <a:defRPr/>
            </a:pPr>
            <a:r>
              <a:rPr lang="zh-CN" altLang="en-US" sz="1600" dirty="0" smtClean="0">
                <a:solidFill>
                  <a:srgbClr val="000000"/>
                </a:solidFill>
                <a:latin typeface="微软雅黑" panose="020B0503020204020204" pitchFamily="34" charset="-122"/>
                <a:ea typeface="微软雅黑" panose="020B0503020204020204" pitchFamily="34" charset="-122"/>
              </a:rPr>
              <a:t>房地产是否已完工</a:t>
            </a:r>
            <a:endParaRPr lang="zh-CN" altLang="en-US" sz="1600" dirty="0">
              <a:solidFill>
                <a:srgbClr val="000000"/>
              </a:solidFill>
              <a:latin typeface="微软雅黑" panose="020B0503020204020204" pitchFamily="34" charset="-122"/>
              <a:ea typeface="微软雅黑" panose="020B0503020204020204" pitchFamily="34" charset="-122"/>
            </a:endParaRPr>
          </a:p>
        </p:txBody>
      </p:sp>
      <p:sp>
        <p:nvSpPr>
          <p:cNvPr id="33" name="Rectangle 71"/>
          <p:cNvSpPr/>
          <p:nvPr/>
        </p:nvSpPr>
        <p:spPr>
          <a:xfrm>
            <a:off x="4503846" y="6070667"/>
            <a:ext cx="2443029" cy="277200"/>
          </a:xfrm>
          <a:prstGeom prst="rect">
            <a:avLst/>
          </a:prstGeom>
          <a:noFill/>
          <a:ln w="6350">
            <a:noFill/>
            <a:prstDash val="sysDot"/>
          </a:ln>
        </p:spPr>
        <p:txBody>
          <a:bodyPr vert="horz" wrap="square" lIns="91440" tIns="45720" rIns="91440" bIns="45720" rtlCol="0" anchor="ctr">
            <a:noAutofit/>
          </a:bodyPr>
          <a:lstStyle/>
          <a:p>
            <a:pPr lvl="0" algn="ctr" defTabSz="1018540">
              <a:defRPr/>
            </a:pPr>
            <a:r>
              <a:rPr lang="zh-CN" altLang="en-US" sz="1600" dirty="0" smtClean="0">
                <a:solidFill>
                  <a:srgbClr val="000000"/>
                </a:solidFill>
                <a:latin typeface="微软雅黑" panose="020B0503020204020204" pitchFamily="34" charset="-122"/>
                <a:ea typeface="微软雅黑" panose="020B0503020204020204" pitchFamily="34" charset="-122"/>
              </a:rPr>
              <a:t>信用卡核心系统</a:t>
            </a:r>
            <a:endParaRPr kumimoji="0" lang="zh-CN" altLang="en-US" sz="160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34" name="Rectangle 71"/>
          <p:cNvSpPr/>
          <p:nvPr/>
        </p:nvSpPr>
        <p:spPr>
          <a:xfrm>
            <a:off x="7526735" y="6079781"/>
            <a:ext cx="2828596" cy="277200"/>
          </a:xfrm>
          <a:prstGeom prst="rect">
            <a:avLst/>
          </a:prstGeom>
          <a:noFill/>
          <a:ln w="6350">
            <a:noFill/>
            <a:prstDash val="sysDot"/>
          </a:ln>
        </p:spPr>
        <p:txBody>
          <a:bodyPr vert="horz" wrap="square" lIns="91440" tIns="45720" rIns="91440" bIns="45720" rtlCol="0" anchor="ctr">
            <a:noAutofit/>
          </a:bodyPr>
          <a:lstStyle/>
          <a:p>
            <a:pPr lvl="0" algn="ctr" defTabSz="1018540">
              <a:defRPr/>
            </a:pPr>
            <a:r>
              <a:rPr lang="zh-CN" altLang="en-US" sz="1600" dirty="0" smtClean="0">
                <a:solidFill>
                  <a:srgbClr val="000000"/>
                </a:solidFill>
                <a:latin typeface="微软雅黑" panose="020B0503020204020204" pitchFamily="34" charset="-122"/>
                <a:ea typeface="微软雅黑" panose="020B0503020204020204" pitchFamily="34" charset="-122"/>
              </a:rPr>
              <a:t>是否可无条件撤销的贷款承诺</a:t>
            </a:r>
            <a:endParaRPr lang="zh-CN" altLang="en-US" sz="1600" dirty="0">
              <a:solidFill>
                <a:srgbClr val="00000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a:xfrm>
            <a:off x="11091001" y="6459855"/>
            <a:ext cx="912495" cy="299720"/>
          </a:xfrm>
        </p:spPr>
        <p:txBody>
          <a:bodyPr/>
          <a:lstStyle/>
          <a:p>
            <a:fld id="{49AE70B2-8BF9-45C0-BB95-33D1B9D3A854}" type="slidenum">
              <a:rPr lang="zh-CN" altLang="en-US" smtClean="0"/>
            </a:fld>
            <a:endParaRPr lang="zh-CN" altLang="en-US"/>
          </a:p>
        </p:txBody>
      </p:sp>
      <p:sp>
        <p:nvSpPr>
          <p:cNvPr id="3" name="标题 21"/>
          <p:cNvSpPr txBox="1"/>
          <p:nvPr/>
        </p:nvSpPr>
        <p:spPr bwMode="auto">
          <a:xfrm>
            <a:off x="320396" y="197064"/>
            <a:ext cx="7745730" cy="387144"/>
          </a:xfrm>
          <a:prstGeom prst="rect">
            <a:avLst/>
          </a:prstGeom>
        </p:spPr>
        <p:txBody>
          <a:bodyPr lIns="90000" tIns="0" rIns="90000" bIns="0" anchor="b" anchorCtr="0"/>
          <a:lstStyle>
            <a:lvl1pPr algn="l" rtl="0" eaLnBrk="1" fontAlgn="base" hangingPunct="1">
              <a:spcBef>
                <a:spcPct val="0"/>
              </a:spcBef>
              <a:spcAft>
                <a:spcPct val="0"/>
              </a:spcAft>
              <a:defRPr kumimoji="1" lang="en-US" altLang="zh-TW" sz="2200" b="1" kern="0" baseline="0" dirty="0" smtClean="0">
                <a:solidFill>
                  <a:schemeClr val="tx1"/>
                </a:solidFill>
                <a:latin typeface="Arial" panose="020B0604020202020204" pitchFamily="34" charset="0"/>
                <a:ea typeface="楷体_GB2312" panose="02010609030101010101" pitchFamily="49" charset="-122"/>
                <a:cs typeface="+mj-cs"/>
              </a:defRPr>
            </a:lvl1pPr>
            <a:lvl2pPr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2pPr>
            <a:lvl3pPr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3pPr>
            <a:lvl4pPr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4pPr>
            <a:lvl5pPr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5pPr>
            <a:lvl6pPr marL="495300"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6pPr>
            <a:lvl7pPr marL="990600"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7pPr>
            <a:lvl8pPr marL="1485900"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8pPr>
            <a:lvl9pPr marL="1981200" algn="l" rtl="0" eaLnBrk="1" fontAlgn="base" hangingPunct="1">
              <a:spcBef>
                <a:spcPct val="0"/>
              </a:spcBef>
              <a:spcAft>
                <a:spcPct val="0"/>
              </a:spcAft>
              <a:defRPr kumimoji="1" sz="2165">
                <a:solidFill>
                  <a:srgbClr val="004599"/>
                </a:solidFill>
                <a:latin typeface="Tahoma" panose="020B0604030504040204" pitchFamily="34" charset="0"/>
                <a:ea typeface="PMingLiU" pitchFamily="18" charset="-120"/>
              </a:defRPr>
            </a:lvl9pPr>
          </a:lstStyle>
          <a:p>
            <a:pPr>
              <a:defRPr/>
            </a:pPr>
            <a:r>
              <a:rPr lang="zh-CN" altLang="en-US" sz="2400" dirty="0" smtClean="0">
                <a:solidFill>
                  <a:srgbClr val="000000"/>
                </a:solidFill>
                <a:latin typeface="微软雅黑" panose="020B0503020204020204" pitchFamily="34" charset="-122"/>
                <a:ea typeface="微软雅黑" panose="020B0503020204020204" pitchFamily="34" charset="-122"/>
              </a:rPr>
              <a:t>（</a:t>
            </a:r>
            <a:r>
              <a:rPr lang="zh-CN" altLang="en-US" sz="2400" dirty="0">
                <a:solidFill>
                  <a:srgbClr val="000000"/>
                </a:solidFill>
                <a:latin typeface="微软雅黑" panose="020B0503020204020204" pitchFamily="34" charset="-122"/>
                <a:ea typeface="微软雅黑" panose="020B0503020204020204" pitchFamily="34" charset="-122"/>
              </a:rPr>
              <a:t>三</a:t>
            </a:r>
            <a:r>
              <a:rPr lang="zh-CN" altLang="en-US" sz="2400" dirty="0" smtClean="0">
                <a:solidFill>
                  <a:srgbClr val="000000"/>
                </a:solidFill>
                <a:latin typeface="微软雅黑" panose="020B0503020204020204" pitchFamily="34" charset="-122"/>
                <a:ea typeface="微软雅黑" panose="020B0503020204020204" pitchFamily="34" charset="-122"/>
              </a:rPr>
              <a:t>）</a:t>
            </a:r>
            <a:r>
              <a:rPr lang="zh-CN" altLang="en-US" sz="2400" dirty="0">
                <a:solidFill>
                  <a:srgbClr val="000000"/>
                </a:solidFill>
                <a:latin typeface="微软雅黑" panose="020B0503020204020204" pitchFamily="34" charset="-122"/>
                <a:ea typeface="微软雅黑" panose="020B0503020204020204" pitchFamily="34" charset="-122"/>
              </a:rPr>
              <a:t>撸起袖子干起来</a:t>
            </a:r>
            <a:endParaRPr lang="zh-CN" altLang="en-US" sz="2400" dirty="0">
              <a:solidFill>
                <a:srgbClr val="000000"/>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454210" y="860513"/>
            <a:ext cx="11549286" cy="1695336"/>
          </a:xfrm>
          <a:prstGeom prst="rect">
            <a:avLst/>
          </a:prstGeom>
          <a:noFill/>
        </p:spPr>
        <p:txBody>
          <a:bodyPr wrap="square" rtlCol="0">
            <a:spAutoFit/>
          </a:bodyPr>
          <a:lstStyle/>
          <a:p>
            <a:pPr marL="360045" indent="-360045" algn="just">
              <a:lnSpc>
                <a:spcPts val="2500"/>
              </a:lnSpc>
              <a:buClr>
                <a:srgbClr val="2F5597"/>
              </a:buClr>
              <a:buFont typeface="Wingdings" panose="05000000000000000000" pitchFamily="2" charset="2"/>
              <a:buChar char="Ø"/>
            </a:pPr>
            <a:r>
              <a:rPr lang="zh-CN" altLang="en-US" sz="1600" b="1" dirty="0">
                <a:solidFill>
                  <a:srgbClr val="C00000"/>
                </a:solidFill>
                <a:latin typeface="微软雅黑" panose="020B0503020204020204" pitchFamily="34" charset="-122"/>
                <a:ea typeface="微软雅黑" panose="020B0503020204020204" pitchFamily="34" charset="-122"/>
              </a:rPr>
              <a:t>第二阶段：推进数据治理工作。</a:t>
            </a:r>
            <a:r>
              <a:rPr lang="zh-CN" altLang="en-US" sz="1600" dirty="0">
                <a:latin typeface="微软雅黑" panose="020B0503020204020204" pitchFamily="34" charset="-122"/>
                <a:ea typeface="微软雅黑" panose="020B0503020204020204" pitchFamily="34" charset="-122"/>
              </a:rPr>
              <a:t>总行端，通过</a:t>
            </a:r>
            <a:r>
              <a:rPr lang="zh-CN" altLang="en-US" sz="1600" b="1" dirty="0">
                <a:latin typeface="微软雅黑" panose="020B0503020204020204" pitchFamily="34" charset="-122"/>
                <a:ea typeface="微软雅黑" panose="020B0503020204020204" pitchFamily="34" charset="-122"/>
              </a:rPr>
              <a:t>行办会明确责任、部门协同配合、分行集中补录</a:t>
            </a:r>
            <a:r>
              <a:rPr lang="zh-CN" altLang="en-US" sz="1600" dirty="0">
                <a:latin typeface="微软雅黑" panose="020B0503020204020204" pitchFamily="34" charset="-122"/>
                <a:ea typeface="微软雅黑" panose="020B0503020204020204" pitchFamily="34" charset="-122"/>
              </a:rPr>
              <a:t>等方式，推动相关部门和分行已持续开展部分业务的数据治理，其中金融市场</a:t>
            </a:r>
            <a:r>
              <a:rPr lang="zh-CN" altLang="en-US" sz="1600" dirty="0" smtClean="0">
                <a:latin typeface="微软雅黑" panose="020B0503020204020204" pitchFamily="34" charset="-122"/>
                <a:ea typeface="微软雅黑" panose="020B0503020204020204" pitchFamily="34" charset="-122"/>
              </a:rPr>
              <a:t>部、</a:t>
            </a:r>
            <a:r>
              <a:rPr lang="zh-CN" altLang="en-US" sz="1600" dirty="0">
                <a:latin typeface="微软雅黑" panose="020B0503020204020204" pitchFamily="34" charset="-122"/>
                <a:ea typeface="微软雅黑" panose="020B0503020204020204" pitchFamily="34" charset="-122"/>
              </a:rPr>
              <a:t>投行</a:t>
            </a:r>
            <a:r>
              <a:rPr lang="zh-CN" altLang="en-US" sz="1600" dirty="0" smtClean="0">
                <a:latin typeface="微软雅黑" panose="020B0503020204020204" pitchFamily="34" charset="-122"/>
                <a:ea typeface="微软雅黑" panose="020B0503020204020204" pitchFamily="34" charset="-122"/>
              </a:rPr>
              <a:t>部结构化融资和</a:t>
            </a:r>
            <a:r>
              <a:rPr lang="zh-CN" altLang="en-US" sz="1600" dirty="0">
                <a:latin typeface="微软雅黑" panose="020B0503020204020204" pitchFamily="34" charset="-122"/>
                <a:ea typeface="微软雅黑" panose="020B0503020204020204" pitchFamily="34" charset="-122"/>
              </a:rPr>
              <a:t>个贷</a:t>
            </a:r>
            <a:r>
              <a:rPr lang="zh-CN" altLang="en-US" sz="1600" dirty="0" smtClean="0">
                <a:latin typeface="微软雅黑" panose="020B0503020204020204" pitchFamily="34" charset="-122"/>
                <a:ea typeface="微软雅黑" panose="020B0503020204020204" pitchFamily="34" charset="-122"/>
              </a:rPr>
              <a:t>部补录已</a:t>
            </a:r>
            <a:r>
              <a:rPr lang="zh-CN" altLang="en-US" sz="1600" dirty="0">
                <a:latin typeface="微软雅黑" panose="020B0503020204020204" pitchFamily="34" charset="-122"/>
                <a:ea typeface="微软雅黑" panose="020B0503020204020204" pitchFamily="34" charset="-122"/>
              </a:rPr>
              <a:t>取得一定工作成</a:t>
            </a:r>
            <a:r>
              <a:rPr lang="zh-CN" altLang="en-US" sz="1600" dirty="0" smtClean="0">
                <a:latin typeface="微软雅黑" panose="020B0503020204020204" pitchFamily="34" charset="-122"/>
                <a:ea typeface="微软雅黑" panose="020B0503020204020204" pitchFamily="34" charset="-122"/>
              </a:rPr>
              <a:t>效。但整体上看，全行数据治理仍有很多工作要做。</a:t>
            </a:r>
            <a:endParaRPr lang="en-US" altLang="zh-CN" sz="1600" dirty="0" smtClean="0">
              <a:latin typeface="微软雅黑" panose="020B0503020204020204" pitchFamily="34" charset="-122"/>
              <a:ea typeface="微软雅黑" panose="020B0503020204020204" pitchFamily="34" charset="-122"/>
            </a:endParaRPr>
          </a:p>
          <a:p>
            <a:pPr marL="360045" indent="-360045" algn="just">
              <a:lnSpc>
                <a:spcPts val="2500"/>
              </a:lnSpc>
              <a:buClr>
                <a:srgbClr val="2F5597"/>
              </a:buClr>
              <a:buFont typeface="Wingdings" panose="05000000000000000000" pitchFamily="2" charset="2"/>
              <a:buChar char="Ø"/>
            </a:pPr>
            <a:r>
              <a:rPr lang="zh-CN" altLang="en-US" sz="1600" dirty="0" smtClean="0">
                <a:latin typeface="微软雅黑" panose="020B0503020204020204" pitchFamily="34" charset="-122"/>
                <a:ea typeface="微软雅黑" panose="020B0503020204020204" pitchFamily="34" charset="-122"/>
              </a:rPr>
              <a:t>为</a:t>
            </a:r>
            <a:r>
              <a:rPr lang="zh-CN" altLang="en-US" sz="1600" dirty="0">
                <a:latin typeface="微软雅黑" panose="020B0503020204020204" pitchFamily="34" charset="-122"/>
                <a:ea typeface="微软雅黑" panose="020B0503020204020204" pitchFamily="34" charset="-122"/>
              </a:rPr>
              <a:t>持续提升数据治理成效</a:t>
            </a:r>
            <a:r>
              <a:rPr lang="zh-CN" altLang="en-US" sz="1600" dirty="0" smtClean="0">
                <a:latin typeface="微软雅黑" panose="020B0503020204020204" pitchFamily="34" charset="-122"/>
                <a:ea typeface="微软雅黑" panose="020B0503020204020204" pitchFamily="34" charset="-122"/>
              </a:rPr>
              <a:t>，</a:t>
            </a:r>
            <a:r>
              <a:rPr lang="en-US" altLang="zh-CN" sz="1600" dirty="0" smtClean="0">
                <a:latin typeface="微软雅黑" panose="020B0503020204020204" pitchFamily="34" charset="-122"/>
                <a:ea typeface="微软雅黑" panose="020B0503020204020204" pitchFamily="34" charset="-122"/>
              </a:rPr>
              <a:t>7</a:t>
            </a:r>
            <a:r>
              <a:rPr lang="zh-CN" altLang="en-US" sz="1600" dirty="0" smtClean="0">
                <a:latin typeface="微软雅黑" panose="020B0503020204020204" pitchFamily="34" charset="-122"/>
                <a:ea typeface="微软雅黑" panose="020B0503020204020204" pitchFamily="34" charset="-122"/>
              </a:rPr>
              <a:t>月</a:t>
            </a:r>
            <a:r>
              <a:rPr lang="en-US" altLang="zh-CN" sz="1600" dirty="0" smtClean="0">
                <a:latin typeface="微软雅黑" panose="020B0503020204020204" pitchFamily="34" charset="-122"/>
                <a:ea typeface="微软雅黑" panose="020B0503020204020204" pitchFamily="34" charset="-122"/>
              </a:rPr>
              <a:t>27</a:t>
            </a:r>
            <a:r>
              <a:rPr lang="zh-CN" altLang="en-US" sz="1600" dirty="0" smtClean="0">
                <a:latin typeface="微软雅黑" panose="020B0503020204020204" pitchFamily="34" charset="-122"/>
                <a:ea typeface="微软雅黑" panose="020B0503020204020204" pitchFamily="34" charset="-122"/>
              </a:rPr>
              <a:t>日，总行已</a:t>
            </a:r>
            <a:r>
              <a:rPr lang="zh-CN" altLang="en-US" sz="1600" dirty="0">
                <a:latin typeface="微软雅黑" panose="020B0503020204020204" pitchFamily="34" charset="-122"/>
                <a:ea typeface="微软雅黑" panose="020B0503020204020204" pitchFamily="34" charset="-122"/>
              </a:rPr>
              <a:t>下发</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关于开展资本新规信用风险权重法项目基础数据治理工作的通知</a:t>
            </a:r>
            <a:r>
              <a:rPr lang="en-US" altLang="zh-CN" sz="1600" dirty="0" smtClean="0">
                <a:latin typeface="微软雅黑" panose="020B0503020204020204" pitchFamily="34" charset="-122"/>
                <a:ea typeface="微软雅黑" panose="020B0503020204020204" pitchFamily="34" charset="-122"/>
              </a:rPr>
              <a:t>》</a:t>
            </a:r>
            <a:r>
              <a:rPr lang="zh-CN" altLang="en-US" sz="1600" dirty="0" smtClean="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涉及</a:t>
            </a:r>
            <a:r>
              <a:rPr lang="en-US" altLang="zh-CN" sz="1600" dirty="0">
                <a:latin typeface="微软雅黑" panose="020B0503020204020204" pitchFamily="34" charset="-122"/>
                <a:ea typeface="微软雅黑" panose="020B0503020204020204" pitchFamily="34" charset="-122"/>
              </a:rPr>
              <a:t>16</a:t>
            </a:r>
            <a:r>
              <a:rPr lang="zh-CN" altLang="en-US" sz="1600" dirty="0">
                <a:latin typeface="微软雅黑" panose="020B0503020204020204" pitchFamily="34" charset="-122"/>
                <a:ea typeface="微软雅黑" panose="020B0503020204020204" pitchFamily="34" charset="-122"/>
              </a:rPr>
              <a:t>个部门、</a:t>
            </a:r>
            <a:r>
              <a:rPr lang="en-US" altLang="zh-CN" sz="1600" dirty="0">
                <a:latin typeface="微软雅黑" panose="020B0503020204020204" pitchFamily="34" charset="-122"/>
                <a:ea typeface="微软雅黑" panose="020B0503020204020204" pitchFamily="34" charset="-122"/>
              </a:rPr>
              <a:t>37</a:t>
            </a:r>
            <a:r>
              <a:rPr lang="zh-CN" altLang="en-US" sz="1600" dirty="0">
                <a:latin typeface="微软雅黑" panose="020B0503020204020204" pitchFamily="34" charset="-122"/>
                <a:ea typeface="微软雅黑" panose="020B0503020204020204" pitchFamily="34" charset="-122"/>
              </a:rPr>
              <a:t>家分行、</a:t>
            </a:r>
            <a:r>
              <a:rPr lang="en-US" altLang="zh-CN" sz="1600" dirty="0">
                <a:latin typeface="微软雅黑" panose="020B0503020204020204" pitchFamily="34" charset="-122"/>
                <a:ea typeface="微软雅黑" panose="020B0503020204020204" pitchFamily="34" charset="-122"/>
              </a:rPr>
              <a:t>10</a:t>
            </a:r>
            <a:r>
              <a:rPr lang="zh-CN" altLang="en-US" sz="1600" dirty="0">
                <a:latin typeface="微软雅黑" panose="020B0503020204020204" pitchFamily="34" charset="-122"/>
                <a:ea typeface="微软雅黑" panose="020B0503020204020204" pitchFamily="34" charset="-122"/>
              </a:rPr>
              <a:t>个业务系统、</a:t>
            </a:r>
            <a:r>
              <a:rPr lang="en-US" altLang="zh-CN" sz="1600" dirty="0">
                <a:latin typeface="微软雅黑" panose="020B0503020204020204" pitchFamily="34" charset="-122"/>
                <a:ea typeface="微软雅黑" panose="020B0503020204020204" pitchFamily="34" charset="-122"/>
              </a:rPr>
              <a:t>25</a:t>
            </a:r>
            <a:r>
              <a:rPr lang="zh-CN" altLang="en-US" sz="1600" dirty="0">
                <a:latin typeface="微软雅黑" panose="020B0503020204020204" pitchFamily="34" charset="-122"/>
                <a:ea typeface="微软雅黑" panose="020B0503020204020204" pitchFamily="34" charset="-122"/>
              </a:rPr>
              <a:t>个业务专题</a:t>
            </a:r>
            <a:r>
              <a:rPr lang="zh-CN" altLang="en-US" sz="1600" dirty="0" smtClean="0">
                <a:latin typeface="微软雅黑" panose="020B0503020204020204" pitchFamily="34" charset="-122"/>
                <a:ea typeface="微软雅黑" panose="020B0503020204020204" pitchFamily="34" charset="-122"/>
              </a:rPr>
              <a:t>，并拟于</a:t>
            </a:r>
            <a:r>
              <a:rPr lang="zh-CN" altLang="en-US" sz="1600" b="1" dirty="0" smtClean="0">
                <a:solidFill>
                  <a:srgbClr val="C00000"/>
                </a:solidFill>
                <a:latin typeface="微软雅黑" panose="020B0503020204020204" pitchFamily="34" charset="-122"/>
                <a:ea typeface="微软雅黑" panose="020B0503020204020204" pitchFamily="34" charset="-122"/>
              </a:rPr>
              <a:t>于</a:t>
            </a:r>
            <a:r>
              <a:rPr lang="en-US" altLang="zh-CN" sz="1600" b="1" dirty="0">
                <a:solidFill>
                  <a:srgbClr val="C00000"/>
                </a:solidFill>
                <a:latin typeface="微软雅黑" panose="020B0503020204020204" pitchFamily="34" charset="-122"/>
                <a:ea typeface="微软雅黑" panose="020B0503020204020204" pitchFamily="34" charset="-122"/>
              </a:rPr>
              <a:t>9</a:t>
            </a:r>
            <a:r>
              <a:rPr lang="zh-CN" altLang="en-US" sz="1600" b="1" dirty="0">
                <a:solidFill>
                  <a:srgbClr val="C00000"/>
                </a:solidFill>
                <a:latin typeface="微软雅黑" panose="020B0503020204020204" pitchFamily="34" charset="-122"/>
                <a:ea typeface="微软雅黑" panose="020B0503020204020204" pitchFamily="34" charset="-122"/>
              </a:rPr>
              <a:t>月</a:t>
            </a:r>
            <a:r>
              <a:rPr lang="en-US" altLang="zh-CN" sz="1600" b="1" dirty="0">
                <a:solidFill>
                  <a:srgbClr val="C00000"/>
                </a:solidFill>
                <a:latin typeface="微软雅黑" panose="020B0503020204020204" pitchFamily="34" charset="-122"/>
                <a:ea typeface="微软雅黑" panose="020B0503020204020204" pitchFamily="34" charset="-122"/>
              </a:rPr>
              <a:t>20</a:t>
            </a:r>
            <a:r>
              <a:rPr lang="zh-CN" altLang="en-US" sz="1600" b="1" dirty="0">
                <a:solidFill>
                  <a:srgbClr val="C00000"/>
                </a:solidFill>
                <a:latin typeface="微软雅黑" panose="020B0503020204020204" pitchFamily="34" charset="-122"/>
                <a:ea typeface="微软雅黑" panose="020B0503020204020204" pitchFamily="34" charset="-122"/>
              </a:rPr>
              <a:t>日前完成</a:t>
            </a:r>
            <a:r>
              <a:rPr lang="zh-CN" altLang="en-US" sz="1600" b="1" dirty="0" smtClean="0">
                <a:solidFill>
                  <a:srgbClr val="C00000"/>
                </a:solidFill>
                <a:latin typeface="微软雅黑" panose="020B0503020204020204" pitchFamily="34" charset="-122"/>
                <a:ea typeface="微软雅黑" panose="020B0503020204020204" pitchFamily="34" charset="-122"/>
              </a:rPr>
              <a:t>。</a:t>
            </a:r>
            <a:endParaRPr lang="zh-CN" altLang="en-US" sz="1600" b="1" dirty="0">
              <a:solidFill>
                <a:srgbClr val="C00000"/>
              </a:solidFill>
              <a:latin typeface="微软雅黑" panose="020B0503020204020204" pitchFamily="34" charset="-122"/>
              <a:ea typeface="微软雅黑" panose="020B0503020204020204" pitchFamily="34" charset="-122"/>
            </a:endParaRPr>
          </a:p>
        </p:txBody>
      </p:sp>
      <p:graphicFrame>
        <p:nvGraphicFramePr>
          <p:cNvPr id="12" name="表格 11"/>
          <p:cNvGraphicFramePr>
            <a:graphicFrameLocks noGrp="1"/>
          </p:cNvGraphicFramePr>
          <p:nvPr/>
        </p:nvGraphicFramePr>
        <p:xfrm>
          <a:off x="454210" y="2603158"/>
          <a:ext cx="4466665" cy="4156418"/>
        </p:xfrm>
        <a:graphic>
          <a:graphicData uri="http://schemas.openxmlformats.org/drawingml/2006/table">
            <a:tbl>
              <a:tblPr/>
              <a:tblGrid>
                <a:gridCol w="466803"/>
                <a:gridCol w="446186"/>
                <a:gridCol w="861751"/>
                <a:gridCol w="871671"/>
                <a:gridCol w="811778"/>
                <a:gridCol w="1008476"/>
              </a:tblGrid>
              <a:tr h="389970">
                <a:tc>
                  <a:txBody>
                    <a:bodyPr/>
                    <a:lstStyle/>
                    <a:p>
                      <a:pPr algn="ctr" rtl="0" fontAlgn="ctr"/>
                      <a:r>
                        <a:rPr lang="zh-CN" altLang="en-US" sz="1000" b="1" i="0" u="none" strike="noStrike" dirty="0">
                          <a:solidFill>
                            <a:srgbClr val="FFFFFF"/>
                          </a:solidFill>
                          <a:effectLst/>
                          <a:latin typeface="微软雅黑" panose="020B0503020204020204" pitchFamily="34" charset="-122"/>
                          <a:ea typeface="微软雅黑" panose="020B0503020204020204" pitchFamily="34" charset="-122"/>
                        </a:rPr>
                        <a:t>分类</a:t>
                      </a:r>
                      <a:endParaRPr lang="zh-CN" altLang="en-US" sz="1000" b="1" i="0" u="none" strike="noStrike" dirty="0">
                        <a:solidFill>
                          <a:srgbClr val="FFFFFF"/>
                        </a:solidFill>
                        <a:effectLst/>
                        <a:latin typeface="微软雅黑" panose="020B0503020204020204" pitchFamily="34" charset="-122"/>
                        <a:ea typeface="微软雅黑" panose="020B0503020204020204" pitchFamily="34" charset="-122"/>
                      </a:endParaRP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chemeClr val="accent5">
                        <a:lumMod val="75000"/>
                      </a:schemeClr>
                    </a:solidFill>
                  </a:tcPr>
                </a:tc>
                <a:tc>
                  <a:txBody>
                    <a:bodyPr/>
                    <a:lstStyle/>
                    <a:p>
                      <a:pPr algn="ctr" rtl="0" fontAlgn="ctr"/>
                      <a:r>
                        <a:rPr lang="zh-CN" altLang="en-US" sz="1000" b="1" i="0" u="none" strike="noStrike" dirty="0">
                          <a:solidFill>
                            <a:srgbClr val="FFFFFF"/>
                          </a:solidFill>
                          <a:effectLst/>
                          <a:latin typeface="微软雅黑" panose="020B0503020204020204" pitchFamily="34" charset="-122"/>
                          <a:ea typeface="微软雅黑" panose="020B0503020204020204" pitchFamily="34" charset="-122"/>
                        </a:rPr>
                        <a:t>序号</a:t>
                      </a:r>
                      <a:endParaRPr lang="zh-CN" altLang="en-US" sz="1000" b="1" i="0" u="none" strike="noStrike" dirty="0">
                        <a:solidFill>
                          <a:srgbClr val="FFFFFF"/>
                        </a:solidFill>
                        <a:effectLst/>
                        <a:latin typeface="微软雅黑" panose="020B0503020204020204" pitchFamily="34" charset="-122"/>
                        <a:ea typeface="微软雅黑" panose="020B0503020204020204" pitchFamily="34" charset="-122"/>
                      </a:endParaRP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chemeClr val="accent5">
                        <a:lumMod val="75000"/>
                      </a:schemeClr>
                    </a:solidFill>
                  </a:tcPr>
                </a:tc>
                <a:tc>
                  <a:txBody>
                    <a:bodyPr/>
                    <a:lstStyle/>
                    <a:p>
                      <a:pPr algn="ctr" rtl="0" fontAlgn="ctr"/>
                      <a:r>
                        <a:rPr lang="zh-CN" altLang="en-US" sz="1000" b="1" i="0" u="none" strike="noStrike" dirty="0">
                          <a:solidFill>
                            <a:srgbClr val="FFFFFF"/>
                          </a:solidFill>
                          <a:effectLst/>
                          <a:latin typeface="微软雅黑" panose="020B0503020204020204" pitchFamily="34" charset="-122"/>
                          <a:ea typeface="微软雅黑" panose="020B0503020204020204" pitchFamily="34" charset="-122"/>
                        </a:rPr>
                        <a:t>数据治理业务专题</a:t>
                      </a:r>
                      <a:endParaRPr lang="zh-CN" altLang="en-US" sz="1000" b="1" i="0" u="none" strike="noStrike" dirty="0">
                        <a:solidFill>
                          <a:srgbClr val="FFFFFF"/>
                        </a:solidFill>
                        <a:effectLst/>
                        <a:latin typeface="微软雅黑" panose="020B0503020204020204" pitchFamily="34" charset="-122"/>
                        <a:ea typeface="微软雅黑" panose="020B0503020204020204" pitchFamily="34" charset="-122"/>
                      </a:endParaRP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chemeClr val="accent5">
                        <a:lumMod val="75000"/>
                      </a:schemeClr>
                    </a:solidFill>
                  </a:tcPr>
                </a:tc>
                <a:tc>
                  <a:txBody>
                    <a:bodyPr/>
                    <a:lstStyle/>
                    <a:p>
                      <a:pPr algn="ctr" rtl="0" fontAlgn="ctr"/>
                      <a:r>
                        <a:rPr lang="zh-CN" altLang="en-US" sz="1000" b="1" i="0" u="none" strike="noStrike" dirty="0">
                          <a:solidFill>
                            <a:srgbClr val="FFFFFF"/>
                          </a:solidFill>
                          <a:effectLst/>
                          <a:latin typeface="微软雅黑" panose="020B0503020204020204" pitchFamily="34" charset="-122"/>
                          <a:ea typeface="微软雅黑" panose="020B0503020204020204" pitchFamily="34" charset="-122"/>
                        </a:rPr>
                        <a:t>涉及系统</a:t>
                      </a:r>
                      <a:endParaRPr lang="zh-CN" altLang="en-US" sz="1000" b="1" i="0" u="none" strike="noStrike" dirty="0">
                        <a:solidFill>
                          <a:srgbClr val="FFFFFF"/>
                        </a:solidFill>
                        <a:effectLst/>
                        <a:latin typeface="微软雅黑" panose="020B0503020204020204" pitchFamily="34" charset="-122"/>
                        <a:ea typeface="微软雅黑" panose="020B0503020204020204" pitchFamily="34" charset="-122"/>
                      </a:endParaRP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chemeClr val="accent5">
                        <a:lumMod val="75000"/>
                      </a:schemeClr>
                    </a:solidFill>
                  </a:tcPr>
                </a:tc>
                <a:tc>
                  <a:txBody>
                    <a:bodyPr/>
                    <a:lstStyle/>
                    <a:p>
                      <a:pPr algn="ctr" rtl="0" fontAlgn="ctr"/>
                      <a:r>
                        <a:rPr lang="zh-CN" altLang="en-US" sz="1000" b="1" i="0" u="none" strike="noStrike" dirty="0">
                          <a:solidFill>
                            <a:srgbClr val="FFFFFF"/>
                          </a:solidFill>
                          <a:effectLst/>
                          <a:latin typeface="微软雅黑" panose="020B0503020204020204" pitchFamily="34" charset="-122"/>
                          <a:ea typeface="微软雅黑" panose="020B0503020204020204" pitchFamily="34" charset="-122"/>
                        </a:rPr>
                        <a:t>总行牵头部门</a:t>
                      </a:r>
                      <a:endParaRPr lang="zh-CN" altLang="en-US" sz="1000" b="1" i="0" u="none" strike="noStrike" dirty="0">
                        <a:solidFill>
                          <a:srgbClr val="FFFFFF"/>
                        </a:solidFill>
                        <a:effectLst/>
                        <a:latin typeface="微软雅黑" panose="020B0503020204020204" pitchFamily="34" charset="-122"/>
                        <a:ea typeface="微软雅黑" panose="020B0503020204020204" pitchFamily="34" charset="-122"/>
                      </a:endParaRP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chemeClr val="accent5">
                        <a:lumMod val="75000"/>
                      </a:schemeClr>
                    </a:solidFill>
                  </a:tcPr>
                </a:tc>
                <a:tc>
                  <a:txBody>
                    <a:bodyPr/>
                    <a:lstStyle/>
                    <a:p>
                      <a:pPr algn="ctr" rtl="0" fontAlgn="ctr"/>
                      <a:r>
                        <a:rPr lang="zh-CN" altLang="en-US" sz="1000" b="1" i="0" u="none" strike="noStrike" dirty="0">
                          <a:solidFill>
                            <a:srgbClr val="FFFFFF"/>
                          </a:solidFill>
                          <a:effectLst/>
                          <a:latin typeface="微软雅黑" panose="020B0503020204020204" pitchFamily="34" charset="-122"/>
                          <a:ea typeface="微软雅黑" panose="020B0503020204020204" pitchFamily="34" charset="-122"/>
                        </a:rPr>
                        <a:t>总行责任部门</a:t>
                      </a:r>
                      <a:endParaRPr lang="zh-CN" altLang="en-US" sz="1000" b="1" i="0" u="none" strike="noStrike" dirty="0">
                        <a:solidFill>
                          <a:srgbClr val="FFFFFF"/>
                        </a:solidFill>
                        <a:effectLst/>
                        <a:latin typeface="微软雅黑" panose="020B0503020204020204" pitchFamily="34" charset="-122"/>
                        <a:ea typeface="微软雅黑" panose="020B0503020204020204" pitchFamily="34" charset="-122"/>
                      </a:endParaRP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chemeClr val="accent5">
                        <a:lumMod val="75000"/>
                      </a:schemeClr>
                    </a:solidFill>
                  </a:tcPr>
                </a:tc>
              </a:tr>
              <a:tr h="247298">
                <a:tc rowSpan="11">
                  <a:txBody>
                    <a:bodyPr/>
                    <a:lstStyle/>
                    <a:p>
                      <a:pPr algn="ctr" rtl="0"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总行专题</a:t>
                      </a: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rowSpan="4">
                  <a:txBody>
                    <a:bodyPr/>
                    <a:lstStyle/>
                    <a:p>
                      <a:pPr algn="ctr" rtl="0" fontAlgn="ctr"/>
                      <a:r>
                        <a:rPr lang="en-US" altLang="zh-CN" sz="1000" b="0" i="0" u="none" strike="noStrike">
                          <a:solidFill>
                            <a:srgbClr val="000000"/>
                          </a:solidFill>
                          <a:effectLst/>
                          <a:latin typeface="微软雅黑" panose="020B0503020204020204" pitchFamily="34" charset="-122"/>
                          <a:ea typeface="微软雅黑" panose="020B0503020204020204" pitchFamily="34" charset="-122"/>
                        </a:rPr>
                        <a:t>1</a:t>
                      </a:r>
                      <a:endParaRPr lang="en-US" altLang="zh-CN" sz="1000" b="0" i="0" u="none" strike="noStrike">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rowSpan="4">
                  <a:txBody>
                    <a:bodyPr/>
                    <a:lstStyle/>
                    <a:p>
                      <a:pPr algn="just" rtl="0" fontAlgn="ctr"/>
                      <a:r>
                        <a:rPr lang="zh-CN" altLang="en-US" sz="1000" b="0" i="0" u="none" strike="noStrike">
                          <a:solidFill>
                            <a:srgbClr val="000000"/>
                          </a:solidFill>
                          <a:effectLst/>
                          <a:latin typeface="微软雅黑" panose="020B0503020204020204" pitchFamily="34" charset="-122"/>
                          <a:ea typeface="微软雅黑" panose="020B0503020204020204" pitchFamily="34" charset="-122"/>
                        </a:rPr>
                        <a:t>公募</a:t>
                      </a:r>
                      <a:r>
                        <a:rPr lang="en-US" sz="1000" b="0" i="0" u="none" strike="noStrike">
                          <a:solidFill>
                            <a:srgbClr val="000000"/>
                          </a:solidFill>
                          <a:effectLst/>
                          <a:latin typeface="微软雅黑" panose="020B0503020204020204" pitchFamily="34" charset="-122"/>
                          <a:ea typeface="微软雅黑" panose="020B0503020204020204" pitchFamily="34" charset="-122"/>
                        </a:rPr>
                        <a:t>ABS</a:t>
                      </a:r>
                      <a:endParaRPr lang="en-US" sz="1000" b="0" i="0" u="none" strike="noStrike">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rowSpan="4">
                  <a:txBody>
                    <a:bodyPr/>
                    <a:lstStyle/>
                    <a:p>
                      <a:pPr algn="just" rtl="0" fontAlgn="ctr"/>
                      <a:r>
                        <a:rPr lang="zh-CN" altLang="en-US" sz="1000" b="0" i="0" u="none" strike="noStrike">
                          <a:solidFill>
                            <a:srgbClr val="000000"/>
                          </a:solidFill>
                          <a:effectLst/>
                          <a:latin typeface="微软雅黑" panose="020B0503020204020204" pitchFamily="34" charset="-122"/>
                          <a:ea typeface="微软雅黑" panose="020B0503020204020204" pitchFamily="34" charset="-122"/>
                        </a:rPr>
                        <a:t>金融市场业务管理系统</a:t>
                      </a:r>
                      <a:endParaRPr lang="zh-CN" altLang="en-US" sz="1000" b="0" i="0" u="none" strike="noStrike">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rowSpan="4">
                  <a:txBody>
                    <a:bodyPr/>
                    <a:lstStyle/>
                    <a:p>
                      <a:pPr algn="just" rtl="0"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金融市场部</a:t>
                      </a: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just" rtl="0"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金融市场部</a:t>
                      </a: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r>
              <a:tr h="237786">
                <a:tc vMerge="1">
                  <a:tcPr/>
                </a:tc>
                <a:tc vMerge="1">
                  <a:tcPr/>
                </a:tc>
                <a:tc vMerge="1">
                  <a:tcPr/>
                </a:tc>
                <a:tc vMerge="1">
                  <a:tcPr/>
                </a:tc>
                <a:tc vMerge="1">
                  <a:tcPr/>
                </a:tc>
                <a:tc>
                  <a:txBody>
                    <a:bodyPr/>
                    <a:lstStyle/>
                    <a:p>
                      <a:pPr algn="just" rtl="0" fontAlgn="ctr"/>
                      <a:r>
                        <a:rPr lang="zh-CN" altLang="en-US" sz="1000" b="0" i="0" u="none" strike="noStrike">
                          <a:solidFill>
                            <a:srgbClr val="000000"/>
                          </a:solidFill>
                          <a:effectLst/>
                          <a:latin typeface="微软雅黑" panose="020B0503020204020204" pitchFamily="34" charset="-122"/>
                          <a:ea typeface="微软雅黑" panose="020B0503020204020204" pitchFamily="34" charset="-122"/>
                        </a:rPr>
                        <a:t>投资银行部</a:t>
                      </a:r>
                      <a:endParaRPr lang="zh-CN" altLang="en-US" sz="1000" b="0" i="0" u="none" strike="noStrike">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r>
              <a:tr h="237786">
                <a:tc vMerge="1">
                  <a:tcPr/>
                </a:tc>
                <a:tc vMerge="1">
                  <a:tcPr/>
                </a:tc>
                <a:tc vMerge="1">
                  <a:tcPr/>
                </a:tc>
                <a:tc vMerge="1">
                  <a:tcPr/>
                </a:tc>
                <a:tc vMerge="1">
                  <a:tcPr/>
                </a:tc>
                <a:tc>
                  <a:txBody>
                    <a:bodyPr/>
                    <a:lstStyle/>
                    <a:p>
                      <a:pPr algn="just" rtl="0"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信用卡中心</a:t>
                      </a: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r>
              <a:tr h="237786">
                <a:tc vMerge="1">
                  <a:tcPr/>
                </a:tc>
                <a:tc vMerge="1">
                  <a:tcPr/>
                </a:tc>
                <a:tc vMerge="1">
                  <a:tcPr/>
                </a:tc>
                <a:tc vMerge="1">
                  <a:tcPr/>
                </a:tc>
                <a:tc vMerge="1">
                  <a:tcPr/>
                </a:tc>
                <a:tc>
                  <a:txBody>
                    <a:bodyPr/>
                    <a:lstStyle/>
                    <a:p>
                      <a:pPr algn="just" rtl="0" fontAlgn="ctr"/>
                      <a:r>
                        <a:rPr lang="zh-CN" altLang="en-US" sz="1000" b="0" i="0" u="none" strike="noStrike">
                          <a:solidFill>
                            <a:srgbClr val="000000"/>
                          </a:solidFill>
                          <a:effectLst/>
                          <a:latin typeface="微软雅黑" panose="020B0503020204020204" pitchFamily="34" charset="-122"/>
                          <a:ea typeface="微软雅黑" panose="020B0503020204020204" pitchFamily="34" charset="-122"/>
                        </a:rPr>
                        <a:t>个人信贷部</a:t>
                      </a:r>
                      <a:endParaRPr lang="zh-CN" altLang="en-US" sz="1000" b="0" i="0" u="none" strike="noStrike">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r>
              <a:tr h="374715">
                <a:tc vMerge="1">
                  <a:tcPr/>
                </a:tc>
                <a:tc>
                  <a:txBody>
                    <a:bodyPr/>
                    <a:lstStyle/>
                    <a:p>
                      <a:pPr algn="ctr" rtl="0" fontAlgn="ctr"/>
                      <a:r>
                        <a:rPr lang="en-US" altLang="zh-CN" sz="1000" b="0" i="0" u="none" strike="noStrike">
                          <a:solidFill>
                            <a:srgbClr val="000000"/>
                          </a:solidFill>
                          <a:effectLst/>
                          <a:latin typeface="微软雅黑" panose="020B0503020204020204" pitchFamily="34" charset="-122"/>
                          <a:ea typeface="微软雅黑" panose="020B0503020204020204" pitchFamily="34" charset="-122"/>
                        </a:rPr>
                        <a:t>2</a:t>
                      </a:r>
                      <a:endParaRPr lang="en-US" altLang="zh-CN" sz="1000" b="0" i="0" u="none" strike="noStrike">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just" rtl="0" fontAlgn="ctr"/>
                      <a:r>
                        <a:rPr lang="zh-CN" altLang="en-US" sz="1000" b="0" i="0" u="none" strike="noStrike">
                          <a:solidFill>
                            <a:srgbClr val="000000"/>
                          </a:solidFill>
                          <a:effectLst/>
                          <a:latin typeface="微软雅黑" panose="020B0503020204020204" pitchFamily="34" charset="-122"/>
                          <a:ea typeface="微软雅黑" panose="020B0503020204020204" pitchFamily="34" charset="-122"/>
                        </a:rPr>
                        <a:t>地方政府债</a:t>
                      </a:r>
                      <a:endParaRPr lang="zh-CN" altLang="en-US" sz="1000" b="0" i="0" u="none" strike="noStrike">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just" rtl="0"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金融市场业务管理系统</a:t>
                      </a: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just" rtl="0" fontAlgn="ctr"/>
                      <a:r>
                        <a:rPr lang="zh-CN" altLang="en-US" sz="1000" b="0" i="0" u="none" strike="noStrike">
                          <a:solidFill>
                            <a:srgbClr val="000000"/>
                          </a:solidFill>
                          <a:effectLst/>
                          <a:latin typeface="微软雅黑" panose="020B0503020204020204" pitchFamily="34" charset="-122"/>
                          <a:ea typeface="微软雅黑" panose="020B0503020204020204" pitchFamily="34" charset="-122"/>
                        </a:rPr>
                        <a:t>金融市场部</a:t>
                      </a:r>
                      <a:endParaRPr lang="zh-CN" altLang="en-US" sz="1000" b="0" i="0" u="none" strike="noStrike">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just" rtl="0" fontAlgn="ctr"/>
                      <a:r>
                        <a:rPr lang="zh-CN" altLang="en-US" sz="1000" b="0" i="0" u="none" strike="noStrike">
                          <a:solidFill>
                            <a:srgbClr val="000000"/>
                          </a:solidFill>
                          <a:effectLst/>
                          <a:latin typeface="微软雅黑" panose="020B0503020204020204" pitchFamily="34" charset="-122"/>
                          <a:ea typeface="微软雅黑" panose="020B0503020204020204" pitchFamily="34" charset="-122"/>
                        </a:rPr>
                        <a:t>金融市场部</a:t>
                      </a:r>
                      <a:endParaRPr lang="zh-CN" altLang="en-US" sz="1000" b="0" i="0" u="none" strike="noStrike">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r>
              <a:tr h="374715">
                <a:tc vMerge="1">
                  <a:tcPr/>
                </a:tc>
                <a:tc>
                  <a:txBody>
                    <a:bodyPr/>
                    <a:lstStyle/>
                    <a:p>
                      <a:pPr algn="ctr" rtl="0" fontAlgn="ctr"/>
                      <a:r>
                        <a:rPr lang="en-US" altLang="zh-CN" sz="1000" b="0" i="0" u="none" strike="noStrike">
                          <a:solidFill>
                            <a:srgbClr val="000000"/>
                          </a:solidFill>
                          <a:effectLst/>
                          <a:latin typeface="微软雅黑" panose="020B0503020204020204" pitchFamily="34" charset="-122"/>
                          <a:ea typeface="微软雅黑" panose="020B0503020204020204" pitchFamily="34" charset="-122"/>
                        </a:rPr>
                        <a:t>3</a:t>
                      </a:r>
                      <a:endParaRPr lang="en-US" altLang="zh-CN" sz="1000" b="0" i="0" u="none" strike="noStrike">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just" rtl="0" fontAlgn="ctr"/>
                      <a:r>
                        <a:rPr lang="zh-CN" altLang="en-US" sz="1000" b="0" i="0" u="none" strike="noStrike">
                          <a:solidFill>
                            <a:srgbClr val="000000"/>
                          </a:solidFill>
                          <a:effectLst/>
                          <a:latin typeface="微软雅黑" panose="020B0503020204020204" pitchFamily="34" charset="-122"/>
                          <a:ea typeface="微软雅黑" panose="020B0503020204020204" pitchFamily="34" charset="-122"/>
                        </a:rPr>
                        <a:t>其他债券类型</a:t>
                      </a:r>
                      <a:endParaRPr lang="zh-CN" altLang="en-US" sz="1000" b="0" i="0" u="none" strike="noStrike">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just" rtl="0" fontAlgn="ctr"/>
                      <a:r>
                        <a:rPr lang="zh-CN" altLang="en-US" sz="1000" b="0" i="0" u="none" strike="noStrike">
                          <a:solidFill>
                            <a:srgbClr val="000000"/>
                          </a:solidFill>
                          <a:effectLst/>
                          <a:latin typeface="微软雅黑" panose="020B0503020204020204" pitchFamily="34" charset="-122"/>
                          <a:ea typeface="微软雅黑" panose="020B0503020204020204" pitchFamily="34" charset="-122"/>
                        </a:rPr>
                        <a:t>金融市场业务管理系统</a:t>
                      </a:r>
                      <a:endParaRPr lang="zh-CN" altLang="en-US" sz="1000" b="0" i="0" u="none" strike="noStrike">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just" rtl="0" fontAlgn="ctr"/>
                      <a:r>
                        <a:rPr lang="zh-CN" altLang="en-US" sz="1000" b="0" i="0" u="none" strike="noStrike">
                          <a:solidFill>
                            <a:srgbClr val="000000"/>
                          </a:solidFill>
                          <a:effectLst/>
                          <a:latin typeface="微软雅黑" panose="020B0503020204020204" pitchFamily="34" charset="-122"/>
                          <a:ea typeface="微软雅黑" panose="020B0503020204020204" pitchFamily="34" charset="-122"/>
                        </a:rPr>
                        <a:t>金融市场部</a:t>
                      </a:r>
                      <a:endParaRPr lang="zh-CN" altLang="en-US" sz="1000" b="0" i="0" u="none" strike="noStrike">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just" rtl="0" fontAlgn="ctr"/>
                      <a:r>
                        <a:rPr lang="zh-CN" altLang="en-US" sz="1000" b="0" i="0" u="none" strike="noStrike">
                          <a:solidFill>
                            <a:srgbClr val="000000"/>
                          </a:solidFill>
                          <a:effectLst/>
                          <a:latin typeface="微软雅黑" panose="020B0503020204020204" pitchFamily="34" charset="-122"/>
                          <a:ea typeface="微软雅黑" panose="020B0503020204020204" pitchFamily="34" charset="-122"/>
                        </a:rPr>
                        <a:t>金融市场部</a:t>
                      </a:r>
                      <a:endParaRPr lang="zh-CN" altLang="en-US" sz="1000" b="0" i="0" u="none" strike="noStrike">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r>
              <a:tr h="374715">
                <a:tc vMerge="1">
                  <a:tcPr/>
                </a:tc>
                <a:tc>
                  <a:txBody>
                    <a:bodyPr/>
                    <a:lstStyle/>
                    <a:p>
                      <a:pPr algn="ctr" rtl="0" fontAlgn="ctr"/>
                      <a:r>
                        <a:rPr lang="en-US" altLang="zh-CN" sz="1000" b="0" i="0" u="none" strike="noStrike">
                          <a:solidFill>
                            <a:srgbClr val="000000"/>
                          </a:solidFill>
                          <a:effectLst/>
                          <a:latin typeface="微软雅黑" panose="020B0503020204020204" pitchFamily="34" charset="-122"/>
                          <a:ea typeface="微软雅黑" panose="020B0503020204020204" pitchFamily="34" charset="-122"/>
                        </a:rPr>
                        <a:t>4</a:t>
                      </a:r>
                      <a:endParaRPr lang="en-US" altLang="zh-CN" sz="1000" b="0" i="0" u="none" strike="noStrike">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just" rtl="0" fontAlgn="ctr"/>
                      <a:r>
                        <a:rPr lang="zh-CN" altLang="en-US" sz="1000" b="0" i="0" u="none" strike="noStrike">
                          <a:solidFill>
                            <a:srgbClr val="000000"/>
                          </a:solidFill>
                          <a:effectLst/>
                          <a:latin typeface="微软雅黑" panose="020B0503020204020204" pitchFamily="34" charset="-122"/>
                          <a:ea typeface="微软雅黑" panose="020B0503020204020204" pitchFamily="34" charset="-122"/>
                        </a:rPr>
                        <a:t>回购交易</a:t>
                      </a:r>
                      <a:endParaRPr lang="zh-CN" altLang="en-US" sz="1000" b="0" i="0" u="none" strike="noStrike">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just" rtl="0" fontAlgn="ctr"/>
                      <a:r>
                        <a:rPr lang="zh-CN" altLang="en-US" sz="1000" b="0" i="0" u="none" strike="noStrike">
                          <a:solidFill>
                            <a:srgbClr val="000000"/>
                          </a:solidFill>
                          <a:effectLst/>
                          <a:latin typeface="微软雅黑" panose="020B0503020204020204" pitchFamily="34" charset="-122"/>
                          <a:ea typeface="微软雅黑" panose="020B0503020204020204" pitchFamily="34" charset="-122"/>
                        </a:rPr>
                        <a:t>金融市场业务管理系统</a:t>
                      </a:r>
                      <a:endParaRPr lang="zh-CN" altLang="en-US" sz="1000" b="0" i="0" u="none" strike="noStrike">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just" rtl="0" fontAlgn="ctr"/>
                      <a:r>
                        <a:rPr lang="zh-CN" altLang="en-US" sz="1000" b="0" i="0" u="none" strike="noStrike">
                          <a:solidFill>
                            <a:srgbClr val="000000"/>
                          </a:solidFill>
                          <a:effectLst/>
                          <a:latin typeface="微软雅黑" panose="020B0503020204020204" pitchFamily="34" charset="-122"/>
                          <a:ea typeface="微软雅黑" panose="020B0503020204020204" pitchFamily="34" charset="-122"/>
                        </a:rPr>
                        <a:t>金融市场部</a:t>
                      </a:r>
                      <a:endParaRPr lang="zh-CN" altLang="en-US" sz="1000" b="0" i="0" u="none" strike="noStrike">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just" rtl="0" fontAlgn="ctr"/>
                      <a:r>
                        <a:rPr lang="zh-CN" altLang="en-US" sz="1000" b="0" i="0" u="none" strike="noStrike">
                          <a:solidFill>
                            <a:srgbClr val="000000"/>
                          </a:solidFill>
                          <a:effectLst/>
                          <a:latin typeface="微软雅黑" panose="020B0503020204020204" pitchFamily="34" charset="-122"/>
                          <a:ea typeface="微软雅黑" panose="020B0503020204020204" pitchFamily="34" charset="-122"/>
                        </a:rPr>
                        <a:t>金融市场部</a:t>
                      </a:r>
                      <a:endParaRPr lang="zh-CN" altLang="en-US" sz="1000" b="0" i="0" u="none" strike="noStrike">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r>
              <a:tr h="374715">
                <a:tc vMerge="1">
                  <a:tcPr/>
                </a:tc>
                <a:tc>
                  <a:txBody>
                    <a:bodyPr/>
                    <a:lstStyle/>
                    <a:p>
                      <a:pPr algn="ctr" rtl="0" fontAlgn="ctr"/>
                      <a:r>
                        <a:rPr lang="en-US" altLang="zh-CN" sz="1000" b="0" i="0" u="none" strike="noStrike">
                          <a:solidFill>
                            <a:srgbClr val="000000"/>
                          </a:solidFill>
                          <a:effectLst/>
                          <a:latin typeface="微软雅黑" panose="020B0503020204020204" pitchFamily="34" charset="-122"/>
                          <a:ea typeface="微软雅黑" panose="020B0503020204020204" pitchFamily="34" charset="-122"/>
                        </a:rPr>
                        <a:t>5</a:t>
                      </a:r>
                      <a:endParaRPr lang="en-US" altLang="zh-CN" sz="1000" b="0" i="0" u="none" strike="noStrike">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just" rtl="0" fontAlgn="ctr"/>
                      <a:r>
                        <a:rPr lang="zh-CN" altLang="en-US" sz="1000" b="0" i="0" u="none" strike="noStrike">
                          <a:solidFill>
                            <a:srgbClr val="000000"/>
                          </a:solidFill>
                          <a:effectLst/>
                          <a:latin typeface="微软雅黑" panose="020B0503020204020204" pitchFamily="34" charset="-122"/>
                          <a:ea typeface="微软雅黑" panose="020B0503020204020204" pitchFamily="34" charset="-122"/>
                        </a:rPr>
                        <a:t>基金</a:t>
                      </a:r>
                      <a:endParaRPr lang="zh-CN" altLang="en-US" sz="1000" b="0" i="0" u="none" strike="noStrike">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just" rtl="0" fontAlgn="ctr"/>
                      <a:r>
                        <a:rPr lang="zh-CN" altLang="en-US" sz="1000" b="0" i="0" u="none" strike="noStrike">
                          <a:solidFill>
                            <a:srgbClr val="000000"/>
                          </a:solidFill>
                          <a:effectLst/>
                          <a:latin typeface="微软雅黑" panose="020B0503020204020204" pitchFamily="34" charset="-122"/>
                          <a:ea typeface="微软雅黑" panose="020B0503020204020204" pitchFamily="34" charset="-122"/>
                        </a:rPr>
                        <a:t>金融市场业务管理系统</a:t>
                      </a:r>
                      <a:endParaRPr lang="zh-CN" altLang="en-US" sz="1000" b="0" i="0" u="none" strike="noStrike">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just" rtl="0" fontAlgn="ctr"/>
                      <a:r>
                        <a:rPr lang="zh-CN" altLang="en-US" sz="1000" b="0" i="0" u="none" strike="noStrike">
                          <a:solidFill>
                            <a:srgbClr val="000000"/>
                          </a:solidFill>
                          <a:effectLst/>
                          <a:latin typeface="微软雅黑" panose="020B0503020204020204" pitchFamily="34" charset="-122"/>
                          <a:ea typeface="微软雅黑" panose="020B0503020204020204" pitchFamily="34" charset="-122"/>
                        </a:rPr>
                        <a:t>金融市场部</a:t>
                      </a:r>
                      <a:endParaRPr lang="zh-CN" altLang="en-US" sz="1000" b="0" i="0" u="none" strike="noStrike">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just" rtl="0" fontAlgn="ctr"/>
                      <a:r>
                        <a:rPr lang="zh-CN" altLang="en-US" sz="1000" b="0" i="0" u="none" strike="noStrike">
                          <a:solidFill>
                            <a:srgbClr val="000000"/>
                          </a:solidFill>
                          <a:effectLst/>
                          <a:latin typeface="微软雅黑" panose="020B0503020204020204" pitchFamily="34" charset="-122"/>
                          <a:ea typeface="微软雅黑" panose="020B0503020204020204" pitchFamily="34" charset="-122"/>
                        </a:rPr>
                        <a:t>金融市场部</a:t>
                      </a:r>
                      <a:endParaRPr lang="zh-CN" altLang="en-US" sz="1000" b="0" i="0" u="none" strike="noStrike">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r>
              <a:tr h="374715">
                <a:tc vMerge="1">
                  <a:tcPr/>
                </a:tc>
                <a:tc>
                  <a:txBody>
                    <a:bodyPr/>
                    <a:lstStyle/>
                    <a:p>
                      <a:pPr algn="ctr" rtl="0" fontAlgn="ctr"/>
                      <a:r>
                        <a:rPr lang="en-US" altLang="zh-CN" sz="1000" b="0" i="0" u="none" strike="noStrike">
                          <a:solidFill>
                            <a:srgbClr val="000000"/>
                          </a:solidFill>
                          <a:effectLst/>
                          <a:latin typeface="微软雅黑" panose="020B0503020204020204" pitchFamily="34" charset="-122"/>
                          <a:ea typeface="微软雅黑" panose="020B0503020204020204" pitchFamily="34" charset="-122"/>
                        </a:rPr>
                        <a:t>6</a:t>
                      </a:r>
                      <a:endParaRPr lang="en-US" altLang="zh-CN" sz="1000" b="0" i="0" u="none" strike="noStrike">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just" rtl="0" fontAlgn="ctr"/>
                      <a:r>
                        <a:rPr lang="zh-CN" altLang="en-US" sz="1000" b="0" i="0" u="none" strike="noStrike">
                          <a:solidFill>
                            <a:srgbClr val="000000"/>
                          </a:solidFill>
                          <a:effectLst/>
                          <a:latin typeface="微软雅黑" panose="020B0503020204020204" pitchFamily="34" charset="-122"/>
                          <a:ea typeface="微软雅黑" panose="020B0503020204020204" pitchFamily="34" charset="-122"/>
                        </a:rPr>
                        <a:t>境外商业银行</a:t>
                      </a:r>
                      <a:endParaRPr lang="zh-CN" altLang="en-US" sz="1000" b="0" i="0" u="none" strike="noStrike">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just" rtl="0" fontAlgn="ctr"/>
                      <a:r>
                        <a:rPr lang="zh-CN" altLang="en-US" sz="1000" b="0" i="0" u="none" strike="noStrike">
                          <a:solidFill>
                            <a:srgbClr val="000000"/>
                          </a:solidFill>
                          <a:effectLst/>
                          <a:latin typeface="微软雅黑" panose="020B0503020204020204" pitchFamily="34" charset="-122"/>
                          <a:ea typeface="微软雅黑" panose="020B0503020204020204" pitchFamily="34" charset="-122"/>
                        </a:rPr>
                        <a:t>对公</a:t>
                      </a:r>
                      <a:r>
                        <a:rPr lang="en-US" sz="1000" b="0" i="0" u="none" strike="noStrike">
                          <a:solidFill>
                            <a:srgbClr val="000000"/>
                          </a:solidFill>
                          <a:effectLst/>
                          <a:latin typeface="微软雅黑" panose="020B0503020204020204" pitchFamily="34" charset="-122"/>
                          <a:ea typeface="微软雅黑" panose="020B0503020204020204" pitchFamily="34" charset="-122"/>
                        </a:rPr>
                        <a:t>CRM</a:t>
                      </a:r>
                      <a:r>
                        <a:rPr lang="zh-CN" altLang="en-US" sz="1000" b="0" i="0" u="none" strike="noStrike">
                          <a:solidFill>
                            <a:srgbClr val="000000"/>
                          </a:solidFill>
                          <a:effectLst/>
                          <a:latin typeface="微软雅黑" panose="020B0503020204020204" pitchFamily="34" charset="-122"/>
                          <a:ea typeface="微软雅黑" panose="020B0503020204020204" pitchFamily="34" charset="-122"/>
                        </a:rPr>
                        <a:t>系统</a:t>
                      </a:r>
                      <a:endParaRPr lang="zh-CN" altLang="en-US" sz="1000" b="0" i="0" u="none" strike="noStrike">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just" rtl="0" fontAlgn="ctr"/>
                      <a:r>
                        <a:rPr lang="zh-CN" altLang="en-US" sz="1000" b="0" i="0" u="none" strike="noStrike">
                          <a:solidFill>
                            <a:srgbClr val="000000"/>
                          </a:solidFill>
                          <a:effectLst/>
                          <a:latin typeface="微软雅黑" panose="020B0503020204020204" pitchFamily="34" charset="-122"/>
                          <a:ea typeface="微软雅黑" panose="020B0503020204020204" pitchFamily="34" charset="-122"/>
                        </a:rPr>
                        <a:t>国际业务部</a:t>
                      </a:r>
                      <a:endParaRPr lang="zh-CN" altLang="en-US" sz="1000" b="0" i="0" u="none" strike="noStrike">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just" rtl="0" fontAlgn="ctr"/>
                      <a:r>
                        <a:rPr lang="zh-CN" altLang="en-US" sz="1000" b="0" i="0" u="none" strike="noStrike">
                          <a:solidFill>
                            <a:srgbClr val="000000"/>
                          </a:solidFill>
                          <a:effectLst/>
                          <a:latin typeface="微软雅黑" panose="020B0503020204020204" pitchFamily="34" charset="-122"/>
                          <a:ea typeface="微软雅黑" panose="020B0503020204020204" pitchFamily="34" charset="-122"/>
                        </a:rPr>
                        <a:t>国际业务部</a:t>
                      </a:r>
                      <a:endParaRPr lang="zh-CN" altLang="en-US" sz="1000" b="0" i="0" u="none" strike="noStrike">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r>
              <a:tr h="557502">
                <a:tc vMerge="1">
                  <a:tcPr/>
                </a:tc>
                <a:tc>
                  <a:txBody>
                    <a:bodyPr/>
                    <a:lstStyle/>
                    <a:p>
                      <a:pPr algn="ctr" rtl="0" fontAlgn="ctr"/>
                      <a:r>
                        <a:rPr lang="en-US" altLang="zh-CN" sz="1000" b="0" i="0" u="none" strike="noStrike">
                          <a:solidFill>
                            <a:srgbClr val="000000"/>
                          </a:solidFill>
                          <a:effectLst/>
                          <a:latin typeface="微软雅黑" panose="020B0503020204020204" pitchFamily="34" charset="-122"/>
                          <a:ea typeface="微软雅黑" panose="020B0503020204020204" pitchFamily="34" charset="-122"/>
                        </a:rPr>
                        <a:t>7</a:t>
                      </a:r>
                      <a:endParaRPr lang="en-US" altLang="zh-CN" sz="1000" b="0" i="0" u="none" strike="noStrike">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just" rtl="0" fontAlgn="ctr"/>
                      <a:r>
                        <a:rPr lang="zh-CN" altLang="en-US" sz="1000" b="0" i="0" u="none" strike="noStrike">
                          <a:solidFill>
                            <a:srgbClr val="000000"/>
                          </a:solidFill>
                          <a:effectLst/>
                          <a:latin typeface="微软雅黑" panose="020B0503020204020204" pitchFamily="34" charset="-122"/>
                          <a:ea typeface="微软雅黑" panose="020B0503020204020204" pitchFamily="34" charset="-122"/>
                        </a:rPr>
                        <a:t>巴</a:t>
                      </a:r>
                      <a:r>
                        <a:rPr lang="en-US" altLang="zh-CN" sz="1000" b="0" i="0" u="none" strike="noStrike">
                          <a:solidFill>
                            <a:srgbClr val="000000"/>
                          </a:solidFill>
                          <a:effectLst/>
                          <a:latin typeface="微软雅黑" panose="020B0503020204020204" pitchFamily="34" charset="-122"/>
                          <a:ea typeface="微软雅黑" panose="020B0503020204020204" pitchFamily="34" charset="-122"/>
                        </a:rPr>
                        <a:t>Ⅲ</a:t>
                      </a:r>
                      <a:r>
                        <a:rPr lang="zh-CN" altLang="en-US" sz="1000" b="0" i="0" u="none" strike="noStrike">
                          <a:solidFill>
                            <a:srgbClr val="000000"/>
                          </a:solidFill>
                          <a:effectLst/>
                          <a:latin typeface="微软雅黑" panose="020B0503020204020204" pitchFamily="34" charset="-122"/>
                          <a:ea typeface="微软雅黑" panose="020B0503020204020204" pitchFamily="34" charset="-122"/>
                        </a:rPr>
                        <a:t>客户属性（境外银行）</a:t>
                      </a:r>
                      <a:endParaRPr lang="zh-CN" altLang="en-US" sz="1000" b="0" i="0" u="none" strike="noStrike">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just" rtl="0" fontAlgn="ctr"/>
                      <a:r>
                        <a:rPr lang="zh-CN" altLang="en-US" sz="1000" b="0" i="0" u="none" strike="noStrike">
                          <a:solidFill>
                            <a:srgbClr val="000000"/>
                          </a:solidFill>
                          <a:effectLst/>
                          <a:latin typeface="微软雅黑" panose="020B0503020204020204" pitchFamily="34" charset="-122"/>
                          <a:ea typeface="微软雅黑" panose="020B0503020204020204" pitchFamily="34" charset="-122"/>
                        </a:rPr>
                        <a:t>对公</a:t>
                      </a:r>
                      <a:r>
                        <a:rPr lang="en-US" sz="1000" b="0" i="0" u="none" strike="noStrike">
                          <a:solidFill>
                            <a:srgbClr val="000000"/>
                          </a:solidFill>
                          <a:effectLst/>
                          <a:latin typeface="微软雅黑" panose="020B0503020204020204" pitchFamily="34" charset="-122"/>
                          <a:ea typeface="微软雅黑" panose="020B0503020204020204" pitchFamily="34" charset="-122"/>
                        </a:rPr>
                        <a:t>CRM</a:t>
                      </a:r>
                      <a:r>
                        <a:rPr lang="zh-CN" altLang="en-US" sz="1000" b="0" i="0" u="none" strike="noStrike">
                          <a:solidFill>
                            <a:srgbClr val="000000"/>
                          </a:solidFill>
                          <a:effectLst/>
                          <a:latin typeface="微软雅黑" panose="020B0503020204020204" pitchFamily="34" charset="-122"/>
                          <a:ea typeface="微软雅黑" panose="020B0503020204020204" pitchFamily="34" charset="-122"/>
                        </a:rPr>
                        <a:t>系统</a:t>
                      </a:r>
                      <a:endParaRPr lang="zh-CN" altLang="en-US" sz="1000" b="0" i="0" u="none" strike="noStrike">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just" rtl="0" fontAlgn="ctr"/>
                      <a:r>
                        <a:rPr lang="zh-CN" altLang="en-US" sz="1000" b="0" i="0" u="none" strike="noStrike">
                          <a:solidFill>
                            <a:srgbClr val="000000"/>
                          </a:solidFill>
                          <a:effectLst/>
                          <a:latin typeface="微软雅黑" panose="020B0503020204020204" pitchFamily="34" charset="-122"/>
                          <a:ea typeface="微软雅黑" panose="020B0503020204020204" pitchFamily="34" charset="-122"/>
                        </a:rPr>
                        <a:t>国际业务部</a:t>
                      </a:r>
                      <a:endParaRPr lang="zh-CN" altLang="en-US" sz="1000" b="0" i="0" u="none" strike="noStrike">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just" rtl="0" fontAlgn="ctr"/>
                      <a:r>
                        <a:rPr lang="zh-CN" altLang="en-US" sz="1000" b="0" i="0" u="none" strike="noStrike">
                          <a:solidFill>
                            <a:srgbClr val="000000"/>
                          </a:solidFill>
                          <a:effectLst/>
                          <a:latin typeface="微软雅黑" panose="020B0503020204020204" pitchFamily="34" charset="-122"/>
                          <a:ea typeface="微软雅黑" panose="020B0503020204020204" pitchFamily="34" charset="-122"/>
                        </a:rPr>
                        <a:t>国际业务部</a:t>
                      </a:r>
                      <a:endParaRPr lang="zh-CN" altLang="en-US" sz="1000" b="0" i="0" u="none" strike="noStrike">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r>
              <a:tr h="374715">
                <a:tc vMerge="1">
                  <a:tcPr/>
                </a:tc>
                <a:tc>
                  <a:txBody>
                    <a:bodyPr/>
                    <a:lstStyle/>
                    <a:p>
                      <a:pPr algn="ctr" rtl="0" fontAlgn="ctr"/>
                      <a:r>
                        <a:rPr lang="en-US" altLang="zh-CN" sz="1000" b="0" i="0" u="none" strike="noStrike">
                          <a:solidFill>
                            <a:srgbClr val="000000"/>
                          </a:solidFill>
                          <a:effectLst/>
                          <a:latin typeface="微软雅黑" panose="020B0503020204020204" pitchFamily="34" charset="-122"/>
                          <a:ea typeface="微软雅黑" panose="020B0503020204020204" pitchFamily="34" charset="-122"/>
                        </a:rPr>
                        <a:t>8</a:t>
                      </a:r>
                      <a:endParaRPr lang="en-US" altLang="zh-CN" sz="1000" b="0" i="0" u="none" strike="noStrike">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just" rtl="0" fontAlgn="ctr"/>
                      <a:r>
                        <a:rPr lang="zh-CN" altLang="en-US" sz="1000" b="0" i="0" u="none" strike="noStrike">
                          <a:solidFill>
                            <a:srgbClr val="000000"/>
                          </a:solidFill>
                          <a:effectLst/>
                          <a:latin typeface="微软雅黑" panose="020B0503020204020204" pitchFamily="34" charset="-122"/>
                          <a:ea typeface="微软雅黑" panose="020B0503020204020204" pitchFamily="34" charset="-122"/>
                        </a:rPr>
                        <a:t>信用卡数据</a:t>
                      </a:r>
                      <a:endParaRPr lang="zh-CN" altLang="en-US" sz="1000" b="0" i="0" u="none" strike="noStrike">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just" rtl="0" fontAlgn="ctr"/>
                      <a:r>
                        <a:rPr lang="zh-CN" altLang="en-US" sz="1000" b="0" i="0" u="none" strike="noStrike">
                          <a:solidFill>
                            <a:srgbClr val="000000"/>
                          </a:solidFill>
                          <a:effectLst/>
                          <a:latin typeface="微软雅黑" panose="020B0503020204020204" pitchFamily="34" charset="-122"/>
                          <a:ea typeface="微软雅黑" panose="020B0503020204020204" pitchFamily="34" charset="-122"/>
                        </a:rPr>
                        <a:t>信用卡核心系统</a:t>
                      </a:r>
                      <a:endParaRPr lang="zh-CN" altLang="en-US" sz="1000" b="0" i="0" u="none" strike="noStrike">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just" rtl="0" fontAlgn="ctr"/>
                      <a:r>
                        <a:rPr lang="zh-CN" altLang="en-US" sz="1000" b="0" i="0" u="none" strike="noStrike">
                          <a:solidFill>
                            <a:srgbClr val="000000"/>
                          </a:solidFill>
                          <a:effectLst/>
                          <a:latin typeface="微软雅黑" panose="020B0503020204020204" pitchFamily="34" charset="-122"/>
                          <a:ea typeface="微软雅黑" panose="020B0503020204020204" pitchFamily="34" charset="-122"/>
                        </a:rPr>
                        <a:t>信用卡中心</a:t>
                      </a:r>
                      <a:endParaRPr lang="zh-CN" altLang="en-US" sz="1000" b="0" i="0" u="none" strike="noStrike">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just" rtl="0" fontAlgn="ctr"/>
                      <a:r>
                        <a:rPr lang="zh-CN" altLang="en-US" sz="1000" b="0" i="0" u="none" strike="noStrike" dirty="0">
                          <a:solidFill>
                            <a:srgbClr val="000000"/>
                          </a:solidFill>
                          <a:effectLst/>
                          <a:latin typeface="微软雅黑" panose="020B0503020204020204" pitchFamily="34" charset="-122"/>
                          <a:ea typeface="微软雅黑" panose="020B0503020204020204" pitchFamily="34" charset="-122"/>
                        </a:rPr>
                        <a:t>信用卡中心</a:t>
                      </a: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r>
            </a:tbl>
          </a:graphicData>
        </a:graphic>
      </p:graphicFrame>
      <p:sp>
        <p:nvSpPr>
          <p:cNvPr id="13" name="椭圆 12"/>
          <p:cNvSpPr/>
          <p:nvPr/>
        </p:nvSpPr>
        <p:spPr>
          <a:xfrm>
            <a:off x="454210" y="4420655"/>
            <a:ext cx="424504" cy="871671"/>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graphicFrame>
        <p:nvGraphicFramePr>
          <p:cNvPr id="21" name="表格 20"/>
          <p:cNvGraphicFramePr>
            <a:graphicFrameLocks noGrp="1"/>
          </p:cNvGraphicFramePr>
          <p:nvPr/>
        </p:nvGraphicFramePr>
        <p:xfrm>
          <a:off x="5059312" y="2556522"/>
          <a:ext cx="6831729" cy="4203053"/>
        </p:xfrm>
        <a:graphic>
          <a:graphicData uri="http://schemas.openxmlformats.org/drawingml/2006/table">
            <a:tbl>
              <a:tblPr/>
              <a:tblGrid>
                <a:gridCol w="423867"/>
                <a:gridCol w="416767"/>
                <a:gridCol w="1370121"/>
                <a:gridCol w="1653911"/>
                <a:gridCol w="1512621"/>
                <a:gridCol w="1454442"/>
              </a:tblGrid>
              <a:tr h="144171">
                <a:tc>
                  <a:txBody>
                    <a:bodyPr/>
                    <a:lstStyle/>
                    <a:p>
                      <a:pPr algn="ctr" rtl="0" fontAlgn="ctr"/>
                      <a:r>
                        <a:rPr lang="zh-CN" altLang="en-US" sz="900" b="1" i="0" u="none" strike="noStrike" dirty="0">
                          <a:solidFill>
                            <a:srgbClr val="FFFFFF"/>
                          </a:solidFill>
                          <a:effectLst/>
                          <a:latin typeface="微软雅黑" panose="020B0503020204020204" pitchFamily="34" charset="-122"/>
                          <a:ea typeface="微软雅黑" panose="020B0503020204020204" pitchFamily="34" charset="-122"/>
                        </a:rPr>
                        <a:t>分类</a:t>
                      </a:r>
                      <a:endParaRPr lang="zh-CN" altLang="en-US" sz="900" b="1" i="0" u="none" strike="noStrike" dirty="0">
                        <a:solidFill>
                          <a:srgbClr val="FFFFFF"/>
                        </a:solidFill>
                        <a:effectLst/>
                        <a:latin typeface="微软雅黑" panose="020B0503020204020204" pitchFamily="34" charset="-122"/>
                        <a:ea typeface="微软雅黑" panose="020B0503020204020204" pitchFamily="34" charset="-122"/>
                      </a:endParaRPr>
                    </a:p>
                  </a:txBody>
                  <a:tcPr marL="4884" marR="4884" marT="488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lumMod val="75000"/>
                      </a:schemeClr>
                    </a:solidFill>
                  </a:tcPr>
                </a:tc>
                <a:tc>
                  <a:txBody>
                    <a:bodyPr/>
                    <a:lstStyle/>
                    <a:p>
                      <a:pPr algn="ctr" rtl="0" fontAlgn="ctr"/>
                      <a:r>
                        <a:rPr lang="zh-CN" altLang="en-US" sz="900" b="1" i="0" u="none" strike="noStrike" dirty="0">
                          <a:solidFill>
                            <a:srgbClr val="FFFFFF"/>
                          </a:solidFill>
                          <a:effectLst/>
                          <a:latin typeface="微软雅黑" panose="020B0503020204020204" pitchFamily="34" charset="-122"/>
                          <a:ea typeface="微软雅黑" panose="020B0503020204020204" pitchFamily="34" charset="-122"/>
                        </a:rPr>
                        <a:t>序号</a:t>
                      </a:r>
                      <a:endParaRPr lang="zh-CN" altLang="en-US" sz="900" b="1" i="0" u="none" strike="noStrike" dirty="0">
                        <a:solidFill>
                          <a:srgbClr val="FFFFFF"/>
                        </a:solidFill>
                        <a:effectLst/>
                        <a:latin typeface="微软雅黑" panose="020B0503020204020204" pitchFamily="34" charset="-122"/>
                        <a:ea typeface="微软雅黑" panose="020B0503020204020204" pitchFamily="34" charset="-122"/>
                      </a:endParaRPr>
                    </a:p>
                  </a:txBody>
                  <a:tcPr marL="4884" marR="4884" marT="488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lumMod val="75000"/>
                      </a:schemeClr>
                    </a:solidFill>
                  </a:tcPr>
                </a:tc>
                <a:tc>
                  <a:txBody>
                    <a:bodyPr/>
                    <a:lstStyle/>
                    <a:p>
                      <a:pPr algn="ctr" rtl="0" fontAlgn="ctr"/>
                      <a:r>
                        <a:rPr lang="zh-CN" altLang="en-US" sz="900" b="1" i="0" u="none" strike="noStrike" dirty="0">
                          <a:solidFill>
                            <a:srgbClr val="FFFFFF"/>
                          </a:solidFill>
                          <a:effectLst/>
                          <a:latin typeface="微软雅黑" panose="020B0503020204020204" pitchFamily="34" charset="-122"/>
                          <a:ea typeface="微软雅黑" panose="020B0503020204020204" pitchFamily="34" charset="-122"/>
                        </a:rPr>
                        <a:t>数据治理业务专题</a:t>
                      </a:r>
                      <a:endParaRPr lang="zh-CN" altLang="en-US" sz="900" b="1" i="0" u="none" strike="noStrike" dirty="0">
                        <a:solidFill>
                          <a:srgbClr val="FFFFFF"/>
                        </a:solidFill>
                        <a:effectLst/>
                        <a:latin typeface="微软雅黑" panose="020B0503020204020204" pitchFamily="34" charset="-122"/>
                        <a:ea typeface="微软雅黑" panose="020B0503020204020204" pitchFamily="34" charset="-122"/>
                      </a:endParaRPr>
                    </a:p>
                  </a:txBody>
                  <a:tcPr marL="4884" marR="4884" marT="488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lumMod val="75000"/>
                      </a:schemeClr>
                    </a:solidFill>
                  </a:tcPr>
                </a:tc>
                <a:tc>
                  <a:txBody>
                    <a:bodyPr/>
                    <a:lstStyle/>
                    <a:p>
                      <a:pPr algn="ctr" rtl="0" fontAlgn="ctr"/>
                      <a:r>
                        <a:rPr lang="zh-CN" altLang="en-US" sz="900" b="1" i="0" u="none" strike="noStrike" dirty="0">
                          <a:solidFill>
                            <a:srgbClr val="FFFFFF"/>
                          </a:solidFill>
                          <a:effectLst/>
                          <a:latin typeface="微软雅黑" panose="020B0503020204020204" pitchFamily="34" charset="-122"/>
                          <a:ea typeface="微软雅黑" panose="020B0503020204020204" pitchFamily="34" charset="-122"/>
                        </a:rPr>
                        <a:t>涉及系统</a:t>
                      </a:r>
                      <a:endParaRPr lang="zh-CN" altLang="en-US" sz="900" b="1" i="0" u="none" strike="noStrike" dirty="0">
                        <a:solidFill>
                          <a:srgbClr val="FFFFFF"/>
                        </a:solidFill>
                        <a:effectLst/>
                        <a:latin typeface="微软雅黑" panose="020B0503020204020204" pitchFamily="34" charset="-122"/>
                        <a:ea typeface="微软雅黑" panose="020B0503020204020204" pitchFamily="34" charset="-122"/>
                      </a:endParaRPr>
                    </a:p>
                  </a:txBody>
                  <a:tcPr marL="4884" marR="4884" marT="488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lumMod val="75000"/>
                      </a:schemeClr>
                    </a:solidFill>
                  </a:tcPr>
                </a:tc>
                <a:tc>
                  <a:txBody>
                    <a:bodyPr/>
                    <a:lstStyle/>
                    <a:p>
                      <a:pPr algn="ctr" rtl="0" fontAlgn="ctr"/>
                      <a:r>
                        <a:rPr lang="zh-CN" altLang="en-US" sz="900" b="1" i="0" u="none" strike="noStrike" dirty="0">
                          <a:solidFill>
                            <a:srgbClr val="FFFFFF"/>
                          </a:solidFill>
                          <a:effectLst/>
                          <a:latin typeface="微软雅黑" panose="020B0503020204020204" pitchFamily="34" charset="-122"/>
                          <a:ea typeface="微软雅黑" panose="020B0503020204020204" pitchFamily="34" charset="-122"/>
                        </a:rPr>
                        <a:t>总行牵头部门</a:t>
                      </a:r>
                      <a:endParaRPr lang="zh-CN" altLang="en-US" sz="900" b="1" i="0" u="none" strike="noStrike" dirty="0">
                        <a:solidFill>
                          <a:srgbClr val="FFFFFF"/>
                        </a:solidFill>
                        <a:effectLst/>
                        <a:latin typeface="微软雅黑" panose="020B0503020204020204" pitchFamily="34" charset="-122"/>
                        <a:ea typeface="微软雅黑" panose="020B0503020204020204" pitchFamily="34" charset="-122"/>
                      </a:endParaRPr>
                    </a:p>
                  </a:txBody>
                  <a:tcPr marL="4884" marR="4884" marT="488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lumMod val="75000"/>
                      </a:schemeClr>
                    </a:solidFill>
                  </a:tcPr>
                </a:tc>
                <a:tc>
                  <a:txBody>
                    <a:bodyPr/>
                    <a:lstStyle/>
                    <a:p>
                      <a:pPr algn="ctr" rtl="0" fontAlgn="ctr"/>
                      <a:r>
                        <a:rPr lang="zh-CN" altLang="en-US" sz="900" b="1" i="0" u="none" strike="noStrike" dirty="0">
                          <a:solidFill>
                            <a:srgbClr val="FFFFFF"/>
                          </a:solidFill>
                          <a:effectLst/>
                          <a:latin typeface="微软雅黑" panose="020B0503020204020204" pitchFamily="34" charset="-122"/>
                          <a:ea typeface="微软雅黑" panose="020B0503020204020204" pitchFamily="34" charset="-122"/>
                        </a:rPr>
                        <a:t>总行责任部门</a:t>
                      </a:r>
                      <a:endParaRPr lang="zh-CN" altLang="en-US" sz="900" b="1" i="0" u="none" strike="noStrike" dirty="0">
                        <a:solidFill>
                          <a:srgbClr val="FFFFFF"/>
                        </a:solidFill>
                        <a:effectLst/>
                        <a:latin typeface="微软雅黑" panose="020B0503020204020204" pitchFamily="34" charset="-122"/>
                        <a:ea typeface="微软雅黑" panose="020B0503020204020204" pitchFamily="34" charset="-122"/>
                      </a:endParaRPr>
                    </a:p>
                  </a:txBody>
                  <a:tcPr marL="4884" marR="4884" marT="488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lumMod val="75000"/>
                      </a:schemeClr>
                    </a:solidFill>
                  </a:tcPr>
                </a:tc>
              </a:tr>
              <a:tr h="144171">
                <a:tc rowSpan="24">
                  <a:txBody>
                    <a:bodyPr/>
                    <a:lstStyle/>
                    <a:p>
                      <a:pPr algn="ctr" rtl="0" fontAlgn="ctr"/>
                      <a:r>
                        <a:rPr lang="zh-CN" altLang="en-US" sz="900" b="0" i="0" u="none" strike="noStrike" dirty="0">
                          <a:solidFill>
                            <a:srgbClr val="000000"/>
                          </a:solidFill>
                          <a:effectLst/>
                          <a:latin typeface="微软雅黑" panose="020B0503020204020204" pitchFamily="34" charset="-122"/>
                          <a:ea typeface="微软雅黑" panose="020B0503020204020204" pitchFamily="34" charset="-122"/>
                        </a:rPr>
                        <a:t>分行专题</a:t>
                      </a:r>
                      <a:endParaRPr lang="zh-CN" altLang="en-US" sz="900" b="0" i="0" u="none" strike="noStrike" dirty="0">
                        <a:solidFill>
                          <a:srgbClr val="000000"/>
                        </a:solidFill>
                        <a:effectLst/>
                        <a:latin typeface="微软雅黑" panose="020B0503020204020204" pitchFamily="34" charset="-122"/>
                        <a:ea typeface="微软雅黑" panose="020B0503020204020204" pitchFamily="34" charset="-122"/>
                      </a:endParaRPr>
                    </a:p>
                  </a:txBody>
                  <a:tcPr marL="4884" marR="4884" marT="488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rowSpan="2">
                  <a:txBody>
                    <a:bodyPr/>
                    <a:lstStyle/>
                    <a:p>
                      <a:pPr algn="ctr" rtl="0" fontAlgn="ctr"/>
                      <a:r>
                        <a:rPr lang="en-US" altLang="zh-CN" sz="900" b="0" i="0" u="none" strike="noStrike" dirty="0">
                          <a:solidFill>
                            <a:srgbClr val="000000"/>
                          </a:solidFill>
                          <a:effectLst/>
                          <a:latin typeface="微软雅黑" panose="020B0503020204020204" pitchFamily="34" charset="-122"/>
                          <a:ea typeface="微软雅黑" panose="020B0503020204020204" pitchFamily="34" charset="-122"/>
                        </a:rPr>
                        <a:t>9</a:t>
                      </a:r>
                      <a:endParaRPr lang="en-US" altLang="zh-CN" sz="900" b="0" i="0" u="none" strike="noStrike" dirty="0">
                        <a:solidFill>
                          <a:srgbClr val="000000"/>
                        </a:solidFill>
                        <a:effectLst/>
                        <a:latin typeface="微软雅黑" panose="020B0503020204020204" pitchFamily="34" charset="-122"/>
                        <a:ea typeface="微软雅黑" panose="020B0503020204020204" pitchFamily="34" charset="-122"/>
                      </a:endParaRPr>
                    </a:p>
                  </a:txBody>
                  <a:tcPr marL="4884" marR="4884" marT="488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rowSpan="2">
                  <a:txBody>
                    <a:bodyPr/>
                    <a:lstStyle/>
                    <a:p>
                      <a:pPr algn="just" rtl="0" fontAlgn="ctr"/>
                      <a:r>
                        <a:rPr lang="zh-CN" altLang="en-US" sz="900" b="0" i="0" u="none" strike="noStrike">
                          <a:solidFill>
                            <a:srgbClr val="000000"/>
                          </a:solidFill>
                          <a:effectLst/>
                          <a:latin typeface="微软雅黑" panose="020B0503020204020204" pitchFamily="34" charset="-122"/>
                          <a:ea typeface="微软雅黑" panose="020B0503020204020204" pitchFamily="34" charset="-122"/>
                        </a:rPr>
                        <a:t>存放同业客户信息</a:t>
                      </a:r>
                      <a:endParaRPr lang="zh-CN" altLang="en-US" sz="900" b="0" i="0" u="none" strike="noStrike">
                        <a:solidFill>
                          <a:srgbClr val="000000"/>
                        </a:solidFill>
                        <a:effectLst/>
                        <a:latin typeface="微软雅黑" panose="020B0503020204020204" pitchFamily="34" charset="-122"/>
                        <a:ea typeface="微软雅黑" panose="020B0503020204020204" pitchFamily="34" charset="-122"/>
                      </a:endParaRPr>
                    </a:p>
                  </a:txBody>
                  <a:tcPr marL="4884" marR="4884" marT="488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just" rtl="0" fontAlgn="ctr"/>
                      <a:r>
                        <a:rPr lang="zh-CN" altLang="en-US" sz="900" b="0" i="0" u="none" strike="noStrike">
                          <a:solidFill>
                            <a:srgbClr val="000000"/>
                          </a:solidFill>
                          <a:effectLst/>
                          <a:latin typeface="微软雅黑" panose="020B0503020204020204" pitchFamily="34" charset="-122"/>
                          <a:ea typeface="微软雅黑" panose="020B0503020204020204" pitchFamily="34" charset="-122"/>
                        </a:rPr>
                        <a:t>对公、同业</a:t>
                      </a:r>
                      <a:r>
                        <a:rPr lang="en-US" altLang="zh-CN" sz="900" b="0" i="0" u="none" strike="noStrike">
                          <a:solidFill>
                            <a:srgbClr val="000000"/>
                          </a:solidFill>
                          <a:effectLst/>
                          <a:latin typeface="微软雅黑" panose="020B0503020204020204" pitchFamily="34" charset="-122"/>
                          <a:ea typeface="微软雅黑" panose="020B0503020204020204" pitchFamily="34" charset="-122"/>
                        </a:rPr>
                        <a:t>CRM</a:t>
                      </a:r>
                      <a:r>
                        <a:rPr lang="zh-CN" altLang="en-US" sz="900" b="0" i="0" u="none" strike="noStrike">
                          <a:solidFill>
                            <a:srgbClr val="000000"/>
                          </a:solidFill>
                          <a:effectLst/>
                          <a:latin typeface="微软雅黑" panose="020B0503020204020204" pitchFamily="34" charset="-122"/>
                          <a:ea typeface="微软雅黑" panose="020B0503020204020204" pitchFamily="34" charset="-122"/>
                        </a:rPr>
                        <a:t>系统</a:t>
                      </a:r>
                      <a:endParaRPr lang="zh-CN" altLang="en-US" sz="900" b="0" i="0" u="none" strike="noStrike">
                        <a:solidFill>
                          <a:srgbClr val="000000"/>
                        </a:solidFill>
                        <a:effectLst/>
                        <a:latin typeface="微软雅黑" panose="020B0503020204020204" pitchFamily="34" charset="-122"/>
                        <a:ea typeface="微软雅黑" panose="020B0503020204020204" pitchFamily="34" charset="-122"/>
                      </a:endParaRPr>
                    </a:p>
                  </a:txBody>
                  <a:tcPr marL="4884" marR="4884" marT="488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rowSpan="2">
                  <a:txBody>
                    <a:bodyPr/>
                    <a:lstStyle/>
                    <a:p>
                      <a:pPr algn="just" rtl="0" fontAlgn="ctr"/>
                      <a:r>
                        <a:rPr lang="en-US" altLang="zh-CN" sz="900" b="0" i="0" u="none" strike="noStrike" dirty="0" smtClean="0">
                          <a:solidFill>
                            <a:srgbClr val="000000"/>
                          </a:solidFill>
                          <a:effectLst/>
                          <a:latin typeface="微软雅黑" panose="020B0503020204020204" pitchFamily="34" charset="-122"/>
                          <a:ea typeface="微软雅黑" panose="020B0503020204020204" pitchFamily="34" charset="-122"/>
                        </a:rPr>
                        <a:t>-</a:t>
                      </a:r>
                      <a:endParaRPr lang="zh-CN" altLang="en-US" sz="900" b="0" i="0" u="none" strike="noStrike" dirty="0">
                        <a:solidFill>
                          <a:srgbClr val="000000"/>
                        </a:solidFill>
                        <a:effectLst/>
                        <a:latin typeface="微软雅黑" panose="020B0503020204020204" pitchFamily="34" charset="-122"/>
                        <a:ea typeface="微软雅黑" panose="020B0503020204020204" pitchFamily="34" charset="-122"/>
                      </a:endParaRPr>
                    </a:p>
                  </a:txBody>
                  <a:tcPr marL="4884" marR="4884" marT="488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just" rtl="0" fontAlgn="ctr"/>
                      <a:r>
                        <a:rPr lang="zh-CN" altLang="en-US" sz="900" b="0" i="0" u="none" strike="noStrike" dirty="0">
                          <a:solidFill>
                            <a:srgbClr val="000000"/>
                          </a:solidFill>
                          <a:effectLst/>
                          <a:latin typeface="微软雅黑" panose="020B0503020204020204" pitchFamily="34" charset="-122"/>
                          <a:ea typeface="微软雅黑" panose="020B0503020204020204" pitchFamily="34" charset="-122"/>
                        </a:rPr>
                        <a:t>运营管理</a:t>
                      </a:r>
                      <a:r>
                        <a:rPr lang="zh-CN" altLang="en-US" sz="900" b="0" i="0" u="none" strike="noStrike" dirty="0" smtClean="0">
                          <a:solidFill>
                            <a:srgbClr val="000000"/>
                          </a:solidFill>
                          <a:effectLst/>
                          <a:latin typeface="微软雅黑" panose="020B0503020204020204" pitchFamily="34" charset="-122"/>
                          <a:ea typeface="微软雅黑" panose="020B0503020204020204" pitchFamily="34" charset="-122"/>
                        </a:rPr>
                        <a:t>部等</a:t>
                      </a:r>
                      <a:endParaRPr lang="zh-CN" altLang="en-US" sz="900" b="0" i="0" u="none" strike="noStrike" dirty="0">
                        <a:solidFill>
                          <a:srgbClr val="000000"/>
                        </a:solidFill>
                        <a:effectLst/>
                        <a:latin typeface="微软雅黑" panose="020B0503020204020204" pitchFamily="34" charset="-122"/>
                        <a:ea typeface="微软雅黑" panose="020B0503020204020204" pitchFamily="34" charset="-122"/>
                      </a:endParaRPr>
                    </a:p>
                  </a:txBody>
                  <a:tcPr marL="4884" marR="4884" marT="488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r>
              <a:tr h="144171">
                <a:tc vMerge="1">
                  <a:tcPr/>
                </a:tc>
                <a:tc vMerge="1">
                  <a:tcPr/>
                </a:tc>
                <a:tc vMerge="1">
                  <a:tcPr/>
                </a:tc>
                <a:tc>
                  <a:txBody>
                    <a:bodyPr/>
                    <a:lstStyle/>
                    <a:p>
                      <a:pPr algn="just" rtl="0" fontAlgn="ctr"/>
                      <a:r>
                        <a:rPr lang="zh-CN" altLang="en-US" sz="900" b="0" i="0" u="none" strike="noStrike">
                          <a:solidFill>
                            <a:srgbClr val="000000"/>
                          </a:solidFill>
                          <a:effectLst/>
                          <a:latin typeface="微软雅黑" panose="020B0503020204020204" pitchFamily="34" charset="-122"/>
                          <a:ea typeface="微软雅黑" panose="020B0503020204020204" pitchFamily="34" charset="-122"/>
                        </a:rPr>
                        <a:t>对公、同业</a:t>
                      </a:r>
                      <a:r>
                        <a:rPr lang="en-US" altLang="zh-CN" sz="900" b="0" i="0" u="none" strike="noStrike">
                          <a:solidFill>
                            <a:srgbClr val="000000"/>
                          </a:solidFill>
                          <a:effectLst/>
                          <a:latin typeface="微软雅黑" panose="020B0503020204020204" pitchFamily="34" charset="-122"/>
                          <a:ea typeface="微软雅黑" panose="020B0503020204020204" pitchFamily="34" charset="-122"/>
                        </a:rPr>
                        <a:t>CRM</a:t>
                      </a:r>
                      <a:r>
                        <a:rPr lang="zh-CN" altLang="en-US" sz="900" b="0" i="0" u="none" strike="noStrike">
                          <a:solidFill>
                            <a:srgbClr val="000000"/>
                          </a:solidFill>
                          <a:effectLst/>
                          <a:latin typeface="微软雅黑" panose="020B0503020204020204" pitchFamily="34" charset="-122"/>
                          <a:ea typeface="微软雅黑" panose="020B0503020204020204" pitchFamily="34" charset="-122"/>
                        </a:rPr>
                        <a:t>系统</a:t>
                      </a:r>
                      <a:endParaRPr lang="zh-CN" altLang="en-US" sz="900" b="0" i="0" u="none" strike="noStrike">
                        <a:solidFill>
                          <a:srgbClr val="000000"/>
                        </a:solidFill>
                        <a:effectLst/>
                        <a:latin typeface="微软雅黑" panose="020B0503020204020204" pitchFamily="34" charset="-122"/>
                        <a:ea typeface="微软雅黑" panose="020B0503020204020204" pitchFamily="34" charset="-122"/>
                      </a:endParaRPr>
                    </a:p>
                  </a:txBody>
                  <a:tcPr marL="4884" marR="4884" marT="488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vMerge="1">
                  <a:tcPr/>
                </a:tc>
                <a:tc>
                  <a:txBody>
                    <a:bodyPr/>
                    <a:lstStyle/>
                    <a:p>
                      <a:pPr algn="just" rtl="0" fontAlgn="ctr"/>
                      <a:r>
                        <a:rPr lang="zh-CN" altLang="en-US" sz="900" b="0" i="0" u="none" strike="noStrike" dirty="0">
                          <a:solidFill>
                            <a:srgbClr val="000000"/>
                          </a:solidFill>
                          <a:effectLst/>
                          <a:latin typeface="微软雅黑" panose="020B0503020204020204" pitchFamily="34" charset="-122"/>
                          <a:ea typeface="微软雅黑" panose="020B0503020204020204" pitchFamily="34" charset="-122"/>
                        </a:rPr>
                        <a:t>金融市场</a:t>
                      </a:r>
                      <a:r>
                        <a:rPr lang="zh-CN" altLang="en-US" sz="900" b="0" i="0" u="none" strike="noStrike" dirty="0" smtClean="0">
                          <a:solidFill>
                            <a:srgbClr val="000000"/>
                          </a:solidFill>
                          <a:effectLst/>
                          <a:latin typeface="微软雅黑" panose="020B0503020204020204" pitchFamily="34" charset="-122"/>
                          <a:ea typeface="微软雅黑" panose="020B0503020204020204" pitchFamily="34" charset="-122"/>
                        </a:rPr>
                        <a:t>部等</a:t>
                      </a:r>
                      <a:endParaRPr lang="zh-CN" altLang="en-US" sz="900" b="0" i="0" u="none" strike="noStrike" dirty="0">
                        <a:solidFill>
                          <a:srgbClr val="000000"/>
                        </a:solidFill>
                        <a:effectLst/>
                        <a:latin typeface="微软雅黑" panose="020B0503020204020204" pitchFamily="34" charset="-122"/>
                        <a:ea typeface="微软雅黑" panose="020B0503020204020204" pitchFamily="34" charset="-122"/>
                      </a:endParaRPr>
                    </a:p>
                  </a:txBody>
                  <a:tcPr marL="4884" marR="4884" marT="488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r>
              <a:tr h="144171">
                <a:tc vMerge="1">
                  <a:tcPr/>
                </a:tc>
                <a:tc>
                  <a:txBody>
                    <a:bodyPr/>
                    <a:lstStyle/>
                    <a:p>
                      <a:pPr algn="ctr" rtl="0" fontAlgn="ctr"/>
                      <a:r>
                        <a:rPr lang="en-US" altLang="zh-CN" sz="900" b="0" i="0" u="none" strike="noStrike">
                          <a:solidFill>
                            <a:srgbClr val="000000"/>
                          </a:solidFill>
                          <a:effectLst/>
                          <a:latin typeface="微软雅黑" panose="020B0503020204020204" pitchFamily="34" charset="-122"/>
                          <a:ea typeface="微软雅黑" panose="020B0503020204020204" pitchFamily="34" charset="-122"/>
                        </a:rPr>
                        <a:t>10</a:t>
                      </a:r>
                      <a:endParaRPr lang="en-US" altLang="zh-CN" sz="900" b="0" i="0" u="none" strike="noStrike">
                        <a:solidFill>
                          <a:srgbClr val="000000"/>
                        </a:solidFill>
                        <a:effectLst/>
                        <a:latin typeface="微软雅黑" panose="020B0503020204020204" pitchFamily="34" charset="-122"/>
                        <a:ea typeface="微软雅黑" panose="020B0503020204020204" pitchFamily="34" charset="-122"/>
                      </a:endParaRPr>
                    </a:p>
                  </a:txBody>
                  <a:tcPr marL="4884" marR="4884" marT="488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just" rtl="0" fontAlgn="ctr"/>
                      <a:r>
                        <a:rPr lang="zh-CN" altLang="en-US" sz="900" b="0" i="0" u="none" strike="noStrike">
                          <a:solidFill>
                            <a:srgbClr val="000000"/>
                          </a:solidFill>
                          <a:effectLst/>
                          <a:latin typeface="微软雅黑" panose="020B0503020204020204" pitchFamily="34" charset="-122"/>
                          <a:ea typeface="微软雅黑" panose="020B0503020204020204" pitchFamily="34" charset="-122"/>
                        </a:rPr>
                        <a:t>违约业务</a:t>
                      </a:r>
                      <a:endParaRPr lang="zh-CN" altLang="en-US" sz="900" b="0" i="0" u="none" strike="noStrike">
                        <a:solidFill>
                          <a:srgbClr val="000000"/>
                        </a:solidFill>
                        <a:effectLst/>
                        <a:latin typeface="微软雅黑" panose="020B0503020204020204" pitchFamily="34" charset="-122"/>
                        <a:ea typeface="微软雅黑" panose="020B0503020204020204" pitchFamily="34" charset="-122"/>
                      </a:endParaRPr>
                    </a:p>
                  </a:txBody>
                  <a:tcPr marL="4884" marR="4884" marT="488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just" rtl="0" fontAlgn="ctr"/>
                      <a:r>
                        <a:rPr lang="en-US" altLang="zh-CN" sz="900" b="0" i="0" u="none" strike="noStrike">
                          <a:solidFill>
                            <a:srgbClr val="000000"/>
                          </a:solidFill>
                          <a:effectLst/>
                          <a:latin typeface="微软雅黑" panose="020B0503020204020204" pitchFamily="34" charset="-122"/>
                          <a:ea typeface="微软雅黑" panose="020B0503020204020204" pitchFamily="34" charset="-122"/>
                        </a:rPr>
                        <a:t>520</a:t>
                      </a:r>
                      <a:r>
                        <a:rPr lang="zh-CN" altLang="en-US" sz="900" b="0" i="0" u="none" strike="noStrike">
                          <a:solidFill>
                            <a:srgbClr val="000000"/>
                          </a:solidFill>
                          <a:effectLst/>
                          <a:latin typeface="微软雅黑" panose="020B0503020204020204" pitchFamily="34" charset="-122"/>
                          <a:ea typeface="微软雅黑" panose="020B0503020204020204" pitchFamily="34" charset="-122"/>
                        </a:rPr>
                        <a:t>系统评级模块</a:t>
                      </a:r>
                      <a:endParaRPr lang="zh-CN" altLang="en-US" sz="900" b="0" i="0" u="none" strike="noStrike">
                        <a:solidFill>
                          <a:srgbClr val="000000"/>
                        </a:solidFill>
                        <a:effectLst/>
                        <a:latin typeface="微软雅黑" panose="020B0503020204020204" pitchFamily="34" charset="-122"/>
                        <a:ea typeface="微软雅黑" panose="020B0503020204020204" pitchFamily="34" charset="-122"/>
                      </a:endParaRPr>
                    </a:p>
                  </a:txBody>
                  <a:tcPr marL="4884" marR="4884" marT="488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just" rtl="0" fontAlgn="ctr"/>
                      <a:r>
                        <a:rPr lang="zh-CN" altLang="en-US" sz="900" b="0" i="0" u="none" strike="noStrike">
                          <a:solidFill>
                            <a:srgbClr val="000000"/>
                          </a:solidFill>
                          <a:effectLst/>
                          <a:latin typeface="微软雅黑" panose="020B0503020204020204" pitchFamily="34" charset="-122"/>
                          <a:ea typeface="微软雅黑" panose="020B0503020204020204" pitchFamily="34" charset="-122"/>
                        </a:rPr>
                        <a:t>风险管理部</a:t>
                      </a:r>
                      <a:endParaRPr lang="zh-CN" altLang="en-US" sz="900" b="0" i="0" u="none" strike="noStrike">
                        <a:solidFill>
                          <a:srgbClr val="000000"/>
                        </a:solidFill>
                        <a:effectLst/>
                        <a:latin typeface="微软雅黑" panose="020B0503020204020204" pitchFamily="34" charset="-122"/>
                        <a:ea typeface="微软雅黑" panose="020B0503020204020204" pitchFamily="34" charset="-122"/>
                      </a:endParaRPr>
                    </a:p>
                  </a:txBody>
                  <a:tcPr marL="4884" marR="4884" marT="488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just" rtl="0" fontAlgn="ctr"/>
                      <a:r>
                        <a:rPr lang="zh-CN" altLang="en-US" sz="900" b="0" i="0" u="none" strike="noStrike">
                          <a:solidFill>
                            <a:srgbClr val="000000"/>
                          </a:solidFill>
                          <a:effectLst/>
                          <a:latin typeface="微软雅黑" panose="020B0503020204020204" pitchFamily="34" charset="-122"/>
                          <a:ea typeface="微软雅黑" panose="020B0503020204020204" pitchFamily="34" charset="-122"/>
                        </a:rPr>
                        <a:t>风险管理部</a:t>
                      </a:r>
                      <a:endParaRPr lang="zh-CN" altLang="en-US" sz="900" b="0" i="0" u="none" strike="noStrike">
                        <a:solidFill>
                          <a:srgbClr val="000000"/>
                        </a:solidFill>
                        <a:effectLst/>
                        <a:latin typeface="微软雅黑" panose="020B0503020204020204" pitchFamily="34" charset="-122"/>
                        <a:ea typeface="微软雅黑" panose="020B0503020204020204" pitchFamily="34" charset="-122"/>
                      </a:endParaRPr>
                    </a:p>
                  </a:txBody>
                  <a:tcPr marL="4884" marR="4884" marT="488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r>
              <a:tr h="283384">
                <a:tc vMerge="1">
                  <a:tcPr/>
                </a:tc>
                <a:tc rowSpan="3">
                  <a:txBody>
                    <a:bodyPr/>
                    <a:lstStyle/>
                    <a:p>
                      <a:pPr algn="ctr" rtl="0" fontAlgn="ctr"/>
                      <a:r>
                        <a:rPr lang="en-US" altLang="zh-CN" sz="900" b="0" i="0" u="none" strike="noStrike" dirty="0">
                          <a:solidFill>
                            <a:srgbClr val="000000"/>
                          </a:solidFill>
                          <a:effectLst/>
                          <a:latin typeface="微软雅黑" panose="020B0503020204020204" pitchFamily="34" charset="-122"/>
                          <a:ea typeface="微软雅黑" panose="020B0503020204020204" pitchFamily="34" charset="-122"/>
                        </a:rPr>
                        <a:t>11</a:t>
                      </a:r>
                      <a:endParaRPr lang="en-US" altLang="zh-CN" sz="900" b="0" i="0" u="none" strike="noStrike" dirty="0">
                        <a:solidFill>
                          <a:srgbClr val="000000"/>
                        </a:solidFill>
                        <a:effectLst/>
                        <a:latin typeface="微软雅黑" panose="020B0503020204020204" pitchFamily="34" charset="-122"/>
                        <a:ea typeface="微软雅黑" panose="020B0503020204020204" pitchFamily="34" charset="-122"/>
                      </a:endParaRPr>
                    </a:p>
                  </a:txBody>
                  <a:tcPr marL="4884" marR="4884" marT="488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rowSpan="3">
                  <a:txBody>
                    <a:bodyPr/>
                    <a:lstStyle/>
                    <a:p>
                      <a:pPr algn="just" rtl="0" fontAlgn="ctr"/>
                      <a:r>
                        <a:rPr lang="zh-CN" altLang="en-US" sz="900" b="0" i="0" u="none" strike="noStrike" dirty="0">
                          <a:solidFill>
                            <a:srgbClr val="000000"/>
                          </a:solidFill>
                          <a:effectLst/>
                          <a:latin typeface="微软雅黑" panose="020B0503020204020204" pitchFamily="34" charset="-122"/>
                          <a:ea typeface="微软雅黑" panose="020B0503020204020204" pitchFamily="34" charset="-122"/>
                        </a:rPr>
                        <a:t>巴</a:t>
                      </a:r>
                      <a:r>
                        <a:rPr lang="en-US" altLang="zh-CN" sz="900" b="0" i="0" u="none" strike="noStrike" dirty="0">
                          <a:solidFill>
                            <a:srgbClr val="000000"/>
                          </a:solidFill>
                          <a:effectLst/>
                          <a:latin typeface="微软雅黑" panose="020B0503020204020204" pitchFamily="34" charset="-122"/>
                          <a:ea typeface="微软雅黑" panose="020B0503020204020204" pitchFamily="34" charset="-122"/>
                        </a:rPr>
                        <a:t>Ⅲ</a:t>
                      </a:r>
                      <a:r>
                        <a:rPr lang="zh-CN" altLang="en-US" sz="900" b="0" i="0" u="none" strike="noStrike" dirty="0">
                          <a:solidFill>
                            <a:srgbClr val="000000"/>
                          </a:solidFill>
                          <a:effectLst/>
                          <a:latin typeface="微软雅黑" panose="020B0503020204020204" pitchFamily="34" charset="-122"/>
                          <a:ea typeface="微软雅黑" panose="020B0503020204020204" pitchFamily="34" charset="-122"/>
                        </a:rPr>
                        <a:t>客户属性</a:t>
                      </a:r>
                      <a:endParaRPr lang="zh-CN" altLang="en-US" sz="900" b="0" i="0" u="none" strike="noStrike" dirty="0">
                        <a:solidFill>
                          <a:srgbClr val="000000"/>
                        </a:solidFill>
                        <a:effectLst/>
                        <a:latin typeface="微软雅黑" panose="020B0503020204020204" pitchFamily="34" charset="-122"/>
                        <a:ea typeface="微软雅黑" panose="020B0503020204020204" pitchFamily="34" charset="-122"/>
                      </a:endParaRPr>
                    </a:p>
                  </a:txBody>
                  <a:tcPr marL="4884" marR="4884" marT="488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just" rtl="0" fontAlgn="ctr"/>
                      <a:r>
                        <a:rPr lang="zh-CN" altLang="en-US" sz="900" b="0" i="0" u="none" strike="noStrike">
                          <a:solidFill>
                            <a:srgbClr val="000000"/>
                          </a:solidFill>
                          <a:effectLst/>
                          <a:latin typeface="微软雅黑" panose="020B0503020204020204" pitchFamily="34" charset="-122"/>
                          <a:ea typeface="微软雅黑" panose="020B0503020204020204" pitchFamily="34" charset="-122"/>
                        </a:rPr>
                        <a:t>对公</a:t>
                      </a:r>
                      <a:r>
                        <a:rPr lang="en-US" sz="900" b="0" i="0" u="none" strike="noStrike">
                          <a:solidFill>
                            <a:srgbClr val="000000"/>
                          </a:solidFill>
                          <a:effectLst/>
                          <a:latin typeface="微软雅黑" panose="020B0503020204020204" pitchFamily="34" charset="-122"/>
                          <a:ea typeface="微软雅黑" panose="020B0503020204020204" pitchFamily="34" charset="-122"/>
                        </a:rPr>
                        <a:t>CRM</a:t>
                      </a:r>
                      <a:r>
                        <a:rPr lang="zh-CN" altLang="en-US" sz="900" b="0" i="0" u="none" strike="noStrike">
                          <a:solidFill>
                            <a:srgbClr val="000000"/>
                          </a:solidFill>
                          <a:effectLst/>
                          <a:latin typeface="微软雅黑" panose="020B0503020204020204" pitchFamily="34" charset="-122"/>
                          <a:ea typeface="微软雅黑" panose="020B0503020204020204" pitchFamily="34" charset="-122"/>
                        </a:rPr>
                        <a:t>系统</a:t>
                      </a:r>
                      <a:endParaRPr lang="zh-CN" altLang="en-US" sz="900" b="0" i="0" u="none" strike="noStrike">
                        <a:solidFill>
                          <a:srgbClr val="000000"/>
                        </a:solidFill>
                        <a:effectLst/>
                        <a:latin typeface="微软雅黑" panose="020B0503020204020204" pitchFamily="34" charset="-122"/>
                        <a:ea typeface="微软雅黑" panose="020B0503020204020204" pitchFamily="34" charset="-122"/>
                      </a:endParaRPr>
                    </a:p>
                  </a:txBody>
                  <a:tcPr marL="4884" marR="4884" marT="488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rowSpan="2">
                  <a:txBody>
                    <a:bodyPr/>
                    <a:lstStyle/>
                    <a:p>
                      <a:pPr algn="just" rtl="0" fontAlgn="ctr"/>
                      <a:r>
                        <a:rPr lang="zh-CN" altLang="en-US" sz="900" b="0" i="0" u="none" strike="noStrike">
                          <a:solidFill>
                            <a:srgbClr val="000000"/>
                          </a:solidFill>
                          <a:effectLst/>
                          <a:latin typeface="微软雅黑" panose="020B0503020204020204" pitchFamily="34" charset="-122"/>
                          <a:ea typeface="微软雅黑" panose="020B0503020204020204" pitchFamily="34" charset="-122"/>
                        </a:rPr>
                        <a:t>公司客户部（对公</a:t>
                      </a:r>
                      <a:r>
                        <a:rPr lang="en-US" altLang="zh-CN" sz="900" b="0" i="0" u="none" strike="noStrike">
                          <a:solidFill>
                            <a:srgbClr val="000000"/>
                          </a:solidFill>
                          <a:effectLst/>
                          <a:latin typeface="微软雅黑" panose="020B0503020204020204" pitchFamily="34" charset="-122"/>
                          <a:ea typeface="微软雅黑" panose="020B0503020204020204" pitchFamily="34" charset="-122"/>
                        </a:rPr>
                        <a:t>CRM</a:t>
                      </a:r>
                      <a:r>
                        <a:rPr lang="zh-CN" altLang="en-US" sz="900" b="0" i="0" u="none" strike="noStrike">
                          <a:solidFill>
                            <a:srgbClr val="000000"/>
                          </a:solidFill>
                          <a:effectLst/>
                          <a:latin typeface="微软雅黑" panose="020B0503020204020204" pitchFamily="34" charset="-122"/>
                          <a:ea typeface="微软雅黑" panose="020B0503020204020204" pitchFamily="34" charset="-122"/>
                        </a:rPr>
                        <a:t>）</a:t>
                      </a:r>
                      <a:endParaRPr lang="zh-CN" altLang="en-US" sz="900" b="0" i="0" u="none" strike="noStrike">
                        <a:solidFill>
                          <a:srgbClr val="000000"/>
                        </a:solidFill>
                        <a:effectLst/>
                        <a:latin typeface="微软雅黑" panose="020B0503020204020204" pitchFamily="34" charset="-122"/>
                        <a:ea typeface="微软雅黑" panose="020B0503020204020204" pitchFamily="34" charset="-122"/>
                      </a:endParaRPr>
                    </a:p>
                  </a:txBody>
                  <a:tcPr marL="4884" marR="4884" marT="488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just" rtl="0" fontAlgn="ctr"/>
                      <a:r>
                        <a:rPr lang="zh-CN" altLang="en-US" sz="900" b="0" i="0" u="none" strike="noStrike">
                          <a:solidFill>
                            <a:srgbClr val="000000"/>
                          </a:solidFill>
                          <a:effectLst/>
                          <a:latin typeface="微软雅黑" panose="020B0503020204020204" pitchFamily="34" charset="-122"/>
                          <a:ea typeface="微软雅黑" panose="020B0503020204020204" pitchFamily="34" charset="-122"/>
                        </a:rPr>
                        <a:t>金融市场部（开发性和政策性金融机构）</a:t>
                      </a:r>
                      <a:endParaRPr lang="zh-CN" altLang="en-US" sz="900" b="0" i="0" u="none" strike="noStrike">
                        <a:solidFill>
                          <a:srgbClr val="000000"/>
                        </a:solidFill>
                        <a:effectLst/>
                        <a:latin typeface="微软雅黑" panose="020B0503020204020204" pitchFamily="34" charset="-122"/>
                        <a:ea typeface="微软雅黑" panose="020B0503020204020204" pitchFamily="34" charset="-122"/>
                      </a:endParaRPr>
                    </a:p>
                  </a:txBody>
                  <a:tcPr marL="4884" marR="4884" marT="488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r>
              <a:tr h="144171">
                <a:tc vMerge="1">
                  <a:tcPr/>
                </a:tc>
                <a:tc vMerge="1">
                  <a:tcPr/>
                </a:tc>
                <a:tc vMerge="1">
                  <a:tcPr/>
                </a:tc>
                <a:tc>
                  <a:txBody>
                    <a:bodyPr/>
                    <a:lstStyle/>
                    <a:p>
                      <a:pPr algn="just" rtl="0" fontAlgn="ctr"/>
                      <a:r>
                        <a:rPr lang="zh-CN" altLang="en-US" sz="900" b="0" i="0" u="none" strike="noStrike">
                          <a:solidFill>
                            <a:srgbClr val="000000"/>
                          </a:solidFill>
                          <a:effectLst/>
                          <a:latin typeface="微软雅黑" panose="020B0503020204020204" pitchFamily="34" charset="-122"/>
                          <a:ea typeface="微软雅黑" panose="020B0503020204020204" pitchFamily="34" charset="-122"/>
                        </a:rPr>
                        <a:t>对公</a:t>
                      </a:r>
                      <a:r>
                        <a:rPr lang="en-US" sz="900" b="0" i="0" u="none" strike="noStrike">
                          <a:solidFill>
                            <a:srgbClr val="000000"/>
                          </a:solidFill>
                          <a:effectLst/>
                          <a:latin typeface="微软雅黑" panose="020B0503020204020204" pitchFamily="34" charset="-122"/>
                          <a:ea typeface="微软雅黑" panose="020B0503020204020204" pitchFamily="34" charset="-122"/>
                        </a:rPr>
                        <a:t>CRM</a:t>
                      </a:r>
                      <a:r>
                        <a:rPr lang="zh-CN" altLang="en-US" sz="900" b="0" i="0" u="none" strike="noStrike">
                          <a:solidFill>
                            <a:srgbClr val="000000"/>
                          </a:solidFill>
                          <a:effectLst/>
                          <a:latin typeface="微软雅黑" panose="020B0503020204020204" pitchFamily="34" charset="-122"/>
                          <a:ea typeface="微软雅黑" panose="020B0503020204020204" pitchFamily="34" charset="-122"/>
                        </a:rPr>
                        <a:t>系统</a:t>
                      </a:r>
                      <a:endParaRPr lang="zh-CN" altLang="en-US" sz="900" b="0" i="0" u="none" strike="noStrike">
                        <a:solidFill>
                          <a:srgbClr val="000000"/>
                        </a:solidFill>
                        <a:effectLst/>
                        <a:latin typeface="微软雅黑" panose="020B0503020204020204" pitchFamily="34" charset="-122"/>
                        <a:ea typeface="微软雅黑" panose="020B0503020204020204" pitchFamily="34" charset="-122"/>
                      </a:endParaRPr>
                    </a:p>
                  </a:txBody>
                  <a:tcPr marL="4884" marR="4884" marT="488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vMerge="1">
                  <a:tcPr/>
                </a:tc>
                <a:tc>
                  <a:txBody>
                    <a:bodyPr/>
                    <a:lstStyle/>
                    <a:p>
                      <a:pPr algn="just" rtl="0" fontAlgn="ctr"/>
                      <a:r>
                        <a:rPr lang="zh-CN" altLang="en-US" sz="900" b="0" i="0" u="none" strike="noStrike">
                          <a:solidFill>
                            <a:srgbClr val="000000"/>
                          </a:solidFill>
                          <a:effectLst/>
                          <a:latin typeface="微软雅黑" panose="020B0503020204020204" pitchFamily="34" charset="-122"/>
                          <a:ea typeface="微软雅黑" panose="020B0503020204020204" pitchFamily="34" charset="-122"/>
                        </a:rPr>
                        <a:t>公司客户部（其他）</a:t>
                      </a:r>
                      <a:endParaRPr lang="zh-CN" altLang="en-US" sz="900" b="0" i="0" u="none" strike="noStrike">
                        <a:solidFill>
                          <a:srgbClr val="000000"/>
                        </a:solidFill>
                        <a:effectLst/>
                        <a:latin typeface="微软雅黑" panose="020B0503020204020204" pitchFamily="34" charset="-122"/>
                        <a:ea typeface="微软雅黑" panose="020B0503020204020204" pitchFamily="34" charset="-122"/>
                      </a:endParaRPr>
                    </a:p>
                  </a:txBody>
                  <a:tcPr marL="4884" marR="4884" marT="488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r>
              <a:tr h="144171">
                <a:tc vMerge="1">
                  <a:tcPr/>
                </a:tc>
                <a:tc vMerge="1">
                  <a:tcPr/>
                </a:tc>
                <a:tc vMerge="1">
                  <a:tcPr/>
                </a:tc>
                <a:tc>
                  <a:txBody>
                    <a:bodyPr/>
                    <a:lstStyle/>
                    <a:p>
                      <a:pPr algn="just" rtl="0" fontAlgn="ctr"/>
                      <a:r>
                        <a:rPr lang="zh-CN" altLang="en-US" sz="900" b="0" i="0" u="none" strike="noStrike">
                          <a:solidFill>
                            <a:srgbClr val="000000"/>
                          </a:solidFill>
                          <a:effectLst/>
                          <a:latin typeface="微软雅黑" panose="020B0503020204020204" pitchFamily="34" charset="-122"/>
                          <a:ea typeface="微软雅黑" panose="020B0503020204020204" pitchFamily="34" charset="-122"/>
                        </a:rPr>
                        <a:t>同业</a:t>
                      </a:r>
                      <a:r>
                        <a:rPr lang="en-US" sz="900" b="0" i="0" u="none" strike="noStrike">
                          <a:solidFill>
                            <a:srgbClr val="000000"/>
                          </a:solidFill>
                          <a:effectLst/>
                          <a:latin typeface="微软雅黑" panose="020B0503020204020204" pitchFamily="34" charset="-122"/>
                          <a:ea typeface="微软雅黑" panose="020B0503020204020204" pitchFamily="34" charset="-122"/>
                        </a:rPr>
                        <a:t>CRM</a:t>
                      </a:r>
                      <a:r>
                        <a:rPr lang="zh-CN" altLang="en-US" sz="900" b="0" i="0" u="none" strike="noStrike">
                          <a:solidFill>
                            <a:srgbClr val="000000"/>
                          </a:solidFill>
                          <a:effectLst/>
                          <a:latin typeface="微软雅黑" panose="020B0503020204020204" pitchFamily="34" charset="-122"/>
                          <a:ea typeface="微软雅黑" panose="020B0503020204020204" pitchFamily="34" charset="-122"/>
                        </a:rPr>
                        <a:t>系统</a:t>
                      </a:r>
                      <a:endParaRPr lang="zh-CN" altLang="en-US" sz="900" b="0" i="0" u="none" strike="noStrike">
                        <a:solidFill>
                          <a:srgbClr val="000000"/>
                        </a:solidFill>
                        <a:effectLst/>
                        <a:latin typeface="微软雅黑" panose="020B0503020204020204" pitchFamily="34" charset="-122"/>
                        <a:ea typeface="微软雅黑" panose="020B0503020204020204" pitchFamily="34" charset="-122"/>
                      </a:endParaRPr>
                    </a:p>
                  </a:txBody>
                  <a:tcPr marL="4884" marR="4884" marT="488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just" rtl="0" fontAlgn="ctr"/>
                      <a:r>
                        <a:rPr lang="zh-CN" altLang="en-US" sz="900" b="0" i="0" u="none" strike="noStrike">
                          <a:solidFill>
                            <a:srgbClr val="000000"/>
                          </a:solidFill>
                          <a:effectLst/>
                          <a:latin typeface="微软雅黑" panose="020B0503020204020204" pitchFamily="34" charset="-122"/>
                          <a:ea typeface="微软雅黑" panose="020B0503020204020204" pitchFamily="34" charset="-122"/>
                        </a:rPr>
                        <a:t>金融市场部（同业</a:t>
                      </a:r>
                      <a:r>
                        <a:rPr lang="en-US" altLang="zh-CN" sz="900" b="0" i="0" u="none" strike="noStrike">
                          <a:solidFill>
                            <a:srgbClr val="000000"/>
                          </a:solidFill>
                          <a:effectLst/>
                          <a:latin typeface="微软雅黑" panose="020B0503020204020204" pitchFamily="34" charset="-122"/>
                          <a:ea typeface="微软雅黑" panose="020B0503020204020204" pitchFamily="34" charset="-122"/>
                        </a:rPr>
                        <a:t>CRM</a:t>
                      </a:r>
                      <a:r>
                        <a:rPr lang="zh-CN" altLang="en-US" sz="900" b="0" i="0" u="none" strike="noStrike">
                          <a:solidFill>
                            <a:srgbClr val="000000"/>
                          </a:solidFill>
                          <a:effectLst/>
                          <a:latin typeface="微软雅黑" panose="020B0503020204020204" pitchFamily="34" charset="-122"/>
                          <a:ea typeface="微软雅黑" panose="020B0503020204020204" pitchFamily="34" charset="-122"/>
                        </a:rPr>
                        <a:t>）</a:t>
                      </a:r>
                      <a:endParaRPr lang="zh-CN" altLang="en-US" sz="900" b="0" i="0" u="none" strike="noStrike">
                        <a:solidFill>
                          <a:srgbClr val="000000"/>
                        </a:solidFill>
                        <a:effectLst/>
                        <a:latin typeface="微软雅黑" panose="020B0503020204020204" pitchFamily="34" charset="-122"/>
                        <a:ea typeface="微软雅黑" panose="020B0503020204020204" pitchFamily="34" charset="-122"/>
                      </a:endParaRPr>
                    </a:p>
                  </a:txBody>
                  <a:tcPr marL="4884" marR="4884" marT="488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just" rtl="0" fontAlgn="ctr"/>
                      <a:r>
                        <a:rPr lang="zh-CN" altLang="en-US" sz="900" b="0" i="0" u="none" strike="noStrike">
                          <a:solidFill>
                            <a:srgbClr val="000000"/>
                          </a:solidFill>
                          <a:effectLst/>
                          <a:latin typeface="微软雅黑" panose="020B0503020204020204" pitchFamily="34" charset="-122"/>
                          <a:ea typeface="微软雅黑" panose="020B0503020204020204" pitchFamily="34" charset="-122"/>
                        </a:rPr>
                        <a:t>金融市场部（同业</a:t>
                      </a:r>
                      <a:r>
                        <a:rPr lang="en-US" altLang="zh-CN" sz="900" b="0" i="0" u="none" strike="noStrike">
                          <a:solidFill>
                            <a:srgbClr val="000000"/>
                          </a:solidFill>
                          <a:effectLst/>
                          <a:latin typeface="微软雅黑" panose="020B0503020204020204" pitchFamily="34" charset="-122"/>
                          <a:ea typeface="微软雅黑" panose="020B0503020204020204" pitchFamily="34" charset="-122"/>
                        </a:rPr>
                        <a:t>CRM</a:t>
                      </a:r>
                      <a:r>
                        <a:rPr lang="zh-CN" altLang="en-US" sz="900" b="0" i="0" u="none" strike="noStrike">
                          <a:solidFill>
                            <a:srgbClr val="000000"/>
                          </a:solidFill>
                          <a:effectLst/>
                          <a:latin typeface="微软雅黑" panose="020B0503020204020204" pitchFamily="34" charset="-122"/>
                          <a:ea typeface="微软雅黑" panose="020B0503020204020204" pitchFamily="34" charset="-122"/>
                        </a:rPr>
                        <a:t>）</a:t>
                      </a:r>
                      <a:endParaRPr lang="zh-CN" altLang="en-US" sz="900" b="0" i="0" u="none" strike="noStrike">
                        <a:solidFill>
                          <a:srgbClr val="000000"/>
                        </a:solidFill>
                        <a:effectLst/>
                        <a:latin typeface="微软雅黑" panose="020B0503020204020204" pitchFamily="34" charset="-122"/>
                        <a:ea typeface="微软雅黑" panose="020B0503020204020204" pitchFamily="34" charset="-122"/>
                      </a:endParaRPr>
                    </a:p>
                  </a:txBody>
                  <a:tcPr marL="4884" marR="4884" marT="488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r>
              <a:tr h="216497">
                <a:tc vMerge="1">
                  <a:tcPr/>
                </a:tc>
                <a:tc>
                  <a:txBody>
                    <a:bodyPr/>
                    <a:lstStyle/>
                    <a:p>
                      <a:pPr algn="ctr" rtl="0" fontAlgn="ctr"/>
                      <a:r>
                        <a:rPr lang="en-US" altLang="zh-CN" sz="900" b="0" i="0" u="none" strike="noStrike">
                          <a:solidFill>
                            <a:srgbClr val="000000"/>
                          </a:solidFill>
                          <a:effectLst/>
                          <a:latin typeface="微软雅黑" panose="020B0503020204020204" pitchFamily="34" charset="-122"/>
                          <a:ea typeface="微软雅黑" panose="020B0503020204020204" pitchFamily="34" charset="-122"/>
                        </a:rPr>
                        <a:t>12</a:t>
                      </a:r>
                      <a:endParaRPr lang="en-US" altLang="zh-CN" sz="900" b="0" i="0" u="none" strike="noStrike">
                        <a:solidFill>
                          <a:srgbClr val="000000"/>
                        </a:solidFill>
                        <a:effectLst/>
                        <a:latin typeface="微软雅黑" panose="020B0503020204020204" pitchFamily="34" charset="-122"/>
                        <a:ea typeface="微软雅黑" panose="020B0503020204020204" pitchFamily="34" charset="-122"/>
                      </a:endParaRPr>
                    </a:p>
                  </a:txBody>
                  <a:tcPr marL="4884" marR="4884" marT="488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just" rtl="0" fontAlgn="ctr"/>
                      <a:r>
                        <a:rPr lang="zh-CN" altLang="en-US" sz="900" b="0" i="0" u="none" strike="noStrike">
                          <a:solidFill>
                            <a:srgbClr val="000000"/>
                          </a:solidFill>
                          <a:effectLst/>
                          <a:latin typeface="微软雅黑" panose="020B0503020204020204" pitchFamily="34" charset="-122"/>
                          <a:ea typeface="微软雅黑" panose="020B0503020204020204" pitchFamily="34" charset="-122"/>
                        </a:rPr>
                        <a:t>房地产开发贷</a:t>
                      </a:r>
                      <a:endParaRPr lang="zh-CN" altLang="en-US" sz="900" b="0" i="0" u="none" strike="noStrike">
                        <a:solidFill>
                          <a:srgbClr val="000000"/>
                        </a:solidFill>
                        <a:effectLst/>
                        <a:latin typeface="微软雅黑" panose="020B0503020204020204" pitchFamily="34" charset="-122"/>
                        <a:ea typeface="微软雅黑" panose="020B0503020204020204" pitchFamily="34" charset="-122"/>
                      </a:endParaRPr>
                    </a:p>
                  </a:txBody>
                  <a:tcPr marL="4884" marR="4884" marT="488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just" rtl="0" fontAlgn="ctr"/>
                      <a:r>
                        <a:rPr lang="en-US" altLang="zh-CN" sz="900" b="0" i="0" u="none" strike="noStrike">
                          <a:solidFill>
                            <a:srgbClr val="000000"/>
                          </a:solidFill>
                          <a:effectLst/>
                          <a:latin typeface="微软雅黑" panose="020B0503020204020204" pitchFamily="34" charset="-122"/>
                          <a:ea typeface="微软雅黑" panose="020B0503020204020204" pitchFamily="34" charset="-122"/>
                        </a:rPr>
                        <a:t>520</a:t>
                      </a:r>
                      <a:r>
                        <a:rPr lang="zh-CN" altLang="en-US" sz="900" b="0" i="0" u="none" strike="noStrike">
                          <a:solidFill>
                            <a:srgbClr val="000000"/>
                          </a:solidFill>
                          <a:effectLst/>
                          <a:latin typeface="微软雅黑" panose="020B0503020204020204" pitchFamily="34" charset="-122"/>
                          <a:ea typeface="微软雅黑" panose="020B0503020204020204" pitchFamily="34" charset="-122"/>
                        </a:rPr>
                        <a:t>系统</a:t>
                      </a:r>
                      <a:endParaRPr lang="zh-CN" altLang="en-US" sz="900" b="0" i="0" u="none" strike="noStrike">
                        <a:solidFill>
                          <a:srgbClr val="000000"/>
                        </a:solidFill>
                        <a:effectLst/>
                        <a:latin typeface="微软雅黑" panose="020B0503020204020204" pitchFamily="34" charset="-122"/>
                        <a:ea typeface="微软雅黑" panose="020B0503020204020204" pitchFamily="34" charset="-122"/>
                      </a:endParaRPr>
                    </a:p>
                  </a:txBody>
                  <a:tcPr marL="4884" marR="4884" marT="488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just" rtl="0" fontAlgn="ctr"/>
                      <a:r>
                        <a:rPr lang="zh-CN" altLang="en-US" sz="900" b="0" i="0" u="none" strike="noStrike">
                          <a:solidFill>
                            <a:srgbClr val="000000"/>
                          </a:solidFill>
                          <a:effectLst/>
                          <a:latin typeface="微软雅黑" panose="020B0503020204020204" pitchFamily="34" charset="-122"/>
                          <a:ea typeface="微软雅黑" panose="020B0503020204020204" pitchFamily="34" charset="-122"/>
                        </a:rPr>
                        <a:t>授信业务系统群建设办公室</a:t>
                      </a:r>
                      <a:endParaRPr lang="zh-CN" altLang="en-US" sz="900" b="0" i="0" u="none" strike="noStrike">
                        <a:solidFill>
                          <a:srgbClr val="000000"/>
                        </a:solidFill>
                        <a:effectLst/>
                        <a:latin typeface="微软雅黑" panose="020B0503020204020204" pitchFamily="34" charset="-122"/>
                        <a:ea typeface="微软雅黑" panose="020B0503020204020204" pitchFamily="34" charset="-122"/>
                      </a:endParaRPr>
                    </a:p>
                  </a:txBody>
                  <a:tcPr marL="4884" marR="4884" marT="488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just" rtl="0" fontAlgn="ctr"/>
                      <a:r>
                        <a:rPr lang="zh-CN" altLang="en-US" sz="900" b="0" i="0" u="none" strike="noStrike">
                          <a:solidFill>
                            <a:srgbClr val="000000"/>
                          </a:solidFill>
                          <a:effectLst/>
                          <a:latin typeface="微软雅黑" panose="020B0503020204020204" pitchFamily="34" charset="-122"/>
                          <a:ea typeface="微软雅黑" panose="020B0503020204020204" pitchFamily="34" charset="-122"/>
                        </a:rPr>
                        <a:t>授信执行部</a:t>
                      </a:r>
                      <a:endParaRPr lang="zh-CN" altLang="en-US" sz="900" b="0" i="0" u="none" strike="noStrike">
                        <a:solidFill>
                          <a:srgbClr val="000000"/>
                        </a:solidFill>
                        <a:effectLst/>
                        <a:latin typeface="微软雅黑" panose="020B0503020204020204" pitchFamily="34" charset="-122"/>
                        <a:ea typeface="微软雅黑" panose="020B0503020204020204" pitchFamily="34" charset="-122"/>
                      </a:endParaRPr>
                    </a:p>
                  </a:txBody>
                  <a:tcPr marL="4884" marR="4884" marT="488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r>
              <a:tr h="144171">
                <a:tc vMerge="1">
                  <a:tcPr/>
                </a:tc>
                <a:tc>
                  <a:txBody>
                    <a:bodyPr/>
                    <a:lstStyle/>
                    <a:p>
                      <a:pPr algn="ctr" rtl="0" fontAlgn="ctr"/>
                      <a:r>
                        <a:rPr lang="en-US" altLang="zh-CN" sz="900" b="0" i="0" u="none" strike="noStrike">
                          <a:solidFill>
                            <a:srgbClr val="000000"/>
                          </a:solidFill>
                          <a:effectLst/>
                          <a:latin typeface="微软雅黑" panose="020B0503020204020204" pitchFamily="34" charset="-122"/>
                          <a:ea typeface="微软雅黑" panose="020B0503020204020204" pitchFamily="34" charset="-122"/>
                        </a:rPr>
                        <a:t>13</a:t>
                      </a:r>
                      <a:endParaRPr lang="en-US" altLang="zh-CN" sz="900" b="0" i="0" u="none" strike="noStrike">
                        <a:solidFill>
                          <a:srgbClr val="000000"/>
                        </a:solidFill>
                        <a:effectLst/>
                        <a:latin typeface="微软雅黑" panose="020B0503020204020204" pitchFamily="34" charset="-122"/>
                        <a:ea typeface="微软雅黑" panose="020B0503020204020204" pitchFamily="34" charset="-122"/>
                      </a:endParaRPr>
                    </a:p>
                  </a:txBody>
                  <a:tcPr marL="4884" marR="4884" marT="488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just" rtl="0" fontAlgn="ctr"/>
                      <a:r>
                        <a:rPr lang="zh-CN" altLang="en-US" sz="900" b="0" i="0" u="none" strike="noStrike">
                          <a:solidFill>
                            <a:srgbClr val="000000"/>
                          </a:solidFill>
                          <a:effectLst/>
                          <a:latin typeface="微软雅黑" panose="020B0503020204020204" pitchFamily="34" charset="-122"/>
                          <a:ea typeface="微软雅黑" panose="020B0503020204020204" pitchFamily="34" charset="-122"/>
                        </a:rPr>
                        <a:t>专业贷款</a:t>
                      </a:r>
                      <a:endParaRPr lang="zh-CN" altLang="en-US" sz="900" b="0" i="0" u="none" strike="noStrike">
                        <a:solidFill>
                          <a:srgbClr val="000000"/>
                        </a:solidFill>
                        <a:effectLst/>
                        <a:latin typeface="微软雅黑" panose="020B0503020204020204" pitchFamily="34" charset="-122"/>
                        <a:ea typeface="微软雅黑" panose="020B0503020204020204" pitchFamily="34" charset="-122"/>
                      </a:endParaRPr>
                    </a:p>
                  </a:txBody>
                  <a:tcPr marL="4884" marR="4884" marT="488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just" rtl="0" fontAlgn="ctr"/>
                      <a:r>
                        <a:rPr lang="en-US" altLang="zh-CN" sz="900" b="0" i="0" u="none" strike="noStrike">
                          <a:solidFill>
                            <a:srgbClr val="000000"/>
                          </a:solidFill>
                          <a:effectLst/>
                          <a:latin typeface="微软雅黑" panose="020B0503020204020204" pitchFamily="34" charset="-122"/>
                          <a:ea typeface="微软雅黑" panose="020B0503020204020204" pitchFamily="34" charset="-122"/>
                        </a:rPr>
                        <a:t>520</a:t>
                      </a:r>
                      <a:r>
                        <a:rPr lang="zh-CN" altLang="en-US" sz="900" b="0" i="0" u="none" strike="noStrike">
                          <a:solidFill>
                            <a:srgbClr val="000000"/>
                          </a:solidFill>
                          <a:effectLst/>
                          <a:latin typeface="微软雅黑" panose="020B0503020204020204" pitchFamily="34" charset="-122"/>
                          <a:ea typeface="微软雅黑" panose="020B0503020204020204" pitchFamily="34" charset="-122"/>
                        </a:rPr>
                        <a:t>系统</a:t>
                      </a:r>
                      <a:endParaRPr lang="zh-CN" altLang="en-US" sz="900" b="0" i="0" u="none" strike="noStrike">
                        <a:solidFill>
                          <a:srgbClr val="000000"/>
                        </a:solidFill>
                        <a:effectLst/>
                        <a:latin typeface="微软雅黑" panose="020B0503020204020204" pitchFamily="34" charset="-122"/>
                        <a:ea typeface="微软雅黑" panose="020B0503020204020204" pitchFamily="34" charset="-122"/>
                      </a:endParaRPr>
                    </a:p>
                  </a:txBody>
                  <a:tcPr marL="4884" marR="4884" marT="488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just" rtl="0" fontAlgn="ctr"/>
                      <a:r>
                        <a:rPr lang="zh-CN" altLang="en-US" sz="900" b="0" i="0" u="none" strike="noStrike">
                          <a:solidFill>
                            <a:srgbClr val="000000"/>
                          </a:solidFill>
                          <a:effectLst/>
                          <a:latin typeface="微软雅黑" panose="020B0503020204020204" pitchFamily="34" charset="-122"/>
                          <a:ea typeface="微软雅黑" panose="020B0503020204020204" pitchFamily="34" charset="-122"/>
                        </a:rPr>
                        <a:t>风险管理部</a:t>
                      </a:r>
                      <a:endParaRPr lang="zh-CN" altLang="en-US" sz="900" b="0" i="0" u="none" strike="noStrike">
                        <a:solidFill>
                          <a:srgbClr val="000000"/>
                        </a:solidFill>
                        <a:effectLst/>
                        <a:latin typeface="微软雅黑" panose="020B0503020204020204" pitchFamily="34" charset="-122"/>
                        <a:ea typeface="微软雅黑" panose="020B0503020204020204" pitchFamily="34" charset="-122"/>
                      </a:endParaRPr>
                    </a:p>
                  </a:txBody>
                  <a:tcPr marL="4884" marR="4884" marT="488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just" rtl="0" fontAlgn="ctr"/>
                      <a:r>
                        <a:rPr lang="zh-CN" altLang="en-US" sz="900" b="0" i="0" u="none" strike="noStrike" dirty="0">
                          <a:solidFill>
                            <a:srgbClr val="000000"/>
                          </a:solidFill>
                          <a:effectLst/>
                          <a:latin typeface="微软雅黑" panose="020B0503020204020204" pitchFamily="34" charset="-122"/>
                          <a:ea typeface="微软雅黑" panose="020B0503020204020204" pitchFamily="34" charset="-122"/>
                        </a:rPr>
                        <a:t>风险管理部</a:t>
                      </a:r>
                      <a:endParaRPr lang="zh-CN" altLang="en-US" sz="900" b="0" i="0" u="none" strike="noStrike" dirty="0">
                        <a:solidFill>
                          <a:srgbClr val="000000"/>
                        </a:solidFill>
                        <a:effectLst/>
                        <a:latin typeface="微软雅黑" panose="020B0503020204020204" pitchFamily="34" charset="-122"/>
                        <a:ea typeface="微软雅黑" panose="020B0503020204020204" pitchFamily="34" charset="-122"/>
                      </a:endParaRPr>
                    </a:p>
                  </a:txBody>
                  <a:tcPr marL="4884" marR="4884" marT="488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r>
              <a:tr h="144171">
                <a:tc vMerge="1">
                  <a:tcPr/>
                </a:tc>
                <a:tc rowSpan="3">
                  <a:txBody>
                    <a:bodyPr/>
                    <a:lstStyle/>
                    <a:p>
                      <a:pPr algn="ctr" rtl="0" fontAlgn="ctr"/>
                      <a:r>
                        <a:rPr lang="en-US" altLang="zh-CN" sz="900" b="0" i="0" u="none" strike="noStrike" dirty="0">
                          <a:solidFill>
                            <a:srgbClr val="000000"/>
                          </a:solidFill>
                          <a:effectLst/>
                          <a:latin typeface="微软雅黑" panose="020B0503020204020204" pitchFamily="34" charset="-122"/>
                          <a:ea typeface="微软雅黑" panose="020B0503020204020204" pitchFamily="34" charset="-122"/>
                        </a:rPr>
                        <a:t>14</a:t>
                      </a:r>
                      <a:endParaRPr lang="en-US" altLang="zh-CN" sz="900" b="0" i="0" u="none" strike="noStrike" dirty="0">
                        <a:solidFill>
                          <a:srgbClr val="000000"/>
                        </a:solidFill>
                        <a:effectLst/>
                        <a:latin typeface="微软雅黑" panose="020B0503020204020204" pitchFamily="34" charset="-122"/>
                        <a:ea typeface="微软雅黑" panose="020B0503020204020204" pitchFamily="34" charset="-122"/>
                      </a:endParaRPr>
                    </a:p>
                  </a:txBody>
                  <a:tcPr marL="4884" marR="4884" marT="488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rowSpan="3">
                  <a:txBody>
                    <a:bodyPr/>
                    <a:lstStyle/>
                    <a:p>
                      <a:pPr algn="just" rtl="0" fontAlgn="ctr"/>
                      <a:r>
                        <a:rPr lang="zh-CN" altLang="en-US" sz="900" b="0" i="0" u="none" strike="noStrike">
                          <a:solidFill>
                            <a:srgbClr val="000000"/>
                          </a:solidFill>
                          <a:effectLst/>
                          <a:latin typeface="微软雅黑" panose="020B0503020204020204" pitchFamily="34" charset="-122"/>
                          <a:ea typeface="微软雅黑" panose="020B0503020204020204" pitchFamily="34" charset="-122"/>
                        </a:rPr>
                        <a:t>房地产抵押贷款</a:t>
                      </a:r>
                      <a:endParaRPr lang="zh-CN" altLang="en-US" sz="900" b="0" i="0" u="none" strike="noStrike">
                        <a:solidFill>
                          <a:srgbClr val="000000"/>
                        </a:solidFill>
                        <a:effectLst/>
                        <a:latin typeface="微软雅黑" panose="020B0503020204020204" pitchFamily="34" charset="-122"/>
                        <a:ea typeface="微软雅黑" panose="020B0503020204020204" pitchFamily="34" charset="-122"/>
                      </a:endParaRPr>
                    </a:p>
                  </a:txBody>
                  <a:tcPr marL="4884" marR="4884" marT="488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just" rtl="0" fontAlgn="ctr"/>
                      <a:r>
                        <a:rPr lang="zh-CN" altLang="en-US" sz="900" b="0" i="0" u="none" strike="noStrike">
                          <a:solidFill>
                            <a:srgbClr val="000000"/>
                          </a:solidFill>
                          <a:effectLst/>
                          <a:latin typeface="微软雅黑" panose="020B0503020204020204" pitchFamily="34" charset="-122"/>
                          <a:ea typeface="微软雅黑" panose="020B0503020204020204" pitchFamily="34" charset="-122"/>
                        </a:rPr>
                        <a:t>对公押品系统</a:t>
                      </a:r>
                      <a:endParaRPr lang="zh-CN" altLang="en-US" sz="900" b="0" i="0" u="none" strike="noStrike">
                        <a:solidFill>
                          <a:srgbClr val="000000"/>
                        </a:solidFill>
                        <a:effectLst/>
                        <a:latin typeface="微软雅黑" panose="020B0503020204020204" pitchFamily="34" charset="-122"/>
                        <a:ea typeface="微软雅黑" panose="020B0503020204020204" pitchFamily="34" charset="-122"/>
                      </a:endParaRPr>
                    </a:p>
                  </a:txBody>
                  <a:tcPr marL="4884" marR="4884" marT="488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just" rtl="0" fontAlgn="ctr"/>
                      <a:r>
                        <a:rPr lang="zh-CN" altLang="en-US" sz="900" b="0" i="0" u="none" strike="noStrike">
                          <a:solidFill>
                            <a:srgbClr val="000000"/>
                          </a:solidFill>
                          <a:effectLst/>
                          <a:latin typeface="微软雅黑" panose="020B0503020204020204" pitchFamily="34" charset="-122"/>
                          <a:ea typeface="微软雅黑" panose="020B0503020204020204" pitchFamily="34" charset="-122"/>
                        </a:rPr>
                        <a:t>授信执行部（押品系统）</a:t>
                      </a:r>
                      <a:endParaRPr lang="zh-CN" altLang="en-US" sz="900" b="0" i="0" u="none" strike="noStrike">
                        <a:solidFill>
                          <a:srgbClr val="000000"/>
                        </a:solidFill>
                        <a:effectLst/>
                        <a:latin typeface="微软雅黑" panose="020B0503020204020204" pitchFamily="34" charset="-122"/>
                        <a:ea typeface="微软雅黑" panose="020B0503020204020204" pitchFamily="34" charset="-122"/>
                      </a:endParaRPr>
                    </a:p>
                  </a:txBody>
                  <a:tcPr marL="4884" marR="4884" marT="488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just" rtl="0" fontAlgn="ctr"/>
                      <a:r>
                        <a:rPr lang="zh-CN" altLang="en-US" sz="900" b="0" i="0" u="none" strike="noStrike">
                          <a:solidFill>
                            <a:srgbClr val="000000"/>
                          </a:solidFill>
                          <a:effectLst/>
                          <a:latin typeface="微软雅黑" panose="020B0503020204020204" pitchFamily="34" charset="-122"/>
                          <a:ea typeface="微软雅黑" panose="020B0503020204020204" pitchFamily="34" charset="-122"/>
                        </a:rPr>
                        <a:t>授信执行部</a:t>
                      </a:r>
                      <a:endParaRPr lang="zh-CN" altLang="en-US" sz="900" b="0" i="0" u="none" strike="noStrike">
                        <a:solidFill>
                          <a:srgbClr val="000000"/>
                        </a:solidFill>
                        <a:effectLst/>
                        <a:latin typeface="微软雅黑" panose="020B0503020204020204" pitchFamily="34" charset="-122"/>
                        <a:ea typeface="微软雅黑" panose="020B0503020204020204" pitchFamily="34" charset="-122"/>
                      </a:endParaRPr>
                    </a:p>
                  </a:txBody>
                  <a:tcPr marL="4884" marR="4884" marT="488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r>
              <a:tr h="268184">
                <a:tc vMerge="1">
                  <a:tcPr/>
                </a:tc>
                <a:tc vMerge="1">
                  <a:tcPr/>
                </a:tc>
                <a:tc vMerge="1">
                  <a:tcPr/>
                </a:tc>
                <a:tc>
                  <a:txBody>
                    <a:bodyPr/>
                    <a:lstStyle/>
                    <a:p>
                      <a:pPr algn="just" rtl="0" fontAlgn="ctr"/>
                      <a:r>
                        <a:rPr lang="en-US" altLang="zh-CN" sz="900" b="0" i="0" u="none" strike="noStrike">
                          <a:solidFill>
                            <a:srgbClr val="000000"/>
                          </a:solidFill>
                          <a:effectLst/>
                          <a:latin typeface="微软雅黑" panose="020B0503020204020204" pitchFamily="34" charset="-122"/>
                          <a:ea typeface="微软雅黑" panose="020B0503020204020204" pitchFamily="34" charset="-122"/>
                        </a:rPr>
                        <a:t>520</a:t>
                      </a:r>
                      <a:r>
                        <a:rPr lang="zh-CN" altLang="en-US" sz="900" b="0" i="0" u="none" strike="noStrike">
                          <a:solidFill>
                            <a:srgbClr val="000000"/>
                          </a:solidFill>
                          <a:effectLst/>
                          <a:latin typeface="微软雅黑" panose="020B0503020204020204" pitchFamily="34" charset="-122"/>
                          <a:ea typeface="微软雅黑" panose="020B0503020204020204" pitchFamily="34" charset="-122"/>
                        </a:rPr>
                        <a:t>系统</a:t>
                      </a:r>
                      <a:endParaRPr lang="zh-CN" altLang="en-US" sz="900" b="0" i="0" u="none" strike="noStrike">
                        <a:solidFill>
                          <a:srgbClr val="000000"/>
                        </a:solidFill>
                        <a:effectLst/>
                        <a:latin typeface="微软雅黑" panose="020B0503020204020204" pitchFamily="34" charset="-122"/>
                        <a:ea typeface="微软雅黑" panose="020B0503020204020204" pitchFamily="34" charset="-122"/>
                      </a:endParaRPr>
                    </a:p>
                  </a:txBody>
                  <a:tcPr marL="4884" marR="4884" marT="488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rowSpan="2">
                  <a:txBody>
                    <a:bodyPr/>
                    <a:lstStyle/>
                    <a:p>
                      <a:pPr algn="just" rtl="0" fontAlgn="ctr"/>
                      <a:r>
                        <a:rPr lang="zh-CN" altLang="en-US" sz="900" b="0" i="0" u="none" strike="noStrike">
                          <a:solidFill>
                            <a:srgbClr val="000000"/>
                          </a:solidFill>
                          <a:effectLst/>
                          <a:latin typeface="微软雅黑" panose="020B0503020204020204" pitchFamily="34" charset="-122"/>
                          <a:ea typeface="微软雅黑" panose="020B0503020204020204" pitchFamily="34" charset="-122"/>
                        </a:rPr>
                        <a:t>授信业务系统群建设办公室（</a:t>
                      </a:r>
                      <a:r>
                        <a:rPr lang="en-US" altLang="zh-CN" sz="900" b="0" i="0" u="none" strike="noStrike">
                          <a:solidFill>
                            <a:srgbClr val="000000"/>
                          </a:solidFill>
                          <a:effectLst/>
                          <a:latin typeface="微软雅黑" panose="020B0503020204020204" pitchFamily="34" charset="-122"/>
                          <a:ea typeface="微软雅黑" panose="020B0503020204020204" pitchFamily="34" charset="-122"/>
                        </a:rPr>
                        <a:t>520</a:t>
                      </a:r>
                      <a:r>
                        <a:rPr lang="zh-CN" altLang="en-US" sz="900" b="0" i="0" u="none" strike="noStrike">
                          <a:solidFill>
                            <a:srgbClr val="000000"/>
                          </a:solidFill>
                          <a:effectLst/>
                          <a:latin typeface="微软雅黑" panose="020B0503020204020204" pitchFamily="34" charset="-122"/>
                          <a:ea typeface="微软雅黑" panose="020B0503020204020204" pitchFamily="34" charset="-122"/>
                        </a:rPr>
                        <a:t>系统）</a:t>
                      </a:r>
                      <a:endParaRPr lang="zh-CN" altLang="en-US" sz="900" b="0" i="0" u="none" strike="noStrike">
                        <a:solidFill>
                          <a:srgbClr val="000000"/>
                        </a:solidFill>
                        <a:effectLst/>
                        <a:latin typeface="微软雅黑" panose="020B0503020204020204" pitchFamily="34" charset="-122"/>
                        <a:ea typeface="微软雅黑" panose="020B0503020204020204" pitchFamily="34" charset="-122"/>
                      </a:endParaRPr>
                    </a:p>
                  </a:txBody>
                  <a:tcPr marL="4884" marR="4884" marT="488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just" rtl="0" fontAlgn="ctr"/>
                      <a:r>
                        <a:rPr lang="zh-CN" altLang="en-US" sz="900" b="0" i="0" u="none" strike="noStrike">
                          <a:solidFill>
                            <a:srgbClr val="000000"/>
                          </a:solidFill>
                          <a:effectLst/>
                          <a:latin typeface="微软雅黑" panose="020B0503020204020204" pitchFamily="34" charset="-122"/>
                          <a:ea typeface="微软雅黑" panose="020B0503020204020204" pitchFamily="34" charset="-122"/>
                        </a:rPr>
                        <a:t>运营管理部（放款文档要求）</a:t>
                      </a:r>
                      <a:endParaRPr lang="zh-CN" altLang="en-US" sz="900" b="0" i="0" u="none" strike="noStrike">
                        <a:solidFill>
                          <a:srgbClr val="000000"/>
                        </a:solidFill>
                        <a:effectLst/>
                        <a:latin typeface="微软雅黑" panose="020B0503020204020204" pitchFamily="34" charset="-122"/>
                        <a:ea typeface="微软雅黑" panose="020B0503020204020204" pitchFamily="34" charset="-122"/>
                      </a:endParaRPr>
                    </a:p>
                  </a:txBody>
                  <a:tcPr marL="4884" marR="4884" marT="488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r>
              <a:tr h="144171">
                <a:tc vMerge="1">
                  <a:tcPr/>
                </a:tc>
                <a:tc vMerge="1">
                  <a:tcPr/>
                </a:tc>
                <a:tc vMerge="1">
                  <a:tcPr/>
                </a:tc>
                <a:tc>
                  <a:txBody>
                    <a:bodyPr/>
                    <a:lstStyle/>
                    <a:p>
                      <a:pPr algn="just" rtl="0" fontAlgn="ctr"/>
                      <a:r>
                        <a:rPr lang="en-US" altLang="zh-CN" sz="900" b="0" i="0" u="none" strike="noStrike">
                          <a:solidFill>
                            <a:srgbClr val="000000"/>
                          </a:solidFill>
                          <a:effectLst/>
                          <a:latin typeface="微软雅黑" panose="020B0503020204020204" pitchFamily="34" charset="-122"/>
                          <a:ea typeface="微软雅黑" panose="020B0503020204020204" pitchFamily="34" charset="-122"/>
                        </a:rPr>
                        <a:t>520</a:t>
                      </a:r>
                      <a:r>
                        <a:rPr lang="zh-CN" altLang="en-US" sz="900" b="0" i="0" u="none" strike="noStrike">
                          <a:solidFill>
                            <a:srgbClr val="000000"/>
                          </a:solidFill>
                          <a:effectLst/>
                          <a:latin typeface="微软雅黑" panose="020B0503020204020204" pitchFamily="34" charset="-122"/>
                          <a:ea typeface="微软雅黑" panose="020B0503020204020204" pitchFamily="34" charset="-122"/>
                        </a:rPr>
                        <a:t>系统</a:t>
                      </a:r>
                      <a:endParaRPr lang="zh-CN" altLang="en-US" sz="900" b="0" i="0" u="none" strike="noStrike">
                        <a:solidFill>
                          <a:srgbClr val="000000"/>
                        </a:solidFill>
                        <a:effectLst/>
                        <a:latin typeface="微软雅黑" panose="020B0503020204020204" pitchFamily="34" charset="-122"/>
                        <a:ea typeface="微软雅黑" panose="020B0503020204020204" pitchFamily="34" charset="-122"/>
                      </a:endParaRPr>
                    </a:p>
                  </a:txBody>
                  <a:tcPr marL="4884" marR="4884" marT="488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vMerge="1">
                  <a:tcPr/>
                </a:tc>
                <a:tc>
                  <a:txBody>
                    <a:bodyPr/>
                    <a:lstStyle/>
                    <a:p>
                      <a:pPr algn="just" rtl="0" fontAlgn="ctr"/>
                      <a:r>
                        <a:rPr lang="zh-CN" altLang="en-US" sz="900" b="0" i="0" u="none" strike="noStrike">
                          <a:solidFill>
                            <a:srgbClr val="000000"/>
                          </a:solidFill>
                          <a:effectLst/>
                          <a:latin typeface="微软雅黑" panose="020B0503020204020204" pitchFamily="34" charset="-122"/>
                          <a:ea typeface="微软雅黑" panose="020B0503020204020204" pitchFamily="34" charset="-122"/>
                        </a:rPr>
                        <a:t>授信执行部（其他）</a:t>
                      </a:r>
                      <a:endParaRPr lang="zh-CN" altLang="en-US" sz="900" b="0" i="0" u="none" strike="noStrike">
                        <a:solidFill>
                          <a:srgbClr val="000000"/>
                        </a:solidFill>
                        <a:effectLst/>
                        <a:latin typeface="微软雅黑" panose="020B0503020204020204" pitchFamily="34" charset="-122"/>
                        <a:ea typeface="微软雅黑" panose="020B0503020204020204" pitchFamily="34" charset="-122"/>
                      </a:endParaRPr>
                    </a:p>
                  </a:txBody>
                  <a:tcPr marL="4884" marR="4884" marT="488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r>
              <a:tr h="144171">
                <a:tc vMerge="1">
                  <a:tcPr/>
                </a:tc>
                <a:tc>
                  <a:txBody>
                    <a:bodyPr/>
                    <a:lstStyle/>
                    <a:p>
                      <a:pPr algn="ctr" rtl="0" fontAlgn="ctr"/>
                      <a:r>
                        <a:rPr lang="en-US" altLang="zh-CN" sz="900" b="0" i="0" u="none" strike="noStrike">
                          <a:solidFill>
                            <a:srgbClr val="000000"/>
                          </a:solidFill>
                          <a:effectLst/>
                          <a:latin typeface="微软雅黑" panose="020B0503020204020204" pitchFamily="34" charset="-122"/>
                          <a:ea typeface="微软雅黑" panose="020B0503020204020204" pitchFamily="34" charset="-122"/>
                        </a:rPr>
                        <a:t>15</a:t>
                      </a:r>
                      <a:endParaRPr lang="en-US" altLang="zh-CN" sz="900" b="0" i="0" u="none" strike="noStrike">
                        <a:solidFill>
                          <a:srgbClr val="000000"/>
                        </a:solidFill>
                        <a:effectLst/>
                        <a:latin typeface="微软雅黑" panose="020B0503020204020204" pitchFamily="34" charset="-122"/>
                        <a:ea typeface="微软雅黑" panose="020B0503020204020204" pitchFamily="34" charset="-122"/>
                      </a:endParaRPr>
                    </a:p>
                  </a:txBody>
                  <a:tcPr marL="4884" marR="4884" marT="488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just" rtl="0" fontAlgn="ctr"/>
                      <a:r>
                        <a:rPr lang="zh-CN" altLang="en-US" sz="900" b="0" i="0" u="none" strike="noStrike">
                          <a:solidFill>
                            <a:srgbClr val="000000"/>
                          </a:solidFill>
                          <a:effectLst/>
                          <a:latin typeface="微软雅黑" panose="020B0503020204020204" pitchFamily="34" charset="-122"/>
                          <a:ea typeface="微软雅黑" panose="020B0503020204020204" pitchFamily="34" charset="-122"/>
                        </a:rPr>
                        <a:t>中小企业</a:t>
                      </a:r>
                      <a:endParaRPr lang="zh-CN" altLang="en-US" sz="900" b="0" i="0" u="none" strike="noStrike">
                        <a:solidFill>
                          <a:srgbClr val="000000"/>
                        </a:solidFill>
                        <a:effectLst/>
                        <a:latin typeface="微软雅黑" panose="020B0503020204020204" pitchFamily="34" charset="-122"/>
                        <a:ea typeface="微软雅黑" panose="020B0503020204020204" pitchFamily="34" charset="-122"/>
                      </a:endParaRPr>
                    </a:p>
                  </a:txBody>
                  <a:tcPr marL="4884" marR="4884" marT="488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just" rtl="0" fontAlgn="ctr"/>
                      <a:r>
                        <a:rPr lang="zh-CN" altLang="en-US" sz="900" b="0" i="0" u="none" strike="noStrike">
                          <a:solidFill>
                            <a:srgbClr val="000000"/>
                          </a:solidFill>
                          <a:effectLst/>
                          <a:latin typeface="微软雅黑" panose="020B0503020204020204" pitchFamily="34" charset="-122"/>
                          <a:ea typeface="微软雅黑" panose="020B0503020204020204" pitchFamily="34" charset="-122"/>
                        </a:rPr>
                        <a:t>对公</a:t>
                      </a:r>
                      <a:r>
                        <a:rPr lang="en-US" sz="900" b="0" i="0" u="none" strike="noStrike">
                          <a:solidFill>
                            <a:srgbClr val="000000"/>
                          </a:solidFill>
                          <a:effectLst/>
                          <a:latin typeface="微软雅黑" panose="020B0503020204020204" pitchFamily="34" charset="-122"/>
                          <a:ea typeface="微软雅黑" panose="020B0503020204020204" pitchFamily="34" charset="-122"/>
                        </a:rPr>
                        <a:t>CRM</a:t>
                      </a:r>
                      <a:r>
                        <a:rPr lang="zh-CN" altLang="en-US" sz="900" b="0" i="0" u="none" strike="noStrike">
                          <a:solidFill>
                            <a:srgbClr val="000000"/>
                          </a:solidFill>
                          <a:effectLst/>
                          <a:latin typeface="微软雅黑" panose="020B0503020204020204" pitchFamily="34" charset="-122"/>
                          <a:ea typeface="微软雅黑" panose="020B0503020204020204" pitchFamily="34" charset="-122"/>
                        </a:rPr>
                        <a:t>系统</a:t>
                      </a:r>
                      <a:endParaRPr lang="zh-CN" altLang="en-US" sz="900" b="0" i="0" u="none" strike="noStrike">
                        <a:solidFill>
                          <a:srgbClr val="000000"/>
                        </a:solidFill>
                        <a:effectLst/>
                        <a:latin typeface="微软雅黑" panose="020B0503020204020204" pitchFamily="34" charset="-122"/>
                        <a:ea typeface="微软雅黑" panose="020B0503020204020204" pitchFamily="34" charset="-122"/>
                      </a:endParaRPr>
                    </a:p>
                  </a:txBody>
                  <a:tcPr marL="4884" marR="4884" marT="488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just" rtl="0" fontAlgn="ctr"/>
                      <a:r>
                        <a:rPr lang="zh-CN" altLang="en-US" sz="900" b="0" i="0" u="none" strike="noStrike">
                          <a:solidFill>
                            <a:srgbClr val="000000"/>
                          </a:solidFill>
                          <a:effectLst/>
                          <a:latin typeface="微软雅黑" panose="020B0503020204020204" pitchFamily="34" charset="-122"/>
                          <a:ea typeface="微软雅黑" panose="020B0503020204020204" pitchFamily="34" charset="-122"/>
                        </a:rPr>
                        <a:t>公司金融部</a:t>
                      </a:r>
                      <a:endParaRPr lang="zh-CN" altLang="en-US" sz="900" b="0" i="0" u="none" strike="noStrike">
                        <a:solidFill>
                          <a:srgbClr val="000000"/>
                        </a:solidFill>
                        <a:effectLst/>
                        <a:latin typeface="微软雅黑" panose="020B0503020204020204" pitchFamily="34" charset="-122"/>
                        <a:ea typeface="微软雅黑" panose="020B0503020204020204" pitchFamily="34" charset="-122"/>
                      </a:endParaRPr>
                    </a:p>
                  </a:txBody>
                  <a:tcPr marL="4884" marR="4884" marT="488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just" rtl="0" fontAlgn="ctr"/>
                      <a:r>
                        <a:rPr lang="zh-CN" altLang="en-US" sz="900" b="0" i="0" u="none" strike="noStrike">
                          <a:solidFill>
                            <a:srgbClr val="000000"/>
                          </a:solidFill>
                          <a:effectLst/>
                          <a:latin typeface="微软雅黑" panose="020B0503020204020204" pitchFamily="34" charset="-122"/>
                          <a:ea typeface="微软雅黑" panose="020B0503020204020204" pitchFamily="34" charset="-122"/>
                        </a:rPr>
                        <a:t>公司金融部</a:t>
                      </a:r>
                      <a:endParaRPr lang="zh-CN" altLang="en-US" sz="900" b="0" i="0" u="none" strike="noStrike">
                        <a:solidFill>
                          <a:srgbClr val="000000"/>
                        </a:solidFill>
                        <a:effectLst/>
                        <a:latin typeface="微软雅黑" panose="020B0503020204020204" pitchFamily="34" charset="-122"/>
                        <a:ea typeface="微软雅黑" panose="020B0503020204020204" pitchFamily="34" charset="-122"/>
                      </a:endParaRPr>
                    </a:p>
                  </a:txBody>
                  <a:tcPr marL="4884" marR="4884" marT="488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r>
              <a:tr h="268184">
                <a:tc vMerge="1">
                  <a:tcPr/>
                </a:tc>
                <a:tc rowSpan="2">
                  <a:txBody>
                    <a:bodyPr/>
                    <a:lstStyle/>
                    <a:p>
                      <a:pPr algn="ctr" rtl="0" fontAlgn="ctr"/>
                      <a:r>
                        <a:rPr lang="en-US" altLang="zh-CN" sz="900" b="0" i="0" u="none" strike="noStrike">
                          <a:solidFill>
                            <a:srgbClr val="000000"/>
                          </a:solidFill>
                          <a:effectLst/>
                          <a:latin typeface="微软雅黑" panose="020B0503020204020204" pitchFamily="34" charset="-122"/>
                          <a:ea typeface="微软雅黑" panose="020B0503020204020204" pitchFamily="34" charset="-122"/>
                        </a:rPr>
                        <a:t>16</a:t>
                      </a:r>
                      <a:endParaRPr lang="en-US" altLang="zh-CN" sz="900" b="0" i="0" u="none" strike="noStrike">
                        <a:solidFill>
                          <a:srgbClr val="000000"/>
                        </a:solidFill>
                        <a:effectLst/>
                        <a:latin typeface="微软雅黑" panose="020B0503020204020204" pitchFamily="34" charset="-122"/>
                        <a:ea typeface="微软雅黑" panose="020B0503020204020204" pitchFamily="34" charset="-122"/>
                      </a:endParaRPr>
                    </a:p>
                  </a:txBody>
                  <a:tcPr marL="4884" marR="4884" marT="488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rowSpan="2">
                  <a:txBody>
                    <a:bodyPr/>
                    <a:lstStyle/>
                    <a:p>
                      <a:pPr algn="just" rtl="0" fontAlgn="ctr"/>
                      <a:r>
                        <a:rPr lang="zh-CN" altLang="en-US" sz="900" b="0" i="0" u="none" strike="noStrike">
                          <a:solidFill>
                            <a:srgbClr val="000000"/>
                          </a:solidFill>
                          <a:effectLst/>
                          <a:latin typeface="微软雅黑" panose="020B0503020204020204" pitchFamily="34" charset="-122"/>
                          <a:ea typeface="微软雅黑" panose="020B0503020204020204" pitchFamily="34" charset="-122"/>
                        </a:rPr>
                        <a:t>投资级企业</a:t>
                      </a:r>
                      <a:endParaRPr lang="zh-CN" altLang="en-US" sz="900" b="0" i="0" u="none" strike="noStrike">
                        <a:solidFill>
                          <a:srgbClr val="000000"/>
                        </a:solidFill>
                        <a:effectLst/>
                        <a:latin typeface="微软雅黑" panose="020B0503020204020204" pitchFamily="34" charset="-122"/>
                        <a:ea typeface="微软雅黑" panose="020B0503020204020204" pitchFamily="34" charset="-122"/>
                      </a:endParaRPr>
                    </a:p>
                  </a:txBody>
                  <a:tcPr marL="4884" marR="4884" marT="488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just" rtl="0" fontAlgn="ctr"/>
                      <a:r>
                        <a:rPr lang="zh-CN" altLang="en-US" sz="900" b="0" i="0" u="none" strike="noStrike">
                          <a:solidFill>
                            <a:srgbClr val="000000"/>
                          </a:solidFill>
                          <a:effectLst/>
                          <a:latin typeface="微软雅黑" panose="020B0503020204020204" pitchFamily="34" charset="-122"/>
                          <a:ea typeface="微软雅黑" panose="020B0503020204020204" pitchFamily="34" charset="-122"/>
                        </a:rPr>
                        <a:t>同业</a:t>
                      </a:r>
                      <a:r>
                        <a:rPr lang="en-US" sz="900" b="0" i="0" u="none" strike="noStrike">
                          <a:solidFill>
                            <a:srgbClr val="000000"/>
                          </a:solidFill>
                          <a:effectLst/>
                          <a:latin typeface="微软雅黑" panose="020B0503020204020204" pitchFamily="34" charset="-122"/>
                          <a:ea typeface="微软雅黑" panose="020B0503020204020204" pitchFamily="34" charset="-122"/>
                        </a:rPr>
                        <a:t>CRM</a:t>
                      </a:r>
                      <a:r>
                        <a:rPr lang="zh-CN" altLang="en-US" sz="900" b="0" i="0" u="none" strike="noStrike">
                          <a:solidFill>
                            <a:srgbClr val="000000"/>
                          </a:solidFill>
                          <a:effectLst/>
                          <a:latin typeface="微软雅黑" panose="020B0503020204020204" pitchFamily="34" charset="-122"/>
                          <a:ea typeface="微软雅黑" panose="020B0503020204020204" pitchFamily="34" charset="-122"/>
                        </a:rPr>
                        <a:t>系统</a:t>
                      </a:r>
                      <a:endParaRPr lang="zh-CN" altLang="en-US" sz="900" b="0" i="0" u="none" strike="noStrike">
                        <a:solidFill>
                          <a:srgbClr val="000000"/>
                        </a:solidFill>
                        <a:effectLst/>
                        <a:latin typeface="微软雅黑" panose="020B0503020204020204" pitchFamily="34" charset="-122"/>
                        <a:ea typeface="微软雅黑" panose="020B0503020204020204" pitchFamily="34" charset="-122"/>
                      </a:endParaRPr>
                    </a:p>
                  </a:txBody>
                  <a:tcPr marL="4884" marR="4884" marT="488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just" rtl="0" fontAlgn="ctr"/>
                      <a:r>
                        <a:rPr lang="zh-CN" altLang="en-US" sz="900" b="0" i="0" u="none" strike="noStrike" dirty="0">
                          <a:solidFill>
                            <a:srgbClr val="000000"/>
                          </a:solidFill>
                          <a:effectLst/>
                          <a:latin typeface="微软雅黑" panose="020B0503020204020204" pitchFamily="34" charset="-122"/>
                          <a:ea typeface="微软雅黑" panose="020B0503020204020204" pitchFamily="34" charset="-122"/>
                        </a:rPr>
                        <a:t>金融市场部（非银金融机构）</a:t>
                      </a:r>
                      <a:endParaRPr lang="zh-CN" altLang="en-US" sz="900" b="0" i="0" u="none" strike="noStrike" dirty="0">
                        <a:solidFill>
                          <a:srgbClr val="000000"/>
                        </a:solidFill>
                        <a:effectLst/>
                        <a:latin typeface="微软雅黑" panose="020B0503020204020204" pitchFamily="34" charset="-122"/>
                        <a:ea typeface="微软雅黑" panose="020B0503020204020204" pitchFamily="34" charset="-122"/>
                      </a:endParaRPr>
                    </a:p>
                  </a:txBody>
                  <a:tcPr marL="4884" marR="4884" marT="488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just" rtl="0" fontAlgn="ctr"/>
                      <a:r>
                        <a:rPr lang="zh-CN" altLang="en-US" sz="900" b="0" i="0" u="none" strike="noStrike" dirty="0">
                          <a:solidFill>
                            <a:srgbClr val="000000"/>
                          </a:solidFill>
                          <a:effectLst/>
                          <a:latin typeface="微软雅黑" panose="020B0503020204020204" pitchFamily="34" charset="-122"/>
                          <a:ea typeface="微软雅黑" panose="020B0503020204020204" pitchFamily="34" charset="-122"/>
                        </a:rPr>
                        <a:t>金融市场部（非银金融机构）</a:t>
                      </a:r>
                      <a:endParaRPr lang="zh-CN" altLang="en-US" sz="900" b="0" i="0" u="none" strike="noStrike" dirty="0">
                        <a:solidFill>
                          <a:srgbClr val="000000"/>
                        </a:solidFill>
                        <a:effectLst/>
                        <a:latin typeface="微软雅黑" panose="020B0503020204020204" pitchFamily="34" charset="-122"/>
                        <a:ea typeface="微软雅黑" panose="020B0503020204020204" pitchFamily="34" charset="-122"/>
                      </a:endParaRPr>
                    </a:p>
                  </a:txBody>
                  <a:tcPr marL="4884" marR="4884" marT="488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r>
              <a:tr h="144171">
                <a:tc vMerge="1">
                  <a:tcPr/>
                </a:tc>
                <a:tc vMerge="1">
                  <a:tcPr/>
                </a:tc>
                <a:tc vMerge="1">
                  <a:tcPr/>
                </a:tc>
                <a:tc>
                  <a:txBody>
                    <a:bodyPr/>
                    <a:lstStyle/>
                    <a:p>
                      <a:pPr algn="just" rtl="0" fontAlgn="ctr"/>
                      <a:r>
                        <a:rPr lang="zh-CN" altLang="en-US" sz="900" b="0" i="0" u="none" strike="noStrike">
                          <a:solidFill>
                            <a:srgbClr val="000000"/>
                          </a:solidFill>
                          <a:effectLst/>
                          <a:latin typeface="微软雅黑" panose="020B0503020204020204" pitchFamily="34" charset="-122"/>
                          <a:ea typeface="微软雅黑" panose="020B0503020204020204" pitchFamily="34" charset="-122"/>
                        </a:rPr>
                        <a:t>对公</a:t>
                      </a:r>
                      <a:r>
                        <a:rPr lang="en-US" sz="900" b="0" i="0" u="none" strike="noStrike">
                          <a:solidFill>
                            <a:srgbClr val="000000"/>
                          </a:solidFill>
                          <a:effectLst/>
                          <a:latin typeface="微软雅黑" panose="020B0503020204020204" pitchFamily="34" charset="-122"/>
                          <a:ea typeface="微软雅黑" panose="020B0503020204020204" pitchFamily="34" charset="-122"/>
                        </a:rPr>
                        <a:t>CRM</a:t>
                      </a:r>
                      <a:r>
                        <a:rPr lang="zh-CN" altLang="en-US" sz="900" b="0" i="0" u="none" strike="noStrike">
                          <a:solidFill>
                            <a:srgbClr val="000000"/>
                          </a:solidFill>
                          <a:effectLst/>
                          <a:latin typeface="微软雅黑" panose="020B0503020204020204" pitchFamily="34" charset="-122"/>
                          <a:ea typeface="微软雅黑" panose="020B0503020204020204" pitchFamily="34" charset="-122"/>
                        </a:rPr>
                        <a:t>系统</a:t>
                      </a:r>
                      <a:endParaRPr lang="zh-CN" altLang="en-US" sz="900" b="0" i="0" u="none" strike="noStrike">
                        <a:solidFill>
                          <a:srgbClr val="000000"/>
                        </a:solidFill>
                        <a:effectLst/>
                        <a:latin typeface="微软雅黑" panose="020B0503020204020204" pitchFamily="34" charset="-122"/>
                        <a:ea typeface="微软雅黑" panose="020B0503020204020204" pitchFamily="34" charset="-122"/>
                      </a:endParaRPr>
                    </a:p>
                  </a:txBody>
                  <a:tcPr marL="4884" marR="4884" marT="488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just" rtl="0" fontAlgn="ctr"/>
                      <a:r>
                        <a:rPr lang="zh-CN" altLang="en-US" sz="900" b="0" i="0" u="none" strike="noStrike">
                          <a:solidFill>
                            <a:srgbClr val="000000"/>
                          </a:solidFill>
                          <a:effectLst/>
                          <a:latin typeface="微软雅黑" panose="020B0503020204020204" pitchFamily="34" charset="-122"/>
                          <a:ea typeface="微软雅黑" panose="020B0503020204020204" pitchFamily="34" charset="-122"/>
                        </a:rPr>
                        <a:t>公司金融部（其他）</a:t>
                      </a:r>
                      <a:endParaRPr lang="zh-CN" altLang="en-US" sz="900" b="0" i="0" u="none" strike="noStrike">
                        <a:solidFill>
                          <a:srgbClr val="000000"/>
                        </a:solidFill>
                        <a:effectLst/>
                        <a:latin typeface="微软雅黑" panose="020B0503020204020204" pitchFamily="34" charset="-122"/>
                        <a:ea typeface="微软雅黑" panose="020B0503020204020204" pitchFamily="34" charset="-122"/>
                      </a:endParaRPr>
                    </a:p>
                  </a:txBody>
                  <a:tcPr marL="4884" marR="4884" marT="488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just" rtl="0" fontAlgn="ctr"/>
                      <a:r>
                        <a:rPr lang="zh-CN" altLang="en-US" sz="900" b="0" i="0" u="none" strike="noStrike">
                          <a:solidFill>
                            <a:srgbClr val="000000"/>
                          </a:solidFill>
                          <a:effectLst/>
                          <a:latin typeface="微软雅黑" panose="020B0503020204020204" pitchFamily="34" charset="-122"/>
                          <a:ea typeface="微软雅黑" panose="020B0503020204020204" pitchFamily="34" charset="-122"/>
                        </a:rPr>
                        <a:t>公司金融部（其他）</a:t>
                      </a:r>
                      <a:endParaRPr lang="zh-CN" altLang="en-US" sz="900" b="0" i="0" u="none" strike="noStrike">
                        <a:solidFill>
                          <a:srgbClr val="000000"/>
                        </a:solidFill>
                        <a:effectLst/>
                        <a:latin typeface="微软雅黑" panose="020B0503020204020204" pitchFamily="34" charset="-122"/>
                        <a:ea typeface="微软雅黑" panose="020B0503020204020204" pitchFamily="34" charset="-122"/>
                      </a:endParaRPr>
                    </a:p>
                  </a:txBody>
                  <a:tcPr marL="4884" marR="4884" marT="488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r>
              <a:tr h="144171">
                <a:tc vMerge="1">
                  <a:tcPr/>
                </a:tc>
                <a:tc>
                  <a:txBody>
                    <a:bodyPr/>
                    <a:lstStyle/>
                    <a:p>
                      <a:pPr algn="ctr" rtl="0" fontAlgn="ctr"/>
                      <a:r>
                        <a:rPr lang="en-US" altLang="zh-CN" sz="900" b="0" i="0" u="none" strike="noStrike">
                          <a:solidFill>
                            <a:srgbClr val="000000"/>
                          </a:solidFill>
                          <a:effectLst/>
                          <a:latin typeface="微软雅黑" panose="020B0503020204020204" pitchFamily="34" charset="-122"/>
                          <a:ea typeface="微软雅黑" panose="020B0503020204020204" pitchFamily="34" charset="-122"/>
                        </a:rPr>
                        <a:t>17</a:t>
                      </a:r>
                      <a:endParaRPr lang="en-US" altLang="zh-CN" sz="900" b="0" i="0" u="none" strike="noStrike">
                        <a:solidFill>
                          <a:srgbClr val="000000"/>
                        </a:solidFill>
                        <a:effectLst/>
                        <a:latin typeface="微软雅黑" panose="020B0503020204020204" pitchFamily="34" charset="-122"/>
                        <a:ea typeface="微软雅黑" panose="020B0503020204020204" pitchFamily="34" charset="-122"/>
                      </a:endParaRPr>
                    </a:p>
                  </a:txBody>
                  <a:tcPr marL="4884" marR="4884" marT="488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just" rtl="0" fontAlgn="ctr"/>
                      <a:r>
                        <a:rPr lang="zh-CN" altLang="en-US" sz="900" b="0" i="0" u="none" strike="noStrike">
                          <a:solidFill>
                            <a:srgbClr val="000000"/>
                          </a:solidFill>
                          <a:effectLst/>
                          <a:latin typeface="微软雅黑" panose="020B0503020204020204" pitchFamily="34" charset="-122"/>
                          <a:ea typeface="微软雅黑" panose="020B0503020204020204" pitchFamily="34" charset="-122"/>
                        </a:rPr>
                        <a:t>小微企业</a:t>
                      </a:r>
                      <a:endParaRPr lang="zh-CN" altLang="en-US" sz="900" b="0" i="0" u="none" strike="noStrike">
                        <a:solidFill>
                          <a:srgbClr val="000000"/>
                        </a:solidFill>
                        <a:effectLst/>
                        <a:latin typeface="微软雅黑" panose="020B0503020204020204" pitchFamily="34" charset="-122"/>
                        <a:ea typeface="微软雅黑" panose="020B0503020204020204" pitchFamily="34" charset="-122"/>
                      </a:endParaRPr>
                    </a:p>
                  </a:txBody>
                  <a:tcPr marL="4884" marR="4884" marT="488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just" rtl="0" fontAlgn="ctr"/>
                      <a:r>
                        <a:rPr lang="zh-CN" altLang="en-US" sz="900" b="0" i="0" u="none" strike="noStrike">
                          <a:solidFill>
                            <a:srgbClr val="000000"/>
                          </a:solidFill>
                          <a:effectLst/>
                          <a:latin typeface="微软雅黑" panose="020B0503020204020204" pitchFamily="34" charset="-122"/>
                          <a:ea typeface="微软雅黑" panose="020B0503020204020204" pitchFamily="34" charset="-122"/>
                        </a:rPr>
                        <a:t>对公</a:t>
                      </a:r>
                      <a:r>
                        <a:rPr lang="en-US" sz="900" b="0" i="0" u="none" strike="noStrike">
                          <a:solidFill>
                            <a:srgbClr val="000000"/>
                          </a:solidFill>
                          <a:effectLst/>
                          <a:latin typeface="微软雅黑" panose="020B0503020204020204" pitchFamily="34" charset="-122"/>
                          <a:ea typeface="微软雅黑" panose="020B0503020204020204" pitchFamily="34" charset="-122"/>
                        </a:rPr>
                        <a:t>CRM</a:t>
                      </a:r>
                      <a:r>
                        <a:rPr lang="zh-CN" altLang="en-US" sz="900" b="0" i="0" u="none" strike="noStrike">
                          <a:solidFill>
                            <a:srgbClr val="000000"/>
                          </a:solidFill>
                          <a:effectLst/>
                          <a:latin typeface="微软雅黑" panose="020B0503020204020204" pitchFamily="34" charset="-122"/>
                          <a:ea typeface="微软雅黑" panose="020B0503020204020204" pitchFamily="34" charset="-122"/>
                        </a:rPr>
                        <a:t>系统</a:t>
                      </a:r>
                      <a:endParaRPr lang="zh-CN" altLang="en-US" sz="900" b="0" i="0" u="none" strike="noStrike">
                        <a:solidFill>
                          <a:srgbClr val="000000"/>
                        </a:solidFill>
                        <a:effectLst/>
                        <a:latin typeface="微软雅黑" panose="020B0503020204020204" pitchFamily="34" charset="-122"/>
                        <a:ea typeface="微软雅黑" panose="020B0503020204020204" pitchFamily="34" charset="-122"/>
                      </a:endParaRPr>
                    </a:p>
                  </a:txBody>
                  <a:tcPr marL="4884" marR="4884" marT="488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just" rtl="0" fontAlgn="ctr"/>
                      <a:r>
                        <a:rPr lang="zh-CN" altLang="en-US" sz="900" b="0" i="0" u="none" strike="noStrike">
                          <a:solidFill>
                            <a:srgbClr val="000000"/>
                          </a:solidFill>
                          <a:effectLst/>
                          <a:latin typeface="微软雅黑" panose="020B0503020204020204" pitchFamily="34" charset="-122"/>
                          <a:ea typeface="微软雅黑" panose="020B0503020204020204" pitchFamily="34" charset="-122"/>
                        </a:rPr>
                        <a:t>公司客户部</a:t>
                      </a:r>
                      <a:endParaRPr lang="zh-CN" altLang="en-US" sz="900" b="0" i="0" u="none" strike="noStrike">
                        <a:solidFill>
                          <a:srgbClr val="000000"/>
                        </a:solidFill>
                        <a:effectLst/>
                        <a:latin typeface="微软雅黑" panose="020B0503020204020204" pitchFamily="34" charset="-122"/>
                        <a:ea typeface="微软雅黑" panose="020B0503020204020204" pitchFamily="34" charset="-122"/>
                      </a:endParaRPr>
                    </a:p>
                  </a:txBody>
                  <a:tcPr marL="4884" marR="4884" marT="488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just" rtl="0" fontAlgn="ctr"/>
                      <a:r>
                        <a:rPr lang="zh-CN" altLang="en-US" sz="900" b="0" i="0" u="none" strike="noStrike">
                          <a:solidFill>
                            <a:srgbClr val="000000"/>
                          </a:solidFill>
                          <a:effectLst/>
                          <a:latin typeface="微软雅黑" panose="020B0503020204020204" pitchFamily="34" charset="-122"/>
                          <a:ea typeface="微软雅黑" panose="020B0503020204020204" pitchFamily="34" charset="-122"/>
                        </a:rPr>
                        <a:t>公司客户部、风险管理部</a:t>
                      </a:r>
                      <a:endParaRPr lang="zh-CN" altLang="en-US" sz="900" b="0" i="0" u="none" strike="noStrike">
                        <a:solidFill>
                          <a:srgbClr val="000000"/>
                        </a:solidFill>
                        <a:effectLst/>
                        <a:latin typeface="微软雅黑" panose="020B0503020204020204" pitchFamily="34" charset="-122"/>
                        <a:ea typeface="微软雅黑" panose="020B0503020204020204" pitchFamily="34" charset="-122"/>
                      </a:endParaRPr>
                    </a:p>
                  </a:txBody>
                  <a:tcPr marL="4884" marR="4884" marT="488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r>
              <a:tr h="283384">
                <a:tc vMerge="1">
                  <a:tcPr/>
                </a:tc>
                <a:tc rowSpan="2">
                  <a:txBody>
                    <a:bodyPr/>
                    <a:lstStyle/>
                    <a:p>
                      <a:pPr algn="ctr" rtl="0" fontAlgn="ctr"/>
                      <a:r>
                        <a:rPr lang="en-US" altLang="zh-CN" sz="900" b="0" i="0" u="none" strike="noStrike">
                          <a:solidFill>
                            <a:srgbClr val="000000"/>
                          </a:solidFill>
                          <a:effectLst/>
                          <a:latin typeface="微软雅黑" panose="020B0503020204020204" pitchFamily="34" charset="-122"/>
                          <a:ea typeface="微软雅黑" panose="020B0503020204020204" pitchFamily="34" charset="-122"/>
                        </a:rPr>
                        <a:t>18</a:t>
                      </a:r>
                      <a:endParaRPr lang="en-US" altLang="zh-CN" sz="900" b="0" i="0" u="none" strike="noStrike">
                        <a:solidFill>
                          <a:srgbClr val="000000"/>
                        </a:solidFill>
                        <a:effectLst/>
                        <a:latin typeface="微软雅黑" panose="020B0503020204020204" pitchFamily="34" charset="-122"/>
                        <a:ea typeface="微软雅黑" panose="020B0503020204020204" pitchFamily="34" charset="-122"/>
                      </a:endParaRPr>
                    </a:p>
                  </a:txBody>
                  <a:tcPr marL="4884" marR="4884" marT="488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rowSpan="2">
                  <a:txBody>
                    <a:bodyPr/>
                    <a:lstStyle/>
                    <a:p>
                      <a:pPr algn="just" rtl="0" fontAlgn="ctr"/>
                      <a:r>
                        <a:rPr lang="zh-CN" altLang="en-US" sz="900" b="0" i="0" u="none" strike="noStrike">
                          <a:solidFill>
                            <a:srgbClr val="000000"/>
                          </a:solidFill>
                          <a:effectLst/>
                          <a:latin typeface="微软雅黑" panose="020B0503020204020204" pitchFamily="34" charset="-122"/>
                          <a:ea typeface="微软雅黑" panose="020B0503020204020204" pitchFamily="34" charset="-122"/>
                        </a:rPr>
                        <a:t>对公贷款承诺</a:t>
                      </a:r>
                      <a:endParaRPr lang="zh-CN" altLang="en-US" sz="900" b="0" i="0" u="none" strike="noStrike">
                        <a:solidFill>
                          <a:srgbClr val="000000"/>
                        </a:solidFill>
                        <a:effectLst/>
                        <a:latin typeface="微软雅黑" panose="020B0503020204020204" pitchFamily="34" charset="-122"/>
                        <a:ea typeface="微软雅黑" panose="020B0503020204020204" pitchFamily="34" charset="-122"/>
                      </a:endParaRPr>
                    </a:p>
                  </a:txBody>
                  <a:tcPr marL="4884" marR="4884" marT="488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just" rtl="0" fontAlgn="ctr"/>
                      <a:r>
                        <a:rPr lang="en-US" altLang="zh-CN" sz="900" b="0" i="0" u="none" strike="noStrike">
                          <a:solidFill>
                            <a:srgbClr val="000000"/>
                          </a:solidFill>
                          <a:effectLst/>
                          <a:latin typeface="微软雅黑" panose="020B0503020204020204" pitchFamily="34" charset="-122"/>
                          <a:ea typeface="微软雅黑" panose="020B0503020204020204" pitchFamily="34" charset="-122"/>
                        </a:rPr>
                        <a:t>520</a:t>
                      </a:r>
                      <a:r>
                        <a:rPr lang="zh-CN" altLang="en-US" sz="900" b="0" i="0" u="none" strike="noStrike">
                          <a:solidFill>
                            <a:srgbClr val="000000"/>
                          </a:solidFill>
                          <a:effectLst/>
                          <a:latin typeface="微软雅黑" panose="020B0503020204020204" pitchFamily="34" charset="-122"/>
                          <a:ea typeface="微软雅黑" panose="020B0503020204020204" pitchFamily="34" charset="-122"/>
                        </a:rPr>
                        <a:t>系统</a:t>
                      </a:r>
                      <a:endParaRPr lang="zh-CN" altLang="en-US" sz="900" b="0" i="0" u="none" strike="noStrike">
                        <a:solidFill>
                          <a:srgbClr val="000000"/>
                        </a:solidFill>
                        <a:effectLst/>
                        <a:latin typeface="微软雅黑" panose="020B0503020204020204" pitchFamily="34" charset="-122"/>
                        <a:ea typeface="微软雅黑" panose="020B0503020204020204" pitchFamily="34" charset="-122"/>
                      </a:endParaRPr>
                    </a:p>
                  </a:txBody>
                  <a:tcPr marL="4884" marR="4884" marT="488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rowSpan="2">
                  <a:txBody>
                    <a:bodyPr/>
                    <a:lstStyle/>
                    <a:p>
                      <a:pPr algn="just" rtl="0" fontAlgn="ctr"/>
                      <a:r>
                        <a:rPr lang="zh-CN" altLang="en-US" sz="900" b="0" i="0" u="none" strike="noStrike">
                          <a:solidFill>
                            <a:srgbClr val="000000"/>
                          </a:solidFill>
                          <a:effectLst/>
                          <a:latin typeface="微软雅黑" panose="020B0503020204020204" pitchFamily="34" charset="-122"/>
                          <a:ea typeface="微软雅黑" panose="020B0503020204020204" pitchFamily="34" charset="-122"/>
                        </a:rPr>
                        <a:t>公司金融部</a:t>
                      </a:r>
                      <a:endParaRPr lang="zh-CN" altLang="en-US" sz="900" b="0" i="0" u="none" strike="noStrike">
                        <a:solidFill>
                          <a:srgbClr val="000000"/>
                        </a:solidFill>
                        <a:effectLst/>
                        <a:latin typeface="微软雅黑" panose="020B0503020204020204" pitchFamily="34" charset="-122"/>
                        <a:ea typeface="微软雅黑" panose="020B0503020204020204" pitchFamily="34" charset="-122"/>
                      </a:endParaRPr>
                    </a:p>
                  </a:txBody>
                  <a:tcPr marL="4884" marR="4884" marT="488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just" rtl="0" fontAlgn="ctr"/>
                      <a:r>
                        <a:rPr lang="zh-CN" altLang="en-US" sz="900" b="0" i="0" u="none" strike="noStrike">
                          <a:solidFill>
                            <a:srgbClr val="000000"/>
                          </a:solidFill>
                          <a:effectLst/>
                          <a:latin typeface="微软雅黑" panose="020B0503020204020204" pitchFamily="34" charset="-122"/>
                          <a:ea typeface="微软雅黑" panose="020B0503020204020204" pitchFamily="34" charset="-122"/>
                        </a:rPr>
                        <a:t>运营管理部（收费、放款审批等）</a:t>
                      </a:r>
                      <a:endParaRPr lang="zh-CN" altLang="en-US" sz="900" b="0" i="0" u="none" strike="noStrike">
                        <a:solidFill>
                          <a:srgbClr val="000000"/>
                        </a:solidFill>
                        <a:effectLst/>
                        <a:latin typeface="微软雅黑" panose="020B0503020204020204" pitchFamily="34" charset="-122"/>
                        <a:ea typeface="微软雅黑" panose="020B0503020204020204" pitchFamily="34" charset="-122"/>
                      </a:endParaRPr>
                    </a:p>
                  </a:txBody>
                  <a:tcPr marL="4884" marR="4884" marT="488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r>
              <a:tr h="144171">
                <a:tc vMerge="1">
                  <a:tcPr/>
                </a:tc>
                <a:tc vMerge="1">
                  <a:tcPr/>
                </a:tc>
                <a:tc vMerge="1">
                  <a:tcPr/>
                </a:tc>
                <a:tc>
                  <a:txBody>
                    <a:bodyPr/>
                    <a:lstStyle/>
                    <a:p>
                      <a:pPr algn="just" rtl="0" fontAlgn="ctr"/>
                      <a:r>
                        <a:rPr lang="en-US" altLang="zh-CN" sz="900" b="0" i="0" u="none" strike="noStrike">
                          <a:solidFill>
                            <a:srgbClr val="000000"/>
                          </a:solidFill>
                          <a:effectLst/>
                          <a:latin typeface="微软雅黑" panose="020B0503020204020204" pitchFamily="34" charset="-122"/>
                          <a:ea typeface="微软雅黑" panose="020B0503020204020204" pitchFamily="34" charset="-122"/>
                        </a:rPr>
                        <a:t>520</a:t>
                      </a:r>
                      <a:r>
                        <a:rPr lang="zh-CN" altLang="en-US" sz="900" b="0" i="0" u="none" strike="noStrike">
                          <a:solidFill>
                            <a:srgbClr val="000000"/>
                          </a:solidFill>
                          <a:effectLst/>
                          <a:latin typeface="微软雅黑" panose="020B0503020204020204" pitchFamily="34" charset="-122"/>
                          <a:ea typeface="微软雅黑" panose="020B0503020204020204" pitchFamily="34" charset="-122"/>
                        </a:rPr>
                        <a:t>系统</a:t>
                      </a:r>
                      <a:endParaRPr lang="zh-CN" altLang="en-US" sz="900" b="0" i="0" u="none" strike="noStrike">
                        <a:solidFill>
                          <a:srgbClr val="000000"/>
                        </a:solidFill>
                        <a:effectLst/>
                        <a:latin typeface="微软雅黑" panose="020B0503020204020204" pitchFamily="34" charset="-122"/>
                        <a:ea typeface="微软雅黑" panose="020B0503020204020204" pitchFamily="34" charset="-122"/>
                      </a:endParaRPr>
                    </a:p>
                  </a:txBody>
                  <a:tcPr marL="4884" marR="4884" marT="488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vMerge="1">
                  <a:tcPr/>
                </a:tc>
                <a:tc>
                  <a:txBody>
                    <a:bodyPr/>
                    <a:lstStyle/>
                    <a:p>
                      <a:pPr algn="just" rtl="0" fontAlgn="ctr"/>
                      <a:r>
                        <a:rPr lang="zh-CN" altLang="en-US" sz="900" b="0" i="0" u="none" strike="noStrike">
                          <a:solidFill>
                            <a:srgbClr val="000000"/>
                          </a:solidFill>
                          <a:effectLst/>
                          <a:latin typeface="微软雅黑" panose="020B0503020204020204" pitchFamily="34" charset="-122"/>
                          <a:ea typeface="微软雅黑" panose="020B0503020204020204" pitchFamily="34" charset="-122"/>
                        </a:rPr>
                        <a:t>公司金融部（其他）</a:t>
                      </a:r>
                      <a:endParaRPr lang="zh-CN" altLang="en-US" sz="900" b="0" i="0" u="none" strike="noStrike">
                        <a:solidFill>
                          <a:srgbClr val="000000"/>
                        </a:solidFill>
                        <a:effectLst/>
                        <a:latin typeface="微软雅黑" panose="020B0503020204020204" pitchFamily="34" charset="-122"/>
                        <a:ea typeface="微软雅黑" panose="020B0503020204020204" pitchFamily="34" charset="-122"/>
                      </a:endParaRPr>
                    </a:p>
                  </a:txBody>
                  <a:tcPr marL="4884" marR="4884" marT="488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r>
              <a:tr h="144171">
                <a:tc vMerge="1">
                  <a:tcPr/>
                </a:tc>
                <a:tc>
                  <a:txBody>
                    <a:bodyPr/>
                    <a:lstStyle/>
                    <a:p>
                      <a:pPr algn="ctr" rtl="0" fontAlgn="ctr"/>
                      <a:r>
                        <a:rPr lang="en-US" altLang="zh-CN" sz="900" b="0" i="0" u="none" strike="noStrike">
                          <a:solidFill>
                            <a:srgbClr val="000000"/>
                          </a:solidFill>
                          <a:effectLst/>
                          <a:latin typeface="微软雅黑" panose="020B0503020204020204" pitchFamily="34" charset="-122"/>
                          <a:ea typeface="微软雅黑" panose="020B0503020204020204" pitchFamily="34" charset="-122"/>
                        </a:rPr>
                        <a:t>19</a:t>
                      </a:r>
                      <a:endParaRPr lang="en-US" altLang="zh-CN" sz="900" b="0" i="0" u="none" strike="noStrike">
                        <a:solidFill>
                          <a:srgbClr val="000000"/>
                        </a:solidFill>
                        <a:effectLst/>
                        <a:latin typeface="微软雅黑" panose="020B0503020204020204" pitchFamily="34" charset="-122"/>
                        <a:ea typeface="微软雅黑" panose="020B0503020204020204" pitchFamily="34" charset="-122"/>
                      </a:endParaRPr>
                    </a:p>
                  </a:txBody>
                  <a:tcPr marL="4884" marR="4884" marT="488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just" rtl="0" fontAlgn="ctr"/>
                      <a:r>
                        <a:rPr lang="zh-CN" altLang="en-US" sz="900" b="0" i="0" u="none" strike="noStrike">
                          <a:solidFill>
                            <a:srgbClr val="000000"/>
                          </a:solidFill>
                          <a:effectLst/>
                          <a:latin typeface="微软雅黑" panose="020B0503020204020204" pitchFamily="34" charset="-122"/>
                          <a:ea typeface="微软雅黑" panose="020B0503020204020204" pitchFamily="34" charset="-122"/>
                        </a:rPr>
                        <a:t>境内商业银行</a:t>
                      </a:r>
                      <a:endParaRPr lang="zh-CN" altLang="en-US" sz="900" b="0" i="0" u="none" strike="noStrike">
                        <a:solidFill>
                          <a:srgbClr val="000000"/>
                        </a:solidFill>
                        <a:effectLst/>
                        <a:latin typeface="微软雅黑" panose="020B0503020204020204" pitchFamily="34" charset="-122"/>
                        <a:ea typeface="微软雅黑" panose="020B0503020204020204" pitchFamily="34" charset="-122"/>
                      </a:endParaRPr>
                    </a:p>
                  </a:txBody>
                  <a:tcPr marL="4884" marR="4884" marT="488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just" rtl="0" fontAlgn="ctr"/>
                      <a:r>
                        <a:rPr lang="zh-CN" altLang="en-US" sz="900" b="0" i="0" u="none" strike="noStrike">
                          <a:solidFill>
                            <a:srgbClr val="000000"/>
                          </a:solidFill>
                          <a:effectLst/>
                          <a:latin typeface="微软雅黑" panose="020B0503020204020204" pitchFamily="34" charset="-122"/>
                          <a:ea typeface="微软雅黑" panose="020B0503020204020204" pitchFamily="34" charset="-122"/>
                        </a:rPr>
                        <a:t>同业</a:t>
                      </a:r>
                      <a:r>
                        <a:rPr lang="en-US" sz="900" b="0" i="0" u="none" strike="noStrike">
                          <a:solidFill>
                            <a:srgbClr val="000000"/>
                          </a:solidFill>
                          <a:effectLst/>
                          <a:latin typeface="微软雅黑" panose="020B0503020204020204" pitchFamily="34" charset="-122"/>
                          <a:ea typeface="微软雅黑" panose="020B0503020204020204" pitchFamily="34" charset="-122"/>
                        </a:rPr>
                        <a:t>CRM</a:t>
                      </a:r>
                      <a:r>
                        <a:rPr lang="zh-CN" altLang="en-US" sz="900" b="0" i="0" u="none" strike="noStrike">
                          <a:solidFill>
                            <a:srgbClr val="000000"/>
                          </a:solidFill>
                          <a:effectLst/>
                          <a:latin typeface="微软雅黑" panose="020B0503020204020204" pitchFamily="34" charset="-122"/>
                          <a:ea typeface="微软雅黑" panose="020B0503020204020204" pitchFamily="34" charset="-122"/>
                        </a:rPr>
                        <a:t>系统</a:t>
                      </a:r>
                      <a:endParaRPr lang="zh-CN" altLang="en-US" sz="900" b="0" i="0" u="none" strike="noStrike">
                        <a:solidFill>
                          <a:srgbClr val="000000"/>
                        </a:solidFill>
                        <a:effectLst/>
                        <a:latin typeface="微软雅黑" panose="020B0503020204020204" pitchFamily="34" charset="-122"/>
                        <a:ea typeface="微软雅黑" panose="020B0503020204020204" pitchFamily="34" charset="-122"/>
                      </a:endParaRPr>
                    </a:p>
                  </a:txBody>
                  <a:tcPr marL="4884" marR="4884" marT="488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just" rtl="0" fontAlgn="ctr"/>
                      <a:r>
                        <a:rPr lang="zh-CN" altLang="en-US" sz="900" b="0" i="0" u="none" strike="noStrike">
                          <a:solidFill>
                            <a:srgbClr val="000000"/>
                          </a:solidFill>
                          <a:effectLst/>
                          <a:latin typeface="微软雅黑" panose="020B0503020204020204" pitchFamily="34" charset="-122"/>
                          <a:ea typeface="微软雅黑" panose="020B0503020204020204" pitchFamily="34" charset="-122"/>
                        </a:rPr>
                        <a:t>金融市场部、交易银行部</a:t>
                      </a:r>
                      <a:endParaRPr lang="zh-CN" altLang="en-US" sz="900" b="0" i="0" u="none" strike="noStrike">
                        <a:solidFill>
                          <a:srgbClr val="000000"/>
                        </a:solidFill>
                        <a:effectLst/>
                        <a:latin typeface="微软雅黑" panose="020B0503020204020204" pitchFamily="34" charset="-122"/>
                        <a:ea typeface="微软雅黑" panose="020B0503020204020204" pitchFamily="34" charset="-122"/>
                      </a:endParaRPr>
                    </a:p>
                  </a:txBody>
                  <a:tcPr marL="4884" marR="4884" marT="488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just" rtl="0" fontAlgn="ctr"/>
                      <a:r>
                        <a:rPr lang="zh-CN" altLang="en-US" sz="900" b="0" i="0" u="none" strike="noStrike">
                          <a:solidFill>
                            <a:srgbClr val="000000"/>
                          </a:solidFill>
                          <a:effectLst/>
                          <a:latin typeface="微软雅黑" panose="020B0503020204020204" pitchFamily="34" charset="-122"/>
                          <a:ea typeface="微软雅黑" panose="020B0503020204020204" pitchFamily="34" charset="-122"/>
                        </a:rPr>
                        <a:t>金融市场部、交易银行部</a:t>
                      </a:r>
                      <a:endParaRPr lang="zh-CN" altLang="en-US" sz="900" b="0" i="0" u="none" strike="noStrike">
                        <a:solidFill>
                          <a:srgbClr val="000000"/>
                        </a:solidFill>
                        <a:effectLst/>
                        <a:latin typeface="微软雅黑" panose="020B0503020204020204" pitchFamily="34" charset="-122"/>
                        <a:ea typeface="微软雅黑" panose="020B0503020204020204" pitchFamily="34" charset="-122"/>
                      </a:endParaRPr>
                    </a:p>
                  </a:txBody>
                  <a:tcPr marL="4884" marR="4884" marT="488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r>
              <a:tr h="144171">
                <a:tc vMerge="1">
                  <a:tcPr/>
                </a:tc>
                <a:tc>
                  <a:txBody>
                    <a:bodyPr/>
                    <a:lstStyle/>
                    <a:p>
                      <a:pPr algn="ctr" rtl="0" fontAlgn="ctr"/>
                      <a:r>
                        <a:rPr lang="en-US" altLang="zh-CN" sz="900" b="0" i="0" u="none" strike="noStrike">
                          <a:solidFill>
                            <a:srgbClr val="000000"/>
                          </a:solidFill>
                          <a:effectLst/>
                          <a:latin typeface="微软雅黑" panose="020B0503020204020204" pitchFamily="34" charset="-122"/>
                          <a:ea typeface="微软雅黑" panose="020B0503020204020204" pitchFamily="34" charset="-122"/>
                        </a:rPr>
                        <a:t>20</a:t>
                      </a:r>
                      <a:endParaRPr lang="en-US" altLang="zh-CN" sz="900" b="0" i="0" u="none" strike="noStrike">
                        <a:solidFill>
                          <a:srgbClr val="000000"/>
                        </a:solidFill>
                        <a:effectLst/>
                        <a:latin typeface="微软雅黑" panose="020B0503020204020204" pitchFamily="34" charset="-122"/>
                        <a:ea typeface="微软雅黑" panose="020B0503020204020204" pitchFamily="34" charset="-122"/>
                      </a:endParaRPr>
                    </a:p>
                  </a:txBody>
                  <a:tcPr marL="4884" marR="4884" marT="488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just" rtl="0" fontAlgn="ctr"/>
                      <a:r>
                        <a:rPr lang="en-US" altLang="zh-CN" sz="900" b="0" i="0" u="none" strike="noStrike">
                          <a:solidFill>
                            <a:srgbClr val="000000"/>
                          </a:solidFill>
                          <a:effectLst/>
                          <a:latin typeface="微软雅黑" panose="020B0503020204020204" pitchFamily="34" charset="-122"/>
                          <a:ea typeface="微软雅黑" panose="020B0503020204020204" pitchFamily="34" charset="-122"/>
                        </a:rPr>
                        <a:t>155</a:t>
                      </a:r>
                      <a:r>
                        <a:rPr lang="zh-CN" altLang="en-US" sz="900" b="0" i="0" u="none" strike="noStrike">
                          <a:solidFill>
                            <a:srgbClr val="000000"/>
                          </a:solidFill>
                          <a:effectLst/>
                          <a:latin typeface="微软雅黑" panose="020B0503020204020204" pitchFamily="34" charset="-122"/>
                          <a:ea typeface="微软雅黑" panose="020B0503020204020204" pitchFamily="34" charset="-122"/>
                        </a:rPr>
                        <a:t>科目私募</a:t>
                      </a:r>
                      <a:r>
                        <a:rPr lang="en-US" sz="900" b="0" i="0" u="none" strike="noStrike">
                          <a:solidFill>
                            <a:srgbClr val="000000"/>
                          </a:solidFill>
                          <a:effectLst/>
                          <a:latin typeface="微软雅黑" panose="020B0503020204020204" pitchFamily="34" charset="-122"/>
                          <a:ea typeface="微软雅黑" panose="020B0503020204020204" pitchFamily="34" charset="-122"/>
                        </a:rPr>
                        <a:t>ABS</a:t>
                      </a:r>
                      <a:endParaRPr lang="en-US" sz="900" b="0" i="0" u="none" strike="noStrike">
                        <a:solidFill>
                          <a:srgbClr val="000000"/>
                        </a:solidFill>
                        <a:effectLst/>
                        <a:latin typeface="微软雅黑" panose="020B0503020204020204" pitchFamily="34" charset="-122"/>
                        <a:ea typeface="微软雅黑" panose="020B0503020204020204" pitchFamily="34" charset="-122"/>
                      </a:endParaRPr>
                    </a:p>
                  </a:txBody>
                  <a:tcPr marL="4884" marR="4884" marT="488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just" rtl="0" fontAlgn="ctr"/>
                      <a:r>
                        <a:rPr lang="en-US" altLang="zh-CN" sz="900" b="0" i="0" u="none" strike="noStrike">
                          <a:solidFill>
                            <a:srgbClr val="000000"/>
                          </a:solidFill>
                          <a:effectLst/>
                          <a:latin typeface="微软雅黑" panose="020B0503020204020204" pitchFamily="34" charset="-122"/>
                          <a:ea typeface="微软雅黑" panose="020B0503020204020204" pitchFamily="34" charset="-122"/>
                        </a:rPr>
                        <a:t>520</a:t>
                      </a:r>
                      <a:r>
                        <a:rPr lang="zh-CN" altLang="en-US" sz="900" b="0" i="0" u="none" strike="noStrike">
                          <a:solidFill>
                            <a:srgbClr val="000000"/>
                          </a:solidFill>
                          <a:effectLst/>
                          <a:latin typeface="微软雅黑" panose="020B0503020204020204" pitchFamily="34" charset="-122"/>
                          <a:ea typeface="微软雅黑" panose="020B0503020204020204" pitchFamily="34" charset="-122"/>
                        </a:rPr>
                        <a:t>系统</a:t>
                      </a:r>
                      <a:endParaRPr lang="zh-CN" altLang="en-US" sz="900" b="0" i="0" u="none" strike="noStrike">
                        <a:solidFill>
                          <a:srgbClr val="000000"/>
                        </a:solidFill>
                        <a:effectLst/>
                        <a:latin typeface="微软雅黑" panose="020B0503020204020204" pitchFamily="34" charset="-122"/>
                        <a:ea typeface="微软雅黑" panose="020B0503020204020204" pitchFamily="34" charset="-122"/>
                      </a:endParaRPr>
                    </a:p>
                  </a:txBody>
                  <a:tcPr marL="4884" marR="4884" marT="488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just" rtl="0" fontAlgn="ctr"/>
                      <a:r>
                        <a:rPr lang="zh-CN" altLang="en-US" sz="900" b="0" i="0" u="none" strike="noStrike">
                          <a:solidFill>
                            <a:srgbClr val="000000"/>
                          </a:solidFill>
                          <a:effectLst/>
                          <a:latin typeface="微软雅黑" panose="020B0503020204020204" pitchFamily="34" charset="-122"/>
                          <a:ea typeface="微软雅黑" panose="020B0503020204020204" pitchFamily="34" charset="-122"/>
                        </a:rPr>
                        <a:t>金融市场部</a:t>
                      </a:r>
                      <a:endParaRPr lang="zh-CN" altLang="en-US" sz="900" b="0" i="0" u="none" strike="noStrike">
                        <a:solidFill>
                          <a:srgbClr val="000000"/>
                        </a:solidFill>
                        <a:effectLst/>
                        <a:latin typeface="微软雅黑" panose="020B0503020204020204" pitchFamily="34" charset="-122"/>
                        <a:ea typeface="微软雅黑" panose="020B0503020204020204" pitchFamily="34" charset="-122"/>
                      </a:endParaRPr>
                    </a:p>
                  </a:txBody>
                  <a:tcPr marL="4884" marR="4884" marT="488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just" rtl="0" fontAlgn="ctr"/>
                      <a:r>
                        <a:rPr lang="zh-CN" altLang="en-US" sz="900" b="0" i="0" u="none" strike="noStrike">
                          <a:solidFill>
                            <a:srgbClr val="000000"/>
                          </a:solidFill>
                          <a:effectLst/>
                          <a:latin typeface="微软雅黑" panose="020B0503020204020204" pitchFamily="34" charset="-122"/>
                          <a:ea typeface="微软雅黑" panose="020B0503020204020204" pitchFamily="34" charset="-122"/>
                        </a:rPr>
                        <a:t>金融市场部</a:t>
                      </a:r>
                      <a:endParaRPr lang="zh-CN" altLang="en-US" sz="900" b="0" i="0" u="none" strike="noStrike">
                        <a:solidFill>
                          <a:srgbClr val="000000"/>
                        </a:solidFill>
                        <a:effectLst/>
                        <a:latin typeface="微软雅黑" panose="020B0503020204020204" pitchFamily="34" charset="-122"/>
                        <a:ea typeface="微软雅黑" panose="020B0503020204020204" pitchFamily="34" charset="-122"/>
                      </a:endParaRPr>
                    </a:p>
                  </a:txBody>
                  <a:tcPr marL="4884" marR="4884" marT="488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r>
              <a:tr h="144171">
                <a:tc vMerge="1">
                  <a:tcPr/>
                </a:tc>
                <a:tc>
                  <a:txBody>
                    <a:bodyPr/>
                    <a:lstStyle/>
                    <a:p>
                      <a:pPr algn="ctr" rtl="0" fontAlgn="ctr"/>
                      <a:r>
                        <a:rPr lang="en-US" altLang="zh-CN" sz="900" b="0" i="0" u="none" strike="noStrike">
                          <a:solidFill>
                            <a:srgbClr val="000000"/>
                          </a:solidFill>
                          <a:effectLst/>
                          <a:latin typeface="微软雅黑" panose="020B0503020204020204" pitchFamily="34" charset="-122"/>
                          <a:ea typeface="微软雅黑" panose="020B0503020204020204" pitchFamily="34" charset="-122"/>
                        </a:rPr>
                        <a:t>21</a:t>
                      </a:r>
                      <a:endParaRPr lang="en-US" altLang="zh-CN" sz="900" b="0" i="0" u="none" strike="noStrike">
                        <a:solidFill>
                          <a:srgbClr val="000000"/>
                        </a:solidFill>
                        <a:effectLst/>
                        <a:latin typeface="微软雅黑" panose="020B0503020204020204" pitchFamily="34" charset="-122"/>
                        <a:ea typeface="微软雅黑" panose="020B0503020204020204" pitchFamily="34" charset="-122"/>
                      </a:endParaRPr>
                    </a:p>
                  </a:txBody>
                  <a:tcPr marL="4884" marR="4884" marT="488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just" rtl="0" fontAlgn="ctr"/>
                      <a:r>
                        <a:rPr lang="en-US" altLang="zh-CN" sz="900" b="0" i="0" u="none" strike="noStrike">
                          <a:solidFill>
                            <a:srgbClr val="000000"/>
                          </a:solidFill>
                          <a:effectLst/>
                          <a:latin typeface="微软雅黑" panose="020B0503020204020204" pitchFamily="34" charset="-122"/>
                          <a:ea typeface="微软雅黑" panose="020B0503020204020204" pitchFamily="34" charset="-122"/>
                        </a:rPr>
                        <a:t>155</a:t>
                      </a:r>
                      <a:r>
                        <a:rPr lang="zh-CN" altLang="en-US" sz="900" b="0" i="0" u="none" strike="noStrike">
                          <a:solidFill>
                            <a:srgbClr val="000000"/>
                          </a:solidFill>
                          <a:effectLst/>
                          <a:latin typeface="微软雅黑" panose="020B0503020204020204" pitchFamily="34" charset="-122"/>
                          <a:ea typeface="微软雅黑" panose="020B0503020204020204" pitchFamily="34" charset="-122"/>
                        </a:rPr>
                        <a:t>科目结构化融资</a:t>
                      </a:r>
                      <a:endParaRPr lang="zh-CN" altLang="en-US" sz="900" b="0" i="0" u="none" strike="noStrike">
                        <a:solidFill>
                          <a:srgbClr val="000000"/>
                        </a:solidFill>
                        <a:effectLst/>
                        <a:latin typeface="微软雅黑" panose="020B0503020204020204" pitchFamily="34" charset="-122"/>
                        <a:ea typeface="微软雅黑" panose="020B0503020204020204" pitchFamily="34" charset="-122"/>
                      </a:endParaRPr>
                    </a:p>
                  </a:txBody>
                  <a:tcPr marL="4884" marR="4884" marT="488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just" rtl="0" fontAlgn="ctr"/>
                      <a:r>
                        <a:rPr lang="en-US" altLang="zh-CN" sz="900" b="0" i="0" u="none" strike="noStrike">
                          <a:solidFill>
                            <a:srgbClr val="000000"/>
                          </a:solidFill>
                          <a:effectLst/>
                          <a:latin typeface="微软雅黑" panose="020B0503020204020204" pitchFamily="34" charset="-122"/>
                          <a:ea typeface="微软雅黑" panose="020B0503020204020204" pitchFamily="34" charset="-122"/>
                        </a:rPr>
                        <a:t>520</a:t>
                      </a:r>
                      <a:r>
                        <a:rPr lang="zh-CN" altLang="en-US" sz="900" b="0" i="0" u="none" strike="noStrike">
                          <a:solidFill>
                            <a:srgbClr val="000000"/>
                          </a:solidFill>
                          <a:effectLst/>
                          <a:latin typeface="微软雅黑" panose="020B0503020204020204" pitchFamily="34" charset="-122"/>
                          <a:ea typeface="微软雅黑" panose="020B0503020204020204" pitchFamily="34" charset="-122"/>
                        </a:rPr>
                        <a:t>系统</a:t>
                      </a:r>
                      <a:endParaRPr lang="zh-CN" altLang="en-US" sz="900" b="0" i="0" u="none" strike="noStrike">
                        <a:solidFill>
                          <a:srgbClr val="000000"/>
                        </a:solidFill>
                        <a:effectLst/>
                        <a:latin typeface="微软雅黑" panose="020B0503020204020204" pitchFamily="34" charset="-122"/>
                        <a:ea typeface="微软雅黑" panose="020B0503020204020204" pitchFamily="34" charset="-122"/>
                      </a:endParaRPr>
                    </a:p>
                  </a:txBody>
                  <a:tcPr marL="4884" marR="4884" marT="488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just" rtl="0" fontAlgn="ctr"/>
                      <a:r>
                        <a:rPr lang="zh-CN" altLang="en-US" sz="900" b="0" i="0" u="none" strike="noStrike">
                          <a:solidFill>
                            <a:srgbClr val="000000"/>
                          </a:solidFill>
                          <a:effectLst/>
                          <a:latin typeface="微软雅黑" panose="020B0503020204020204" pitchFamily="34" charset="-122"/>
                          <a:ea typeface="微软雅黑" panose="020B0503020204020204" pitchFamily="34" charset="-122"/>
                        </a:rPr>
                        <a:t>投资银行部</a:t>
                      </a:r>
                      <a:endParaRPr lang="zh-CN" altLang="en-US" sz="900" b="0" i="0" u="none" strike="noStrike">
                        <a:solidFill>
                          <a:srgbClr val="000000"/>
                        </a:solidFill>
                        <a:effectLst/>
                        <a:latin typeface="微软雅黑" panose="020B0503020204020204" pitchFamily="34" charset="-122"/>
                        <a:ea typeface="微软雅黑" panose="020B0503020204020204" pitchFamily="34" charset="-122"/>
                      </a:endParaRPr>
                    </a:p>
                  </a:txBody>
                  <a:tcPr marL="4884" marR="4884" marT="488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just" rtl="0" fontAlgn="ctr"/>
                      <a:r>
                        <a:rPr lang="zh-CN" altLang="en-US" sz="900" b="0" i="0" u="none" strike="noStrike">
                          <a:solidFill>
                            <a:srgbClr val="000000"/>
                          </a:solidFill>
                          <a:effectLst/>
                          <a:latin typeface="微软雅黑" panose="020B0503020204020204" pitchFamily="34" charset="-122"/>
                          <a:ea typeface="微软雅黑" panose="020B0503020204020204" pitchFamily="34" charset="-122"/>
                        </a:rPr>
                        <a:t>投资银行部</a:t>
                      </a:r>
                      <a:endParaRPr lang="zh-CN" altLang="en-US" sz="900" b="0" i="0" u="none" strike="noStrike">
                        <a:solidFill>
                          <a:srgbClr val="000000"/>
                        </a:solidFill>
                        <a:effectLst/>
                        <a:latin typeface="微软雅黑" panose="020B0503020204020204" pitchFamily="34" charset="-122"/>
                        <a:ea typeface="微软雅黑" panose="020B0503020204020204" pitchFamily="34" charset="-122"/>
                      </a:endParaRPr>
                    </a:p>
                  </a:txBody>
                  <a:tcPr marL="4884" marR="4884" marT="488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r>
              <a:tr h="144171">
                <a:tc vMerge="1">
                  <a:tcPr/>
                </a:tc>
                <a:tc>
                  <a:txBody>
                    <a:bodyPr/>
                    <a:lstStyle/>
                    <a:p>
                      <a:pPr algn="ctr" rtl="0" fontAlgn="ctr"/>
                      <a:r>
                        <a:rPr lang="en-US" altLang="zh-CN" sz="900" b="0" i="0" u="none" strike="noStrike">
                          <a:solidFill>
                            <a:srgbClr val="000000"/>
                          </a:solidFill>
                          <a:effectLst/>
                          <a:latin typeface="微软雅黑" panose="020B0503020204020204" pitchFamily="34" charset="-122"/>
                          <a:ea typeface="微软雅黑" panose="020B0503020204020204" pitchFamily="34" charset="-122"/>
                        </a:rPr>
                        <a:t>22</a:t>
                      </a:r>
                      <a:endParaRPr lang="en-US" altLang="zh-CN" sz="900" b="0" i="0" u="none" strike="noStrike">
                        <a:solidFill>
                          <a:srgbClr val="000000"/>
                        </a:solidFill>
                        <a:effectLst/>
                        <a:latin typeface="微软雅黑" panose="020B0503020204020204" pitchFamily="34" charset="-122"/>
                        <a:ea typeface="微软雅黑" panose="020B0503020204020204" pitchFamily="34" charset="-122"/>
                      </a:endParaRPr>
                    </a:p>
                  </a:txBody>
                  <a:tcPr marL="4884" marR="4884" marT="488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just" rtl="0" fontAlgn="ctr"/>
                      <a:r>
                        <a:rPr lang="en-US" altLang="zh-CN" sz="900" b="0" i="0" u="none" strike="noStrike">
                          <a:solidFill>
                            <a:srgbClr val="000000"/>
                          </a:solidFill>
                          <a:effectLst/>
                          <a:latin typeface="微软雅黑" panose="020B0503020204020204" pitchFamily="34" charset="-122"/>
                          <a:ea typeface="微软雅黑" panose="020B0503020204020204" pitchFamily="34" charset="-122"/>
                        </a:rPr>
                        <a:t>155</a:t>
                      </a:r>
                      <a:r>
                        <a:rPr lang="zh-CN" altLang="en-US" sz="900" b="0" i="0" u="none" strike="noStrike">
                          <a:solidFill>
                            <a:srgbClr val="000000"/>
                          </a:solidFill>
                          <a:effectLst/>
                          <a:latin typeface="微软雅黑" panose="020B0503020204020204" pitchFamily="34" charset="-122"/>
                          <a:ea typeface="微软雅黑" panose="020B0503020204020204" pitchFamily="34" charset="-122"/>
                        </a:rPr>
                        <a:t>科目资管回表业务</a:t>
                      </a:r>
                      <a:endParaRPr lang="zh-CN" altLang="en-US" sz="900" b="0" i="0" u="none" strike="noStrike">
                        <a:solidFill>
                          <a:srgbClr val="000000"/>
                        </a:solidFill>
                        <a:effectLst/>
                        <a:latin typeface="微软雅黑" panose="020B0503020204020204" pitchFamily="34" charset="-122"/>
                        <a:ea typeface="微软雅黑" panose="020B0503020204020204" pitchFamily="34" charset="-122"/>
                      </a:endParaRPr>
                    </a:p>
                  </a:txBody>
                  <a:tcPr marL="4884" marR="4884" marT="488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just" rtl="0" fontAlgn="ctr"/>
                      <a:r>
                        <a:rPr lang="en-US" altLang="zh-CN" sz="900" b="0" i="0" u="none" strike="noStrike">
                          <a:solidFill>
                            <a:srgbClr val="000000"/>
                          </a:solidFill>
                          <a:effectLst/>
                          <a:latin typeface="微软雅黑" panose="020B0503020204020204" pitchFamily="34" charset="-122"/>
                          <a:ea typeface="微软雅黑" panose="020B0503020204020204" pitchFamily="34" charset="-122"/>
                        </a:rPr>
                        <a:t>520</a:t>
                      </a:r>
                      <a:r>
                        <a:rPr lang="zh-CN" altLang="en-US" sz="900" b="0" i="0" u="none" strike="noStrike">
                          <a:solidFill>
                            <a:srgbClr val="000000"/>
                          </a:solidFill>
                          <a:effectLst/>
                          <a:latin typeface="微软雅黑" panose="020B0503020204020204" pitchFamily="34" charset="-122"/>
                          <a:ea typeface="微软雅黑" panose="020B0503020204020204" pitchFamily="34" charset="-122"/>
                        </a:rPr>
                        <a:t>系统</a:t>
                      </a:r>
                      <a:endParaRPr lang="zh-CN" altLang="en-US" sz="900" b="0" i="0" u="none" strike="noStrike">
                        <a:solidFill>
                          <a:srgbClr val="000000"/>
                        </a:solidFill>
                        <a:effectLst/>
                        <a:latin typeface="微软雅黑" panose="020B0503020204020204" pitchFamily="34" charset="-122"/>
                        <a:ea typeface="微软雅黑" panose="020B0503020204020204" pitchFamily="34" charset="-122"/>
                      </a:endParaRPr>
                    </a:p>
                  </a:txBody>
                  <a:tcPr marL="4884" marR="4884" marT="488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just" rtl="0" fontAlgn="ctr"/>
                      <a:r>
                        <a:rPr lang="zh-CN" altLang="en-US" sz="900" b="0" i="0" u="none" strike="noStrike">
                          <a:solidFill>
                            <a:srgbClr val="000000"/>
                          </a:solidFill>
                          <a:effectLst/>
                          <a:latin typeface="微软雅黑" panose="020B0503020204020204" pitchFamily="34" charset="-122"/>
                          <a:ea typeface="微软雅黑" panose="020B0503020204020204" pitchFamily="34" charset="-122"/>
                        </a:rPr>
                        <a:t>资产管理业务中心</a:t>
                      </a:r>
                      <a:endParaRPr lang="zh-CN" altLang="en-US" sz="900" b="0" i="0" u="none" strike="noStrike">
                        <a:solidFill>
                          <a:srgbClr val="000000"/>
                        </a:solidFill>
                        <a:effectLst/>
                        <a:latin typeface="微软雅黑" panose="020B0503020204020204" pitchFamily="34" charset="-122"/>
                        <a:ea typeface="微软雅黑" panose="020B0503020204020204" pitchFamily="34" charset="-122"/>
                      </a:endParaRPr>
                    </a:p>
                  </a:txBody>
                  <a:tcPr marL="4884" marR="4884" marT="488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just" rtl="0" fontAlgn="ctr"/>
                      <a:r>
                        <a:rPr lang="zh-CN" altLang="en-US" sz="900" b="0" i="0" u="none" strike="noStrike">
                          <a:solidFill>
                            <a:srgbClr val="000000"/>
                          </a:solidFill>
                          <a:effectLst/>
                          <a:latin typeface="微软雅黑" panose="020B0503020204020204" pitchFamily="34" charset="-122"/>
                          <a:ea typeface="微软雅黑" panose="020B0503020204020204" pitchFamily="34" charset="-122"/>
                        </a:rPr>
                        <a:t>资产管理业务中心</a:t>
                      </a:r>
                      <a:endParaRPr lang="zh-CN" altLang="en-US" sz="900" b="0" i="0" u="none" strike="noStrike">
                        <a:solidFill>
                          <a:srgbClr val="000000"/>
                        </a:solidFill>
                        <a:effectLst/>
                        <a:latin typeface="微软雅黑" panose="020B0503020204020204" pitchFamily="34" charset="-122"/>
                        <a:ea typeface="微软雅黑" panose="020B0503020204020204" pitchFamily="34" charset="-122"/>
                      </a:endParaRPr>
                    </a:p>
                  </a:txBody>
                  <a:tcPr marL="4884" marR="4884" marT="488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r>
              <a:tr h="144171">
                <a:tc vMerge="1">
                  <a:tcPr/>
                </a:tc>
                <a:tc>
                  <a:txBody>
                    <a:bodyPr/>
                    <a:lstStyle/>
                    <a:p>
                      <a:pPr algn="ctr" rtl="0" fontAlgn="ctr"/>
                      <a:r>
                        <a:rPr lang="en-US" altLang="zh-CN" sz="900" b="0" i="0" u="none" strike="noStrike">
                          <a:solidFill>
                            <a:srgbClr val="000000"/>
                          </a:solidFill>
                          <a:effectLst/>
                          <a:latin typeface="微软雅黑" panose="020B0503020204020204" pitchFamily="34" charset="-122"/>
                          <a:ea typeface="微软雅黑" panose="020B0503020204020204" pitchFamily="34" charset="-122"/>
                        </a:rPr>
                        <a:t>23</a:t>
                      </a:r>
                      <a:endParaRPr lang="en-US" altLang="zh-CN" sz="900" b="0" i="0" u="none" strike="noStrike">
                        <a:solidFill>
                          <a:srgbClr val="000000"/>
                        </a:solidFill>
                        <a:effectLst/>
                        <a:latin typeface="微软雅黑" panose="020B0503020204020204" pitchFamily="34" charset="-122"/>
                        <a:ea typeface="微软雅黑" panose="020B0503020204020204" pitchFamily="34" charset="-122"/>
                      </a:endParaRPr>
                    </a:p>
                  </a:txBody>
                  <a:tcPr marL="4884" marR="4884" marT="488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just" rtl="0" fontAlgn="ctr"/>
                      <a:r>
                        <a:rPr lang="zh-CN" altLang="en-US" sz="900" b="0" i="0" u="none" strike="noStrike">
                          <a:solidFill>
                            <a:srgbClr val="000000"/>
                          </a:solidFill>
                          <a:effectLst/>
                          <a:latin typeface="微软雅黑" panose="020B0503020204020204" pitchFamily="34" charset="-122"/>
                          <a:ea typeface="微软雅黑" panose="020B0503020204020204" pitchFamily="34" charset="-122"/>
                        </a:rPr>
                        <a:t>抵债资产</a:t>
                      </a:r>
                      <a:endParaRPr lang="zh-CN" altLang="en-US" sz="900" b="0" i="0" u="none" strike="noStrike">
                        <a:solidFill>
                          <a:srgbClr val="000000"/>
                        </a:solidFill>
                        <a:effectLst/>
                        <a:latin typeface="微软雅黑" panose="020B0503020204020204" pitchFamily="34" charset="-122"/>
                        <a:ea typeface="微软雅黑" panose="020B0503020204020204" pitchFamily="34" charset="-122"/>
                      </a:endParaRPr>
                    </a:p>
                  </a:txBody>
                  <a:tcPr marL="4884" marR="4884" marT="488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just" rtl="0" fontAlgn="ctr"/>
                      <a:r>
                        <a:rPr lang="zh-CN" altLang="en-US" sz="900" b="0" i="0" u="none" strike="noStrike">
                          <a:solidFill>
                            <a:srgbClr val="000000"/>
                          </a:solidFill>
                          <a:effectLst/>
                          <a:latin typeface="微软雅黑" panose="020B0503020204020204" pitchFamily="34" charset="-122"/>
                          <a:ea typeface="微软雅黑" panose="020B0503020204020204" pitchFamily="34" charset="-122"/>
                        </a:rPr>
                        <a:t>问题资产与诉讼案件管理系统</a:t>
                      </a:r>
                      <a:endParaRPr lang="zh-CN" altLang="en-US" sz="900" b="0" i="0" u="none" strike="noStrike">
                        <a:solidFill>
                          <a:srgbClr val="000000"/>
                        </a:solidFill>
                        <a:effectLst/>
                        <a:latin typeface="微软雅黑" panose="020B0503020204020204" pitchFamily="34" charset="-122"/>
                        <a:ea typeface="微软雅黑" panose="020B0503020204020204" pitchFamily="34" charset="-122"/>
                      </a:endParaRPr>
                    </a:p>
                  </a:txBody>
                  <a:tcPr marL="4884" marR="4884" marT="488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just" rtl="0" fontAlgn="ctr"/>
                      <a:r>
                        <a:rPr lang="zh-CN" altLang="en-US" sz="900" b="0" i="0" u="none" strike="noStrike">
                          <a:solidFill>
                            <a:srgbClr val="000000"/>
                          </a:solidFill>
                          <a:effectLst/>
                          <a:latin typeface="微软雅黑" panose="020B0503020204020204" pitchFamily="34" charset="-122"/>
                          <a:ea typeface="微软雅黑" panose="020B0503020204020204" pitchFamily="34" charset="-122"/>
                        </a:rPr>
                        <a:t>法律及资保部</a:t>
                      </a:r>
                      <a:endParaRPr lang="zh-CN" altLang="en-US" sz="900" b="0" i="0" u="none" strike="noStrike">
                        <a:solidFill>
                          <a:srgbClr val="000000"/>
                        </a:solidFill>
                        <a:effectLst/>
                        <a:latin typeface="微软雅黑" panose="020B0503020204020204" pitchFamily="34" charset="-122"/>
                        <a:ea typeface="微软雅黑" panose="020B0503020204020204" pitchFamily="34" charset="-122"/>
                      </a:endParaRPr>
                    </a:p>
                  </a:txBody>
                  <a:tcPr marL="4884" marR="4884" marT="488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just" rtl="0" fontAlgn="ctr"/>
                      <a:r>
                        <a:rPr lang="zh-CN" altLang="en-US" sz="900" b="0" i="0" u="none" strike="noStrike">
                          <a:solidFill>
                            <a:srgbClr val="000000"/>
                          </a:solidFill>
                          <a:effectLst/>
                          <a:latin typeface="微软雅黑" panose="020B0503020204020204" pitchFamily="34" charset="-122"/>
                          <a:ea typeface="微软雅黑" panose="020B0503020204020204" pitchFamily="34" charset="-122"/>
                        </a:rPr>
                        <a:t>法律及资保部</a:t>
                      </a:r>
                      <a:endParaRPr lang="zh-CN" altLang="en-US" sz="900" b="0" i="0" u="none" strike="noStrike">
                        <a:solidFill>
                          <a:srgbClr val="000000"/>
                        </a:solidFill>
                        <a:effectLst/>
                        <a:latin typeface="微软雅黑" panose="020B0503020204020204" pitchFamily="34" charset="-122"/>
                        <a:ea typeface="微软雅黑" panose="020B0503020204020204" pitchFamily="34" charset="-122"/>
                      </a:endParaRPr>
                    </a:p>
                  </a:txBody>
                  <a:tcPr marL="4884" marR="4884" marT="488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r>
              <a:tr h="144171">
                <a:tc vMerge="1">
                  <a:tcPr/>
                </a:tc>
                <a:tc>
                  <a:txBody>
                    <a:bodyPr/>
                    <a:lstStyle/>
                    <a:p>
                      <a:pPr algn="ctr" rtl="0" fontAlgn="ctr"/>
                      <a:r>
                        <a:rPr lang="en-US" altLang="zh-CN" sz="900" b="0" i="0" u="none" strike="noStrike">
                          <a:solidFill>
                            <a:srgbClr val="000000"/>
                          </a:solidFill>
                          <a:effectLst/>
                          <a:latin typeface="微软雅黑" panose="020B0503020204020204" pitchFamily="34" charset="-122"/>
                          <a:ea typeface="微软雅黑" panose="020B0503020204020204" pitchFamily="34" charset="-122"/>
                        </a:rPr>
                        <a:t>24</a:t>
                      </a:r>
                      <a:endParaRPr lang="en-US" altLang="zh-CN" sz="900" b="0" i="0" u="none" strike="noStrike">
                        <a:solidFill>
                          <a:srgbClr val="000000"/>
                        </a:solidFill>
                        <a:effectLst/>
                        <a:latin typeface="微软雅黑" panose="020B0503020204020204" pitchFamily="34" charset="-122"/>
                        <a:ea typeface="微软雅黑" panose="020B0503020204020204" pitchFamily="34" charset="-122"/>
                      </a:endParaRPr>
                    </a:p>
                  </a:txBody>
                  <a:tcPr marL="4884" marR="4884" marT="488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just" rtl="0" fontAlgn="ctr"/>
                      <a:r>
                        <a:rPr lang="zh-CN" altLang="en-US" sz="900" b="0" i="0" u="none" strike="noStrike">
                          <a:solidFill>
                            <a:srgbClr val="000000"/>
                          </a:solidFill>
                          <a:effectLst/>
                          <a:latin typeface="微软雅黑" panose="020B0503020204020204" pitchFamily="34" charset="-122"/>
                          <a:ea typeface="微软雅黑" panose="020B0503020204020204" pitchFamily="34" charset="-122"/>
                        </a:rPr>
                        <a:t>非自用不动产</a:t>
                      </a:r>
                      <a:endParaRPr lang="zh-CN" altLang="en-US" sz="900" b="0" i="0" u="none" strike="noStrike">
                        <a:solidFill>
                          <a:srgbClr val="000000"/>
                        </a:solidFill>
                        <a:effectLst/>
                        <a:latin typeface="微软雅黑" panose="020B0503020204020204" pitchFamily="34" charset="-122"/>
                        <a:ea typeface="微软雅黑" panose="020B0503020204020204" pitchFamily="34" charset="-122"/>
                      </a:endParaRPr>
                    </a:p>
                  </a:txBody>
                  <a:tcPr marL="4884" marR="4884" marT="488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just" rtl="0" fontAlgn="ctr"/>
                      <a:r>
                        <a:rPr lang="zh-CN" altLang="en-US" sz="900" b="0" i="0" u="none" strike="noStrike">
                          <a:solidFill>
                            <a:srgbClr val="000000"/>
                          </a:solidFill>
                          <a:effectLst/>
                          <a:latin typeface="微软雅黑" panose="020B0503020204020204" pitchFamily="34" charset="-122"/>
                          <a:ea typeface="微软雅黑" panose="020B0503020204020204" pitchFamily="34" charset="-122"/>
                        </a:rPr>
                        <a:t>固定资产管理系统</a:t>
                      </a:r>
                      <a:endParaRPr lang="zh-CN" altLang="en-US" sz="900" b="0" i="0" u="none" strike="noStrike">
                        <a:solidFill>
                          <a:srgbClr val="000000"/>
                        </a:solidFill>
                        <a:effectLst/>
                        <a:latin typeface="微软雅黑" panose="020B0503020204020204" pitchFamily="34" charset="-122"/>
                        <a:ea typeface="微软雅黑" panose="020B0503020204020204" pitchFamily="34" charset="-122"/>
                      </a:endParaRPr>
                    </a:p>
                  </a:txBody>
                  <a:tcPr marL="4884" marR="4884" marT="488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just" rtl="0" fontAlgn="ctr"/>
                      <a:r>
                        <a:rPr lang="zh-CN" altLang="en-US" sz="900" b="0" i="0" u="none" strike="noStrike">
                          <a:solidFill>
                            <a:srgbClr val="000000"/>
                          </a:solidFill>
                          <a:effectLst/>
                          <a:latin typeface="微软雅黑" panose="020B0503020204020204" pitchFamily="34" charset="-122"/>
                          <a:ea typeface="微软雅黑" panose="020B0503020204020204" pitchFamily="34" charset="-122"/>
                        </a:rPr>
                        <a:t>行政管理部</a:t>
                      </a:r>
                      <a:endParaRPr lang="zh-CN" altLang="en-US" sz="900" b="0" i="0" u="none" strike="noStrike">
                        <a:solidFill>
                          <a:srgbClr val="000000"/>
                        </a:solidFill>
                        <a:effectLst/>
                        <a:latin typeface="微软雅黑" panose="020B0503020204020204" pitchFamily="34" charset="-122"/>
                        <a:ea typeface="微软雅黑" panose="020B0503020204020204" pitchFamily="34" charset="-122"/>
                      </a:endParaRPr>
                    </a:p>
                  </a:txBody>
                  <a:tcPr marL="4884" marR="4884" marT="488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just" rtl="0" fontAlgn="ctr"/>
                      <a:r>
                        <a:rPr lang="zh-CN" altLang="en-US" sz="900" b="0" i="0" u="none" strike="noStrike">
                          <a:solidFill>
                            <a:srgbClr val="000000"/>
                          </a:solidFill>
                          <a:effectLst/>
                          <a:latin typeface="微软雅黑" panose="020B0503020204020204" pitchFamily="34" charset="-122"/>
                          <a:ea typeface="微软雅黑" panose="020B0503020204020204" pitchFamily="34" charset="-122"/>
                        </a:rPr>
                        <a:t>行政管理部</a:t>
                      </a:r>
                      <a:endParaRPr lang="zh-CN" altLang="en-US" sz="900" b="0" i="0" u="none" strike="noStrike">
                        <a:solidFill>
                          <a:srgbClr val="000000"/>
                        </a:solidFill>
                        <a:effectLst/>
                        <a:latin typeface="微软雅黑" panose="020B0503020204020204" pitchFamily="34" charset="-122"/>
                        <a:ea typeface="微软雅黑" panose="020B0503020204020204" pitchFamily="34" charset="-122"/>
                      </a:endParaRPr>
                    </a:p>
                  </a:txBody>
                  <a:tcPr marL="4884" marR="4884" marT="488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r>
              <a:tr h="144171">
                <a:tc vMerge="1">
                  <a:tcPr/>
                </a:tc>
                <a:tc>
                  <a:txBody>
                    <a:bodyPr/>
                    <a:lstStyle/>
                    <a:p>
                      <a:pPr algn="ctr" rtl="0" fontAlgn="ctr"/>
                      <a:r>
                        <a:rPr lang="en-US" altLang="zh-CN" sz="900" b="0" i="0" u="none" strike="noStrike">
                          <a:solidFill>
                            <a:srgbClr val="000000"/>
                          </a:solidFill>
                          <a:effectLst/>
                          <a:latin typeface="微软雅黑" panose="020B0503020204020204" pitchFamily="34" charset="-122"/>
                          <a:ea typeface="微软雅黑" panose="020B0503020204020204" pitchFamily="34" charset="-122"/>
                        </a:rPr>
                        <a:t>25</a:t>
                      </a:r>
                      <a:endParaRPr lang="en-US" altLang="zh-CN" sz="900" b="0" i="0" u="none" strike="noStrike">
                        <a:solidFill>
                          <a:srgbClr val="000000"/>
                        </a:solidFill>
                        <a:effectLst/>
                        <a:latin typeface="微软雅黑" panose="020B0503020204020204" pitchFamily="34" charset="-122"/>
                        <a:ea typeface="微软雅黑" panose="020B0503020204020204" pitchFamily="34" charset="-122"/>
                      </a:endParaRPr>
                    </a:p>
                  </a:txBody>
                  <a:tcPr marL="4884" marR="4884" marT="488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just" rtl="0" fontAlgn="ctr"/>
                      <a:r>
                        <a:rPr lang="zh-CN" altLang="en-US" sz="900" b="0" i="0" u="none" strike="noStrike">
                          <a:solidFill>
                            <a:srgbClr val="000000"/>
                          </a:solidFill>
                          <a:effectLst/>
                          <a:latin typeface="微软雅黑" panose="020B0503020204020204" pitchFamily="34" charset="-122"/>
                          <a:ea typeface="微软雅黑" panose="020B0503020204020204" pitchFamily="34" charset="-122"/>
                        </a:rPr>
                        <a:t>零售业务</a:t>
                      </a:r>
                      <a:endParaRPr lang="zh-CN" altLang="en-US" sz="900" b="0" i="0" u="none" strike="noStrike">
                        <a:solidFill>
                          <a:srgbClr val="000000"/>
                        </a:solidFill>
                        <a:effectLst/>
                        <a:latin typeface="微软雅黑" panose="020B0503020204020204" pitchFamily="34" charset="-122"/>
                        <a:ea typeface="微软雅黑" panose="020B0503020204020204" pitchFamily="34" charset="-122"/>
                      </a:endParaRPr>
                    </a:p>
                  </a:txBody>
                  <a:tcPr marL="4884" marR="4884" marT="488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just" rtl="0" fontAlgn="ctr"/>
                      <a:r>
                        <a:rPr lang="zh-CN" altLang="en-US" sz="900" b="0" i="0" u="none" strike="noStrike" dirty="0">
                          <a:solidFill>
                            <a:srgbClr val="000000"/>
                          </a:solidFill>
                          <a:effectLst/>
                          <a:latin typeface="微软雅黑" panose="020B0503020204020204" pitchFamily="34" charset="-122"/>
                          <a:ea typeface="微软雅黑" panose="020B0503020204020204" pitchFamily="34" charset="-122"/>
                        </a:rPr>
                        <a:t>鲲鹏系统</a:t>
                      </a:r>
                      <a:endParaRPr lang="zh-CN" altLang="en-US" sz="900" b="0" i="0" u="none" strike="noStrike" dirty="0">
                        <a:solidFill>
                          <a:srgbClr val="000000"/>
                        </a:solidFill>
                        <a:effectLst/>
                        <a:latin typeface="微软雅黑" panose="020B0503020204020204" pitchFamily="34" charset="-122"/>
                        <a:ea typeface="微软雅黑" panose="020B0503020204020204" pitchFamily="34" charset="-122"/>
                      </a:endParaRPr>
                    </a:p>
                  </a:txBody>
                  <a:tcPr marL="4884" marR="4884" marT="488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just" rtl="0" fontAlgn="ctr"/>
                      <a:r>
                        <a:rPr lang="zh-CN" altLang="en-US" sz="900" b="0" i="0" u="none" strike="noStrike">
                          <a:solidFill>
                            <a:srgbClr val="000000"/>
                          </a:solidFill>
                          <a:effectLst/>
                          <a:latin typeface="微软雅黑" panose="020B0503020204020204" pitchFamily="34" charset="-122"/>
                          <a:ea typeface="微软雅黑" panose="020B0503020204020204" pitchFamily="34" charset="-122"/>
                        </a:rPr>
                        <a:t>个人信贷部</a:t>
                      </a:r>
                      <a:endParaRPr lang="zh-CN" altLang="en-US" sz="900" b="0" i="0" u="none" strike="noStrike">
                        <a:solidFill>
                          <a:srgbClr val="000000"/>
                        </a:solidFill>
                        <a:effectLst/>
                        <a:latin typeface="微软雅黑" panose="020B0503020204020204" pitchFamily="34" charset="-122"/>
                        <a:ea typeface="微软雅黑" panose="020B0503020204020204" pitchFamily="34" charset="-122"/>
                      </a:endParaRPr>
                    </a:p>
                  </a:txBody>
                  <a:tcPr marL="4884" marR="4884" marT="488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just" rtl="0" fontAlgn="ctr"/>
                      <a:r>
                        <a:rPr lang="zh-CN" altLang="en-US" sz="900" b="0" i="0" u="none" strike="noStrike" dirty="0">
                          <a:solidFill>
                            <a:srgbClr val="000000"/>
                          </a:solidFill>
                          <a:effectLst/>
                          <a:latin typeface="微软雅黑" panose="020B0503020204020204" pitchFamily="34" charset="-122"/>
                          <a:ea typeface="微软雅黑" panose="020B0503020204020204" pitchFamily="34" charset="-122"/>
                        </a:rPr>
                        <a:t>个人信贷部</a:t>
                      </a:r>
                      <a:endParaRPr lang="zh-CN" altLang="en-US" sz="900" b="0" i="0" u="none" strike="noStrike" dirty="0">
                        <a:solidFill>
                          <a:srgbClr val="000000"/>
                        </a:solidFill>
                        <a:effectLst/>
                        <a:latin typeface="微软雅黑" panose="020B0503020204020204" pitchFamily="34" charset="-122"/>
                        <a:ea typeface="微软雅黑" panose="020B0503020204020204" pitchFamily="34" charset="-122"/>
                      </a:endParaRPr>
                    </a:p>
                  </a:txBody>
                  <a:tcPr marL="4884" marR="4884" marT="488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r>
            </a:tbl>
          </a:graphicData>
        </a:graphic>
      </p:graphicFrame>
      <p:sp>
        <p:nvSpPr>
          <p:cNvPr id="22" name="椭圆 21"/>
          <p:cNvSpPr/>
          <p:nvPr/>
        </p:nvSpPr>
        <p:spPr>
          <a:xfrm>
            <a:off x="5059312" y="4263760"/>
            <a:ext cx="424504" cy="871671"/>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Tree>
  </p:cSld>
  <p:clrMapOvr>
    <a:masterClrMapping/>
  </p:clrMapOvr>
  <p:timing>
    <p:tnLst>
      <p:par>
        <p:cTn id="1" dur="indefinite" restart="never" nodeType="tmRoot"/>
      </p:par>
    </p:tnLst>
  </p:timing>
</p:sld>
</file>

<file path=ppt/tags/tag1.xml><?xml version="1.0" encoding="utf-8"?>
<p:tagLst xmlns:p="http://schemas.openxmlformats.org/presentationml/2006/main">
  <p:tag name="KSO_WM_TAG_VERSION" val="1.0"/>
  <p:tag name="KSO_WM_TEMPLATE_CATEGORY" val="custom"/>
  <p:tag name="KSO_WM_TEMPLATE_INDEX" val="20184553"/>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4"/>
  <p:tag name="KSO_WM_UNIT_ID" val="diagram20182020_2*l_h_i*1_2_4"/>
  <p:tag name="KSO_WM_TEMPLATE_CATEGORY" val="diagram"/>
  <p:tag name="KSO_WM_TEMPLATE_INDEX" val="20182020"/>
  <p:tag name="KSO_WM_UNIT_LAYERLEVEL" val="1_1_1"/>
  <p:tag name="KSO_WM_TAG_VERSION" val="1.0"/>
  <p:tag name="KSO_WM_BEAUTIFY_FLAG" val=""/>
  <p:tag name="KSO_WM_UNIT_FILL_FORE_SCHEMECOLOR_INDEX" val="14"/>
  <p:tag name="KSO_WM_UNIT_FILL_TYPE" val="1"/>
  <p:tag name="KSO_WM_UNIT_TEXT_FILL_FORE_SCHEMECOLOR_INDEX" val="2"/>
  <p:tag name="KSO_WM_UNIT_TEXT_FILL_TYPE" val="1"/>
</p:tagLst>
</file>

<file path=ppt/tags/tag100.xml><?xml version="1.0" encoding="utf-8"?>
<p:tagLst xmlns:p="http://schemas.openxmlformats.org/presentationml/2006/main">
  <p:tag name="KSO_WM_BEAUTIFY_FLAG" val=""/>
</p:tagLst>
</file>

<file path=ppt/tags/tag101.xml><?xml version="1.0" encoding="utf-8"?>
<p:tagLst xmlns:p="http://schemas.openxmlformats.org/presentationml/2006/main">
  <p:tag name="KSO_WM_BEAUTIFY_FLAG" val=""/>
</p:tagLst>
</file>

<file path=ppt/tags/tag102.xml><?xml version="1.0" encoding="utf-8"?>
<p:tagLst xmlns:p="http://schemas.openxmlformats.org/presentationml/2006/main">
  <p:tag name="KSO_WM_BEAUTIFY_FLAG" val=""/>
</p:tagLst>
</file>

<file path=ppt/tags/tag103.xml><?xml version="1.0" encoding="utf-8"?>
<p:tagLst xmlns:p="http://schemas.openxmlformats.org/presentationml/2006/main">
  <p:tag name="KSO_WM_BEAUTIFY_FLAG" val=""/>
</p:tagLst>
</file>

<file path=ppt/tags/tag104.xml><?xml version="1.0" encoding="utf-8"?>
<p:tagLst xmlns:p="http://schemas.openxmlformats.org/presentationml/2006/main">
  <p:tag name="KSO_WM_BEAUTIFY_FLAG" val=""/>
</p:tagLst>
</file>

<file path=ppt/tags/tag105.xml><?xml version="1.0" encoding="utf-8"?>
<p:tagLst xmlns:p="http://schemas.openxmlformats.org/presentationml/2006/main">
  <p:tag name="KSO_WM_BEAUTIFY_FLAG" val=""/>
</p:tagLst>
</file>

<file path=ppt/tags/tag106.xml><?xml version="1.0" encoding="utf-8"?>
<p:tagLst xmlns:p="http://schemas.openxmlformats.org/presentationml/2006/main">
  <p:tag name="KSO_WM_BEAUTIFY_FLAG" val=""/>
</p:tagLst>
</file>

<file path=ppt/tags/tag107.xml><?xml version="1.0" encoding="utf-8"?>
<p:tagLst xmlns:p="http://schemas.openxmlformats.org/presentationml/2006/main">
  <p:tag name="KSO_WM_BEAUTIFY_FLAG" val=""/>
</p:tagLst>
</file>

<file path=ppt/tags/tag108.xml><?xml version="1.0" encoding="utf-8"?>
<p:tagLst xmlns:p="http://schemas.openxmlformats.org/presentationml/2006/main">
  <p:tag name="KSO_WM_BEAUTIFY_FLAG" val=""/>
</p:tagLst>
</file>

<file path=ppt/tags/tag109.xml><?xml version="1.0" encoding="utf-8"?>
<p:tagLst xmlns:p="http://schemas.openxmlformats.org/presentationml/2006/main">
  <p:tag name="KSO_WM_BEAUTIFY_FLAG" val=""/>
</p:tagLst>
</file>

<file path=ppt/tags/tag11.xml><?xml version="1.0" encoding="utf-8"?>
<p:tagLst xmlns:p="http://schemas.openxmlformats.org/presentationml/2006/main">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20182020_2*l_h_f*1_2_1"/>
  <p:tag name="KSO_WM_TEMPLATE_CATEGORY" val="diagram"/>
  <p:tag name="KSO_WM_TEMPLATE_INDEX" val="20182020"/>
  <p:tag name="KSO_WM_UNIT_LAYERLEVEL" val="1_1_1"/>
  <p:tag name="KSO_WM_TAG_VERSION" val="1.0"/>
  <p:tag name="KSO_WM_BEAUTIFY_FLAG" val=""/>
  <p:tag name="KSO_WM_UNIT_PRESET_TEXT" val="单击此处添加文本具体内容"/>
  <p:tag name="KSO_WM_UNIT_SUBTYPE" val="a"/>
  <p:tag name="KSO_WM_UNIT_TEXT_FILL_FORE_SCHEMECOLOR_INDEX" val="13"/>
  <p:tag name="KSO_WM_UNIT_TEXT_FILL_TYPE" val="1"/>
</p:tagLst>
</file>

<file path=ppt/tags/tag110.xml><?xml version="1.0" encoding="utf-8"?>
<p:tagLst xmlns:p="http://schemas.openxmlformats.org/presentationml/2006/main">
  <p:tag name="KSO_WM_BEAUTIFY_FLAG" val=""/>
</p:tagLst>
</file>

<file path=ppt/tags/tag111.xml><?xml version="1.0" encoding="utf-8"?>
<p:tagLst xmlns:p="http://schemas.openxmlformats.org/presentationml/2006/main">
  <p:tag name="KSO_WM_BEAUTIFY_FLAG" val=""/>
</p:tagLst>
</file>

<file path=ppt/tags/tag112.xml><?xml version="1.0" encoding="utf-8"?>
<p:tagLst xmlns:p="http://schemas.openxmlformats.org/presentationml/2006/main">
  <p:tag name="KSO_WM_BEAUTIFY_FLAG" val=""/>
</p:tagLst>
</file>

<file path=ppt/tags/tag113.xml><?xml version="1.0" encoding="utf-8"?>
<p:tagLst xmlns:p="http://schemas.openxmlformats.org/presentationml/2006/main">
  <p:tag name="KSO_WM_BEAUTIFY_FLAG" val=""/>
</p:tagLst>
</file>

<file path=ppt/tags/tag114.xml><?xml version="1.0" encoding="utf-8"?>
<p:tagLst xmlns:p="http://schemas.openxmlformats.org/presentationml/2006/main">
  <p:tag name="KSO_WM_BEAUTIFY_FLAG" val=""/>
</p:tagLst>
</file>

<file path=ppt/tags/tag115.xml><?xml version="1.0" encoding="utf-8"?>
<p:tagLst xmlns:p="http://schemas.openxmlformats.org/presentationml/2006/main">
  <p:tag name="KSO_WM_BEAUTIFY_FLAG" val=""/>
</p:tagLst>
</file>

<file path=ppt/tags/tag116.xml><?xml version="1.0" encoding="utf-8"?>
<p:tagLst xmlns:p="http://schemas.openxmlformats.org/presentationml/2006/main">
  <p:tag name="KSO_WM_BEAUTIFY_FLAG" val=""/>
</p:tagLst>
</file>

<file path=ppt/tags/tag117.xml><?xml version="1.0" encoding="utf-8"?>
<p:tagLst xmlns:p="http://schemas.openxmlformats.org/presentationml/2006/main">
  <p:tag name="KSO_WM_BEAUTIFY_FLAG" val=""/>
</p:tagLst>
</file>

<file path=ppt/tags/tag118.xml><?xml version="1.0" encoding="utf-8"?>
<p:tagLst xmlns:p="http://schemas.openxmlformats.org/presentationml/2006/main">
  <p:tag name="KSO_WM_BEAUTIFY_FLAG" val=""/>
</p:tagLst>
</file>

<file path=ppt/tags/tag119.xml><?xml version="1.0" encoding="utf-8"?>
<p:tagLst xmlns:p="http://schemas.openxmlformats.org/presentationml/2006/main">
  <p:tag name="KSO_WM_BEAUTIFY_FLAG" val=""/>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5"/>
  <p:tag name="KSO_WM_UNIT_ID" val="diagram20182020_2*l_h_i*1_3_5"/>
  <p:tag name="KSO_WM_TEMPLATE_CATEGORY" val="diagram"/>
  <p:tag name="KSO_WM_TEMPLATE_INDEX" val="20182020"/>
  <p:tag name="KSO_WM_UNIT_LAYERLEVEL" val="1_1_1"/>
  <p:tag name="KSO_WM_TAG_VERSION" val="1.0"/>
  <p:tag name="KSO_WM_BEAUTIFY_FLAG" val=""/>
  <p:tag name="KSO_WM_UNIT_FILL_FORE_SCHEMECOLOR_INDEX" val="7"/>
  <p:tag name="KSO_WM_UNIT_FILL_TYPE" val="1"/>
  <p:tag name="KSO_WM_UNIT_TEXT_FILL_FORE_SCHEMECOLOR_INDEX" val="13"/>
  <p:tag name="KSO_WM_UNIT_TEXT_FILL_TYPE" val="1"/>
</p:tagLst>
</file>

<file path=ppt/tags/tag120.xml><?xml version="1.0" encoding="utf-8"?>
<p:tagLst xmlns:p="http://schemas.openxmlformats.org/presentationml/2006/main">
  <p:tag name="KSO_WM_BEAUTIFY_FLAG" val=""/>
</p:tagLst>
</file>

<file path=ppt/tags/tag121.xml><?xml version="1.0" encoding="utf-8"?>
<p:tagLst xmlns:p="http://schemas.openxmlformats.org/presentationml/2006/main">
  <p:tag name="KSO_WM_BEAUTIFY_FLAG" val=""/>
</p:tagLst>
</file>

<file path=ppt/tags/tag122.xml><?xml version="1.0" encoding="utf-8"?>
<p:tagLst xmlns:p="http://schemas.openxmlformats.org/presentationml/2006/main">
  <p:tag name="KSO_WM_BEAUTIFY_FLAG" val=""/>
</p:tagLst>
</file>

<file path=ppt/tags/tag123.xml><?xml version="1.0" encoding="utf-8"?>
<p:tagLst xmlns:p="http://schemas.openxmlformats.org/presentationml/2006/main">
  <p:tag name="KSO_WM_BEAUTIFY_FLAG" val=""/>
</p:tagLst>
</file>

<file path=ppt/tags/tag124.xml><?xml version="1.0" encoding="utf-8"?>
<p:tagLst xmlns:p="http://schemas.openxmlformats.org/presentationml/2006/main">
  <p:tag name="KSO_WM_BEAUTIFY_FLAG" val=""/>
</p:tagLst>
</file>

<file path=ppt/tags/tag125.xml><?xml version="1.0" encoding="utf-8"?>
<p:tagLst xmlns:p="http://schemas.openxmlformats.org/presentationml/2006/main">
  <p:tag name="KSO_WM_BEAUTIFY_FLAG" val=""/>
</p:tagLst>
</file>

<file path=ppt/tags/tag126.xml><?xml version="1.0" encoding="utf-8"?>
<p:tagLst xmlns:p="http://schemas.openxmlformats.org/presentationml/2006/main">
  <p:tag name="KSO_WM_BEAUTIFY_FLAG" val=""/>
</p:tagLst>
</file>

<file path=ppt/tags/tag127.xml><?xml version="1.0" encoding="utf-8"?>
<p:tagLst xmlns:p="http://schemas.openxmlformats.org/presentationml/2006/main">
  <p:tag name="KSO_WM_BEAUTIFY_FLAG" val=""/>
</p:tagLst>
</file>

<file path=ppt/tags/tag128.xml><?xml version="1.0" encoding="utf-8"?>
<p:tagLst xmlns:p="http://schemas.openxmlformats.org/presentationml/2006/main">
  <p:tag name="KSO_WM_BEAUTIFY_FLAG" val=""/>
</p:tagLst>
</file>

<file path=ppt/tags/tag129.xml><?xml version="1.0" encoding="utf-8"?>
<p:tagLst xmlns:p="http://schemas.openxmlformats.org/presentationml/2006/main">
  <p:tag name="KSO_WM_BEAUTIFY_FLAG" val=""/>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4"/>
  <p:tag name="KSO_WM_UNIT_ID" val="diagram20182020_2*l_h_i*1_3_4"/>
  <p:tag name="KSO_WM_TEMPLATE_CATEGORY" val="diagram"/>
  <p:tag name="KSO_WM_TEMPLATE_INDEX" val="20182020"/>
  <p:tag name="KSO_WM_UNIT_LAYERLEVEL" val="1_1_1"/>
  <p:tag name="KSO_WM_TAG_VERSION" val="1.0"/>
  <p:tag name="KSO_WM_BEAUTIFY_FLAG" val=""/>
  <p:tag name="KSO_WM_UNIT_FILL_FORE_SCHEMECOLOR_INDEX" val="14"/>
  <p:tag name="KSO_WM_UNIT_FILL_TYPE" val="1"/>
  <p:tag name="KSO_WM_UNIT_TEXT_FILL_FORE_SCHEMECOLOR_INDEX" val="2"/>
  <p:tag name="KSO_WM_UNIT_TEXT_FILL_TYPE" val="1"/>
</p:tagLst>
</file>

<file path=ppt/tags/tag130.xml><?xml version="1.0" encoding="utf-8"?>
<p:tagLst xmlns:p="http://schemas.openxmlformats.org/presentationml/2006/main">
  <p:tag name="KSO_WM_BEAUTIFY_FLAG" val=""/>
</p:tagLst>
</file>

<file path=ppt/tags/tag131.xml><?xml version="1.0" encoding="utf-8"?>
<p:tagLst xmlns:p="http://schemas.openxmlformats.org/presentationml/2006/main">
  <p:tag name="KSO_WM_BEAUTIFY_FLAG" val=""/>
</p:tagLst>
</file>

<file path=ppt/tags/tag132.xml><?xml version="1.0" encoding="utf-8"?>
<p:tagLst xmlns:p="http://schemas.openxmlformats.org/presentationml/2006/main">
  <p:tag name="KSO_WM_BEAUTIFY_FLAG" val=""/>
</p:tagLst>
</file>

<file path=ppt/tags/tag133.xml><?xml version="1.0" encoding="utf-8"?>
<p:tagLst xmlns:p="http://schemas.openxmlformats.org/presentationml/2006/main">
  <p:tag name="KSO_WM_BEAUTIFY_FLAG" val=""/>
</p:tagLst>
</file>

<file path=ppt/tags/tag134.xml><?xml version="1.0" encoding="utf-8"?>
<p:tagLst xmlns:p="http://schemas.openxmlformats.org/presentationml/2006/main">
  <p:tag name="KSO_WM_BEAUTIFY_FLAG" val=""/>
</p:tagLst>
</file>

<file path=ppt/tags/tag14.xml><?xml version="1.0" encoding="utf-8"?>
<p:tagLst xmlns:p="http://schemas.openxmlformats.org/presentationml/2006/main">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3_1"/>
  <p:tag name="KSO_WM_UNIT_ID" val="diagram20182020_2*l_h_f*1_3_1"/>
  <p:tag name="KSO_WM_TEMPLATE_CATEGORY" val="diagram"/>
  <p:tag name="KSO_WM_TEMPLATE_INDEX" val="20182020"/>
  <p:tag name="KSO_WM_UNIT_LAYERLEVEL" val="1_1_1"/>
  <p:tag name="KSO_WM_TAG_VERSION" val="1.0"/>
  <p:tag name="KSO_WM_BEAUTIFY_FLAG" val=""/>
  <p:tag name="KSO_WM_UNIT_PRESET_TEXT" val="单击此处添加文本具体内容"/>
  <p:tag name="KSO_WM_UNIT_SUBTYPE" val="a"/>
  <p:tag name="KSO_WM_UNIT_TEXT_FILL_FORE_SCHEMECOLOR_INDEX" val="13"/>
  <p:tag name="KSO_WM_UNIT_TEXT_FILL_TYPE" val="1"/>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i"/>
  <p:tag name="KSO_WM_UNIT_INDEX" val="1_1"/>
  <p:tag name="KSO_WM_UNIT_ID" val="diagram20182020_2*l_i*1_1"/>
  <p:tag name="KSO_WM_TEMPLATE_CATEGORY" val="diagram"/>
  <p:tag name="KSO_WM_TEMPLATE_INDEX" val="20182020"/>
  <p:tag name="KSO_WM_UNIT_LAYERLEVEL" val="1_1"/>
  <p:tag name="KSO_WM_TAG_VERSION" val="1.0"/>
  <p:tag name="KSO_WM_BEAUTIFY_FLAG" val=""/>
  <p:tag name="KSO_WM_UNIT_FILL_FORE_SCHEMECOLOR_INDEX" val="14"/>
  <p:tag name="KSO_WM_UNIT_FILL_TYPE" val="1"/>
  <p:tag name="KSO_WM_UNIT_TEXT_FILL_FORE_SCHEMECOLOR_INDEX" val="13"/>
  <p:tag name="KSO_WM_UNIT_TEXT_FILL_TYPE" val="1"/>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i"/>
  <p:tag name="KSO_WM_UNIT_INDEX" val="1_2"/>
  <p:tag name="KSO_WM_UNIT_ID" val="diagram20182020_2*l_i*1_2"/>
  <p:tag name="KSO_WM_TEMPLATE_CATEGORY" val="diagram"/>
  <p:tag name="KSO_WM_TEMPLATE_INDEX" val="20182020"/>
  <p:tag name="KSO_WM_UNIT_LAYERLEVEL" val="1_1"/>
  <p:tag name="KSO_WM_TAG_VERSION" val="1.0"/>
  <p:tag name="KSO_WM_BEAUTIFY_FLAG" val=""/>
  <p:tag name="KSO_WM_UNIT_FILL_FORE_SCHEMECOLOR_INDEX" val="14"/>
  <p:tag name="KSO_WM_UNIT_FILL_TYPE" val="1"/>
  <p:tag name="KSO_WM_UNIT_TEXT_FILL_FORE_SCHEMECOLOR_INDEX" val="13"/>
  <p:tag name="KSO_WM_UNIT_TEXT_FILL_TYPE" val="1"/>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1"/>
  <p:tag name="KSO_WM_UNIT_ID" val="diagram20182020_2*l_h_i*1_1_1"/>
  <p:tag name="KSO_WM_TEMPLATE_CATEGORY" val="diagram"/>
  <p:tag name="KSO_WM_TEMPLATE_INDEX" val="20182020"/>
  <p:tag name="KSO_WM_UNIT_LAYERLEVEL" val="1_1_1"/>
  <p:tag name="KSO_WM_TAG_VERSION" val="1.0"/>
  <p:tag name="KSO_WM_BEAUTIFY_FLAG" val=""/>
  <p:tag name="KSO_WM_UNIT_FILL_FORE_SCHEMECOLOR_INDEX" val="5"/>
  <p:tag name="KSO_WM_UNIT_FILL_TYPE" val="1"/>
  <p:tag name="KSO_WM_UNIT_TEXT_FILL_FORE_SCHEMECOLOR_INDEX" val="13"/>
  <p:tag name="KSO_WM_UNIT_TEXT_FILL_TYPE" val="1"/>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1"/>
  <p:tag name="KSO_WM_UNIT_ID" val="diagram20182020_2*l_h_i*1_2_1"/>
  <p:tag name="KSO_WM_TEMPLATE_CATEGORY" val="diagram"/>
  <p:tag name="KSO_WM_TEMPLATE_INDEX" val="20182020"/>
  <p:tag name="KSO_WM_UNIT_LAYERLEVEL" val="1_1_1"/>
  <p:tag name="KSO_WM_TAG_VERSION" val="1.0"/>
  <p:tag name="KSO_WM_BEAUTIFY_FLAG" val=""/>
  <p:tag name="KSO_WM_UNIT_FILL_FORE_SCHEMECOLOR_INDEX" val="6"/>
  <p:tag name="KSO_WM_UNIT_FILL_TYPE" val="1"/>
  <p:tag name="KSO_WM_UNIT_TEXT_FILL_FORE_SCHEMECOLOR_INDEX" val="13"/>
  <p:tag name="KSO_WM_UNIT_TEXT_FILL_TYPE" val="1"/>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1"/>
  <p:tag name="KSO_WM_UNIT_ID" val="diagram20182020_2*l_h_i*1_3_1"/>
  <p:tag name="KSO_WM_TEMPLATE_CATEGORY" val="diagram"/>
  <p:tag name="KSO_WM_TEMPLATE_INDEX" val="20182020"/>
  <p:tag name="KSO_WM_UNIT_LAYERLEVEL" val="1_1_1"/>
  <p:tag name="KSO_WM_TAG_VERSION" val="1.0"/>
  <p:tag name="KSO_WM_BEAUTIFY_FLAG" val=""/>
  <p:tag name="KSO_WM_UNIT_FILL_FORE_SCHEMECOLOR_INDEX" val="7"/>
  <p:tag name="KSO_WM_UNIT_FILL_TYPE" val="1"/>
  <p:tag name="KSO_WM_UNIT_TEXT_FILL_FORE_SCHEMECOLOR_INDEX" val="13"/>
  <p:tag name="KSO_WM_UNIT_TEXT_FILL_TYPE" val="1"/>
</p:tagLst>
</file>

<file path=ppt/tags/tag2.xml><?xml version="1.0" encoding="utf-8"?>
<p:tagLst xmlns:p="http://schemas.openxmlformats.org/presentationml/2006/main">
  <p:tag name="KSO_WM_TAG_VERSION" val="1.0"/>
  <p:tag name="KSO_WM_TEMPLATE_CATEGORY" val="custom"/>
  <p:tag name="KSO_WM_TEMPLATE_INDEX" val="20184553"/>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3"/>
  <p:tag name="KSO_WM_UNIT_ID" val="diagram20182020_2*l_h_i*1_1_3"/>
  <p:tag name="KSO_WM_TEMPLATE_CATEGORY" val="diagram"/>
  <p:tag name="KSO_WM_TEMPLATE_INDEX" val="20182020"/>
  <p:tag name="KSO_WM_UNIT_LAYERLEVEL" val="1_1_1"/>
  <p:tag name="KSO_WM_TAG_VERSION" val="1.0"/>
  <p:tag name="KSO_WM_BEAUTIFY_FLAG" val=""/>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3"/>
  <p:tag name="KSO_WM_UNIT_ID" val="diagram20182020_2*l_h_i*1_2_3"/>
  <p:tag name="KSO_WM_TEMPLATE_CATEGORY" val="diagram"/>
  <p:tag name="KSO_WM_TEMPLATE_INDEX" val="20182020"/>
  <p:tag name="KSO_WM_UNIT_LAYERLEVEL" val="1_1_1"/>
  <p:tag name="KSO_WM_TAG_VERSION" val="1.0"/>
  <p:tag name="KSO_WM_BEAUTIFY_FLAG" val=""/>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3"/>
  <p:tag name="KSO_WM_UNIT_ID" val="diagram20182020_2*l_h_i*1_3_3"/>
  <p:tag name="KSO_WM_TEMPLATE_CATEGORY" val="diagram"/>
  <p:tag name="KSO_WM_TEMPLATE_INDEX" val="20182020"/>
  <p:tag name="KSO_WM_UNIT_LAYERLEVEL" val="1_1_1"/>
  <p:tag name="KSO_WM_TAG_VERSION" val="1.0"/>
  <p:tag name="KSO_WM_BEAUTIFY_FLAG" val=""/>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6"/>
  <p:tag name="KSO_WM_UNIT_ID" val="diagram20182020_2*l_h_i*1_1_6"/>
  <p:tag name="KSO_WM_TEMPLATE_CATEGORY" val="diagram"/>
  <p:tag name="KSO_WM_TEMPLATE_INDEX" val="20182020"/>
  <p:tag name="KSO_WM_UNIT_LAYERLEVEL" val="1_1_1"/>
  <p:tag name="KSO_WM_TAG_VERSION" val="1.0"/>
  <p:tag name="KSO_WM_BEAUTIFY_FLAG" val=""/>
  <p:tag name="KSO_WM_UNIT_FILL_FORE_SCHEMECOLOR_INDEX" val="5"/>
  <p:tag name="KSO_WM_UNIT_FILL_TYPE" val="1"/>
  <p:tag name="KSO_WM_UNIT_TEXT_FILL_FORE_SCHEMECOLOR_INDEX" val="13"/>
  <p:tag name="KSO_WM_UNIT_TEXT_FILL_TYPE" val="1"/>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6"/>
  <p:tag name="KSO_WM_UNIT_ID" val="diagram20182020_2*l_h_i*1_2_6"/>
  <p:tag name="KSO_WM_TEMPLATE_CATEGORY" val="diagram"/>
  <p:tag name="KSO_WM_TEMPLATE_INDEX" val="20182020"/>
  <p:tag name="KSO_WM_UNIT_LAYERLEVEL" val="1_1_1"/>
  <p:tag name="KSO_WM_TAG_VERSION" val="1.0"/>
  <p:tag name="KSO_WM_BEAUTIFY_FLAG" val=""/>
  <p:tag name="KSO_WM_UNIT_FILL_FORE_SCHEMECOLOR_INDEX" val="6"/>
  <p:tag name="KSO_WM_UNIT_FILL_TYPE" val="1"/>
  <p:tag name="KSO_WM_UNIT_TEXT_FILL_FORE_SCHEMECOLOR_INDEX" val="13"/>
  <p:tag name="KSO_WM_UNIT_TEXT_FILL_TYPE" val="1"/>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6"/>
  <p:tag name="KSO_WM_UNIT_ID" val="diagram20182020_2*l_h_i*1_3_6"/>
  <p:tag name="KSO_WM_TEMPLATE_CATEGORY" val="diagram"/>
  <p:tag name="KSO_WM_TEMPLATE_INDEX" val="20182020"/>
  <p:tag name="KSO_WM_UNIT_LAYERLEVEL" val="1_1_1"/>
  <p:tag name="KSO_WM_TAG_VERSION" val="1.0"/>
  <p:tag name="KSO_WM_BEAUTIFY_FLAG" val=""/>
  <p:tag name="KSO_WM_UNIT_FILL_FORE_SCHEMECOLOR_INDEX" val="7"/>
  <p:tag name="KSO_WM_UNIT_FILL_TYPE" val="1"/>
  <p:tag name="KSO_WM_UNIT_TEXT_FILL_FORE_SCHEMECOLOR_INDEX" val="13"/>
  <p:tag name="KSO_WM_UNIT_TEXT_FILL_TYPE" val="1"/>
</p:tagLst>
</file>

<file path=ppt/tags/tag26.xml><?xml version="1.0" encoding="utf-8"?>
<p:tagLst xmlns:p="http://schemas.openxmlformats.org/presentationml/2006/main">
  <p:tag name="KSO_WM_TAG_VERSION" val="1.0"/>
  <p:tag name="KSO_WM_BEAUTIFY_FLAG" val=""/>
  <p:tag name="KSO_WM_TEMPLATE_CATEGORY" val="diagram"/>
  <p:tag name="KSO_WM_TEMPLATE_INDEX" val="20177797"/>
  <p:tag name="KSO_WM_DIAGRAM_GROUP_CODE" val="n1-1"/>
  <p:tag name="KSO_WM_UNIT_TYPE" val="n_i"/>
  <p:tag name="KSO_WM_UNIT_INDEX" val="1_1"/>
  <p:tag name="KSO_WM_UNIT_ID" val="diagram20177797_2*n_i*1_1"/>
  <p:tag name="KSO_WM_UNIT_LAYERLEVEL" val="1_1"/>
  <p:tag name="KSO_WM_UNIT_LINE_FORE_SCHEMECOLOR_INDEX" val="5"/>
  <p:tag name="KSO_WM_UNIT_LINE_FILL_TYPE" val="2"/>
</p:tagLst>
</file>

<file path=ppt/tags/tag27.xml><?xml version="1.0" encoding="utf-8"?>
<p:tagLst xmlns:p="http://schemas.openxmlformats.org/presentationml/2006/main">
  <p:tag name="KSO_WM_TAG_VERSION" val="1.0"/>
  <p:tag name="KSO_WM_BEAUTIFY_FLAG" val=""/>
  <p:tag name="KSO_WM_TEMPLATE_CATEGORY" val="diagram"/>
  <p:tag name="KSO_WM_TEMPLATE_INDEX" val="20177797"/>
  <p:tag name="KSO_WM_DIAGRAM_GROUP_CODE" val="n1-1"/>
  <p:tag name="KSO_WM_UNIT_TYPE" val="n_i"/>
  <p:tag name="KSO_WM_UNIT_INDEX" val="1_2"/>
  <p:tag name="KSO_WM_UNIT_ID" val="diagram20177797_2*n_i*1_2"/>
  <p:tag name="KSO_WM_UNIT_LAYERLEVEL" val="1_1"/>
  <p:tag name="KSO_WM_UNIT_LINE_FORE_SCHEMECOLOR_INDEX" val="5"/>
  <p:tag name="KSO_WM_UNIT_LINE_FILL_TYPE" val="2"/>
  <p:tag name="KSO_WM_UNIT_TEXT_FILL_FORE_SCHEMECOLOR_INDEX" val="13"/>
  <p:tag name="KSO_WM_UNIT_TEXT_FILL_TYPE" val="1"/>
</p:tagLst>
</file>

<file path=ppt/tags/tag28.xml><?xml version="1.0" encoding="utf-8"?>
<p:tagLst xmlns:p="http://schemas.openxmlformats.org/presentationml/2006/main">
  <p:tag name="KSO_WM_TAG_VERSION" val="1.0"/>
  <p:tag name="KSO_WM_BEAUTIFY_FLAG" val=""/>
  <p:tag name="KSO_WM_TEMPLATE_CATEGORY" val="diagram"/>
  <p:tag name="KSO_WM_TEMPLATE_INDEX" val="20177797"/>
  <p:tag name="KSO_WM_DIAGRAM_GROUP_CODE" val="n1-1"/>
  <p:tag name="KSO_WM_UNIT_TYPE" val="n_h_i"/>
  <p:tag name="KSO_WM_UNIT_INDEX" val="1_1_1"/>
  <p:tag name="KSO_WM_UNIT_ID" val="diagram20177797_2*n_h_i*1_1_1"/>
  <p:tag name="KSO_WM_UNIT_LAYERLEVEL" val="1_1_1"/>
</p:tagLst>
</file>

<file path=ppt/tags/tag29.xml><?xml version="1.0" encoding="utf-8"?>
<p:tagLst xmlns:p="http://schemas.openxmlformats.org/presentationml/2006/main">
  <p:tag name="KSO_WM_TAG_VERSION" val="1.0"/>
  <p:tag name="KSO_WM_BEAUTIFY_FLAG" val=""/>
  <p:tag name="KSO_WM_TEMPLATE_CATEGORY" val="diagram"/>
  <p:tag name="KSO_WM_TEMPLATE_INDEX" val="20177797"/>
  <p:tag name="KSO_WM_DIAGRAM_GROUP_CODE" val="n1-1"/>
  <p:tag name="KSO_WM_UNIT_TYPE" val="n_h_i"/>
  <p:tag name="KSO_WM_UNIT_INDEX" val="1_1_2"/>
  <p:tag name="KSO_WM_UNIT_ID" val="diagram20177797_2*n_h_i*1_1_2"/>
  <p:tag name="KSO_WM_UNIT_LAYERLEVEL" val="1_1_1"/>
  <p:tag name="KSO_WM_UNIT_FILL_FORE_SCHEMECOLOR_INDEX" val="5"/>
  <p:tag name="KSO_WM_UNIT_FILL_TYPE" val="1"/>
  <p:tag name="KSO_WM_UNIT_TEXT_FILL_FORE_SCHEMECOLOR_INDEX" val="13"/>
  <p:tag name="KSO_WM_UNIT_TEXT_FILL_TYPE" val="1"/>
</p:tagLst>
</file>

<file path=ppt/tags/tag3.xml><?xml version="1.0" encoding="utf-8"?>
<p:tagLst xmlns:p="http://schemas.openxmlformats.org/presentationml/2006/main">
  <p:tag name="KSO_WM_TEMPLATE_TOPIC_DEFAULT" val="1"/>
  <p:tag name="KSO_WM_TEMPLATE_JOB_ID" val="2"/>
  <p:tag name="KSO_WM_TEMPLATE_SCENE_ID" val="1"/>
  <p:tag name="KSO_WM_TEMPLATE_OUTLINE_ID" val="15"/>
  <p:tag name="KSO_WM_TEMPLATE_TOPIC_ID" val="2869567"/>
  <p:tag name="KSO_WM_BEAUTIFY_FLAG" val="#wm#"/>
  <p:tag name="KSO_WM_TAG_VERSION" val="1.0"/>
  <p:tag name="KSO_WM_TEMPLATE_INDEX" val="20184553"/>
  <p:tag name="KSO_WM_TEMPLATE_CATEGORY" val="custom"/>
  <p:tag name="KSO_WM_TEMPLATE_THUMBS_INDEX" val="1"/>
</p:tagLst>
</file>

<file path=ppt/tags/tag30.xml><?xml version="1.0" encoding="utf-8"?>
<p:tagLst xmlns:p="http://schemas.openxmlformats.org/presentationml/2006/main">
  <p:tag name="KSO_WM_TAG_VERSION" val="1.0"/>
  <p:tag name="KSO_WM_BEAUTIFY_FLAG" val=""/>
  <p:tag name="KSO_WM_TEMPLATE_CATEGORY" val="diagram"/>
  <p:tag name="KSO_WM_TEMPLATE_INDEX" val="20177797"/>
  <p:tag name="KSO_WM_DIAGRAM_GROUP_CODE" val="n1-1"/>
  <p:tag name="KSO_WM_UNIT_TYPE" val="n_h_i"/>
  <p:tag name="KSO_WM_UNIT_INDEX" val="1_1_3"/>
  <p:tag name="KSO_WM_UNIT_ID" val="diagram20177797_2*n_h_i*1_1_3"/>
  <p:tag name="KSO_WM_UNIT_LAYERLEVEL" val="1_1_1"/>
  <p:tag name="KSO_WM_UNIT_FILL_FORE_SCHEMECOLOR_INDEX" val="5"/>
  <p:tag name="KSO_WM_UNIT_FILL_TYPE" val="1"/>
  <p:tag name="KSO_WM_UNIT_TEXT_FILL_FORE_SCHEMECOLOR_INDEX" val="13"/>
  <p:tag name="KSO_WM_UNIT_TEXT_FILL_TYPE" val="1"/>
</p:tagLst>
</file>

<file path=ppt/tags/tag31.xml><?xml version="1.0" encoding="utf-8"?>
<p:tagLst xmlns:p="http://schemas.openxmlformats.org/presentationml/2006/main">
  <p:tag name="KSO_WM_TAG_VERSION" val="1.0"/>
  <p:tag name="KSO_WM_BEAUTIFY_FLAG" val=""/>
  <p:tag name="KSO_WM_TEMPLATE_CATEGORY" val="diagram"/>
  <p:tag name="KSO_WM_TEMPLATE_INDEX" val="20177797"/>
  <p:tag name="KSO_WM_DIAGRAM_GROUP_CODE" val="n1-1"/>
  <p:tag name="KSO_WM_UNIT_TYPE" val="n_h_i"/>
  <p:tag name="KSO_WM_UNIT_INDEX" val="1_2_1"/>
  <p:tag name="KSO_WM_UNIT_ID" val="diagram20177797_2*n_h_i*1_2_1"/>
  <p:tag name="KSO_WM_UNIT_LAYERLEVEL" val="1_1_1"/>
</p:tagLst>
</file>

<file path=ppt/tags/tag32.xml><?xml version="1.0" encoding="utf-8"?>
<p:tagLst xmlns:p="http://schemas.openxmlformats.org/presentationml/2006/main">
  <p:tag name="KSO_WM_TAG_VERSION" val="1.0"/>
  <p:tag name="KSO_WM_BEAUTIFY_FLAG" val=""/>
  <p:tag name="KSO_WM_TEMPLATE_CATEGORY" val="diagram"/>
  <p:tag name="KSO_WM_TEMPLATE_INDEX" val="20177797"/>
  <p:tag name="KSO_WM_DIAGRAM_GROUP_CODE" val="n1-1"/>
  <p:tag name="KSO_WM_UNIT_TYPE" val="n_h_i"/>
  <p:tag name="KSO_WM_UNIT_INDEX" val="1_2_2"/>
  <p:tag name="KSO_WM_UNIT_ID" val="diagram20177797_2*n_h_i*1_2_2"/>
  <p:tag name="KSO_WM_UNIT_LAYERLEVEL" val="1_1_1"/>
  <p:tag name="KSO_WM_UNIT_FILL_FORE_SCHEMECOLOR_INDEX" val="5"/>
  <p:tag name="KSO_WM_UNIT_FILL_TYPE" val="1"/>
  <p:tag name="KSO_WM_UNIT_TEXT_FILL_FORE_SCHEMECOLOR_INDEX" val="13"/>
  <p:tag name="KSO_WM_UNIT_TEXT_FILL_TYPE" val="1"/>
</p:tagLst>
</file>

<file path=ppt/tags/tag33.xml><?xml version="1.0" encoding="utf-8"?>
<p:tagLst xmlns:p="http://schemas.openxmlformats.org/presentationml/2006/main">
  <p:tag name="KSO_WM_TAG_VERSION" val="1.0"/>
  <p:tag name="KSO_WM_BEAUTIFY_FLAG" val=""/>
  <p:tag name="KSO_WM_TEMPLATE_CATEGORY" val="diagram"/>
  <p:tag name="KSO_WM_TEMPLATE_INDEX" val="20177797"/>
  <p:tag name="KSO_WM_DIAGRAM_GROUP_CODE" val="n1-1"/>
  <p:tag name="KSO_WM_UNIT_TYPE" val="n_h_i"/>
  <p:tag name="KSO_WM_UNIT_INDEX" val="1_2_3"/>
  <p:tag name="KSO_WM_UNIT_ID" val="diagram20177797_2*n_h_i*1_2_3"/>
  <p:tag name="KSO_WM_UNIT_LAYERLEVEL" val="1_1_1"/>
  <p:tag name="KSO_WM_UNIT_FILL_FORE_SCHEMECOLOR_INDEX" val="5"/>
  <p:tag name="KSO_WM_UNIT_FILL_TYPE" val="1"/>
  <p:tag name="KSO_WM_UNIT_TEXT_FILL_FORE_SCHEMECOLOR_INDEX" val="13"/>
  <p:tag name="KSO_WM_UNIT_TEXT_FILL_TYPE" val="1"/>
</p:tagLst>
</file>

<file path=ppt/tags/tag34.xml><?xml version="1.0" encoding="utf-8"?>
<p:tagLst xmlns:p="http://schemas.openxmlformats.org/presentationml/2006/main">
  <p:tag name="KSO_WM_TAG_VERSION" val="1.0"/>
  <p:tag name="KSO_WM_BEAUTIFY_FLAG" val=""/>
  <p:tag name="KSO_WM_TEMPLATE_CATEGORY" val="diagram"/>
  <p:tag name="KSO_WM_TEMPLATE_INDEX" val="20177797"/>
  <p:tag name="KSO_WM_DIAGRAM_GROUP_CODE" val="n1-1"/>
  <p:tag name="KSO_WM_UNIT_TYPE" val="n_h_i"/>
  <p:tag name="KSO_WM_UNIT_INDEX" val="1_3_1"/>
  <p:tag name="KSO_WM_UNIT_ID" val="diagram20177797_2*n_h_i*1_3_1"/>
  <p:tag name="KSO_WM_UNIT_LAYERLEVEL" val="1_1_1"/>
</p:tagLst>
</file>

<file path=ppt/tags/tag35.xml><?xml version="1.0" encoding="utf-8"?>
<p:tagLst xmlns:p="http://schemas.openxmlformats.org/presentationml/2006/main">
  <p:tag name="KSO_WM_TAG_VERSION" val="1.0"/>
  <p:tag name="KSO_WM_BEAUTIFY_FLAG" val=""/>
  <p:tag name="KSO_WM_TEMPLATE_CATEGORY" val="diagram"/>
  <p:tag name="KSO_WM_TEMPLATE_INDEX" val="20177797"/>
  <p:tag name="KSO_WM_DIAGRAM_GROUP_CODE" val="n1-1"/>
  <p:tag name="KSO_WM_UNIT_TYPE" val="n_h_i"/>
  <p:tag name="KSO_WM_UNIT_INDEX" val="1_3_2"/>
  <p:tag name="KSO_WM_UNIT_ID" val="diagram20177797_2*n_h_i*1_3_2"/>
  <p:tag name="KSO_WM_UNIT_LAYERLEVEL" val="1_1_1"/>
  <p:tag name="KSO_WM_UNIT_FILL_FORE_SCHEMECOLOR_INDEX" val="5"/>
  <p:tag name="KSO_WM_UNIT_FILL_TYPE" val="1"/>
  <p:tag name="KSO_WM_UNIT_TEXT_FILL_FORE_SCHEMECOLOR_INDEX" val="13"/>
  <p:tag name="KSO_WM_UNIT_TEXT_FILL_TYPE" val="1"/>
</p:tagLst>
</file>

<file path=ppt/tags/tag36.xml><?xml version="1.0" encoding="utf-8"?>
<p:tagLst xmlns:p="http://schemas.openxmlformats.org/presentationml/2006/main">
  <p:tag name="KSO_WM_TAG_VERSION" val="1.0"/>
  <p:tag name="KSO_WM_BEAUTIFY_FLAG" val=""/>
  <p:tag name="KSO_WM_TEMPLATE_CATEGORY" val="diagram"/>
  <p:tag name="KSO_WM_TEMPLATE_INDEX" val="20177797"/>
  <p:tag name="KSO_WM_DIAGRAM_GROUP_CODE" val="n1-1"/>
  <p:tag name="KSO_WM_UNIT_TYPE" val="n_h_i"/>
  <p:tag name="KSO_WM_UNIT_INDEX" val="1_3_3"/>
  <p:tag name="KSO_WM_UNIT_ID" val="diagram20177797_2*n_h_i*1_3_3"/>
  <p:tag name="KSO_WM_UNIT_LAYERLEVEL" val="1_1_1"/>
  <p:tag name="KSO_WM_UNIT_FILL_FORE_SCHEMECOLOR_INDEX" val="5"/>
  <p:tag name="KSO_WM_UNIT_FILL_TYPE" val="1"/>
  <p:tag name="KSO_WM_UNIT_TEXT_FILL_FORE_SCHEMECOLOR_INDEX" val="13"/>
  <p:tag name="KSO_WM_UNIT_TEXT_FILL_TYPE" val="1"/>
</p:tagLst>
</file>

<file path=ppt/tags/tag37.xml><?xml version="1.0" encoding="utf-8"?>
<p:tagLst xmlns:p="http://schemas.openxmlformats.org/presentationml/2006/main">
  <p:tag name="KSO_WM_TAG_VERSION" val="1.0"/>
  <p:tag name="KSO_WM_BEAUTIFY_FLAG" val=""/>
  <p:tag name="KSO_WM_TEMPLATE_CATEGORY" val="diagram"/>
  <p:tag name="KSO_WM_TEMPLATE_INDEX" val="20177797"/>
  <p:tag name="KSO_WM_DIAGRAM_GROUP_CODE" val="n1-1"/>
  <p:tag name="KSO_WM_UNIT_TYPE" val="n_h_f"/>
  <p:tag name="KSO_WM_UNIT_INDEX" val="1_1_1"/>
  <p:tag name="KSO_WM_UNIT_ID" val="diagram20177797_2*n_h_f*1_1_1"/>
  <p:tag name="KSO_WM_UNIT_LAYERLEVEL" val="1_1_1"/>
  <p:tag name="KSO_WM_UNIT_VALUE" val="14"/>
  <p:tag name="KSO_WM_UNIT_HIGHLIGHT" val="0"/>
  <p:tag name="KSO_WM_UNIT_COMPATIBLE" val="0"/>
  <p:tag name="KSO_WM_UNIT_CLEAR" val="0"/>
  <p:tag name="KSO_WM_UNIT_PRESET_TEXT_INDEX" val="2"/>
  <p:tag name="KSO_WM_UNIT_PRESET_TEXT_LEN" val="10"/>
  <p:tag name="KSO_WM_UNIT_TEXT_FILL_FORE_SCHEMECOLOR_INDEX" val="13"/>
  <p:tag name="KSO_WM_UNIT_TEXT_FILL_TYPE" val="1"/>
</p:tagLst>
</file>

<file path=ppt/tags/tag38.xml><?xml version="1.0" encoding="utf-8"?>
<p:tagLst xmlns:p="http://schemas.openxmlformats.org/presentationml/2006/main">
  <p:tag name="KSO_WM_TAG_VERSION" val="1.0"/>
  <p:tag name="KSO_WM_BEAUTIFY_FLAG" val=""/>
  <p:tag name="KSO_WM_TEMPLATE_CATEGORY" val="diagram"/>
  <p:tag name="KSO_WM_TEMPLATE_INDEX" val="20177797"/>
  <p:tag name="KSO_WM_DIAGRAM_GROUP_CODE" val="n1-1"/>
  <p:tag name="KSO_WM_UNIT_TYPE" val="n_h_f"/>
  <p:tag name="KSO_WM_UNIT_INDEX" val="1_1_1"/>
  <p:tag name="KSO_WM_UNIT_ID" val="diagram20177797_2*n_h_f*1_1_1"/>
  <p:tag name="KSO_WM_UNIT_LAYERLEVEL" val="1_1_1"/>
  <p:tag name="KSO_WM_UNIT_VALUE" val="14"/>
  <p:tag name="KSO_WM_UNIT_HIGHLIGHT" val="0"/>
  <p:tag name="KSO_WM_UNIT_COMPATIBLE" val="0"/>
  <p:tag name="KSO_WM_UNIT_CLEAR" val="0"/>
  <p:tag name="KSO_WM_UNIT_PRESET_TEXT_INDEX" val="2"/>
  <p:tag name="KSO_WM_UNIT_PRESET_TEXT_LEN" val="10"/>
  <p:tag name="KSO_WM_UNIT_TEXT_FILL_FORE_SCHEMECOLOR_INDEX" val="13"/>
  <p:tag name="KSO_WM_UNIT_TEXT_FILL_TYPE" val="1"/>
</p:tagLst>
</file>

<file path=ppt/tags/tag39.xml><?xml version="1.0" encoding="utf-8"?>
<p:tagLst xmlns:p="http://schemas.openxmlformats.org/presentationml/2006/main">
  <p:tag name="KSO_WM_TAG_VERSION" val="1.0"/>
  <p:tag name="KSO_WM_BEAUTIFY_FLAG" val=""/>
  <p:tag name="KSO_WM_TEMPLATE_CATEGORY" val="diagram"/>
  <p:tag name="KSO_WM_TEMPLATE_INDEX" val="20177797"/>
  <p:tag name="KSO_WM_DIAGRAM_GROUP_CODE" val="n1-1"/>
  <p:tag name="KSO_WM_UNIT_TYPE" val="n_h_f"/>
  <p:tag name="KSO_WM_UNIT_INDEX" val="1_1_1"/>
  <p:tag name="KSO_WM_UNIT_ID" val="diagram20177797_2*n_h_f*1_1_1"/>
  <p:tag name="KSO_WM_UNIT_LAYERLEVEL" val="1_1_1"/>
  <p:tag name="KSO_WM_UNIT_VALUE" val="14"/>
  <p:tag name="KSO_WM_UNIT_HIGHLIGHT" val="0"/>
  <p:tag name="KSO_WM_UNIT_COMPATIBLE" val="0"/>
  <p:tag name="KSO_WM_UNIT_CLEAR" val="0"/>
  <p:tag name="KSO_WM_UNIT_PRESET_TEXT_INDEX" val="2"/>
  <p:tag name="KSO_WM_UNIT_PRESET_TEXT_LEN" val="10"/>
  <p:tag name="KSO_WM_UNIT_TEXT_FILL_FORE_SCHEMECOLOR_INDEX" val="13"/>
  <p:tag name="KSO_WM_UNIT_TEXT_FILL_TYPE" val="1"/>
</p:tagLst>
</file>

<file path=ppt/tags/tag4.xml><?xml version="1.0" encoding="utf-8"?>
<p:tagLst xmlns:p="http://schemas.openxmlformats.org/presentationml/2006/main">
  <p:tag name="KSO_WM_BEAUTIFY_FLAG" val=""/>
</p:tagLst>
</file>

<file path=ppt/tags/tag40.xml><?xml version="1.0" encoding="utf-8"?>
<p:tagLst xmlns:p="http://schemas.openxmlformats.org/presentationml/2006/main">
  <p:tag name="KSO_WM_BEAUTIFY_FLAG" val=""/>
</p:tagLst>
</file>

<file path=ppt/tags/tag41.xml><?xml version="1.0" encoding="utf-8"?>
<p:tagLst xmlns:p="http://schemas.openxmlformats.org/presentationml/2006/main">
  <p:tag name="KSO_WM_BEAUTIFY_FLAG" val=""/>
</p:tagLst>
</file>

<file path=ppt/tags/tag42.xml><?xml version="1.0" encoding="utf-8"?>
<p:tagLst xmlns:p="http://schemas.openxmlformats.org/presentationml/2006/main">
  <p:tag name="KSO_WM_BEAUTIFY_FLAG" val=""/>
</p:tagLst>
</file>

<file path=ppt/tags/tag43.xml><?xml version="1.0" encoding="utf-8"?>
<p:tagLst xmlns:p="http://schemas.openxmlformats.org/presentationml/2006/main">
  <p:tag name="KSO_WM_BEAUTIFY_FLAG" val=""/>
</p:tagLst>
</file>

<file path=ppt/tags/tag44.xml><?xml version="1.0" encoding="utf-8"?>
<p:tagLst xmlns:p="http://schemas.openxmlformats.org/presentationml/2006/main">
  <p:tag name="KSO_WM_TAG_VERSION" val="1.0"/>
  <p:tag name="KSO_WM_BEAUTIFY_FLAG" val=""/>
  <p:tag name="KSO_WM_TEMPLATE_CATEGORY" val="diagram"/>
  <p:tag name="KSO_WM_TEMPLATE_INDEX" val="20177797"/>
  <p:tag name="KSO_WM_DIAGRAM_GROUP_CODE" val="n1-1"/>
  <p:tag name="KSO_WM_UNIT_TYPE" val="n_h_f"/>
  <p:tag name="KSO_WM_UNIT_INDEX" val="1_3_1"/>
  <p:tag name="KSO_WM_UNIT_ID" val="diagram20177797_2*n_h_f*1_3_1"/>
  <p:tag name="KSO_WM_UNIT_LAYERLEVEL" val="1_1_1"/>
  <p:tag name="KSO_WM_UNIT_VALUE" val="14"/>
  <p:tag name="KSO_WM_UNIT_HIGHLIGHT" val="0"/>
  <p:tag name="KSO_WM_UNIT_COMPATIBLE" val="0"/>
  <p:tag name="KSO_WM_UNIT_CLEAR" val="0"/>
  <p:tag name="KSO_WM_UNIT_PRESET_TEXT_INDEX" val="2"/>
  <p:tag name="KSO_WM_UNIT_PRESET_TEXT_LEN" val="10"/>
  <p:tag name="KSO_WM_UNIT_TEXT_FILL_FORE_SCHEMECOLOR_INDEX" val="13"/>
  <p:tag name="KSO_WM_UNIT_TEXT_FILL_TYPE" val="1"/>
</p:tagLst>
</file>

<file path=ppt/tags/tag45.xml><?xml version="1.0" encoding="utf-8"?>
<p:tagLst xmlns:p="http://schemas.openxmlformats.org/presentationml/2006/main">
  <p:tag name="KSO_WM_TAG_VERSION" val="1.0"/>
  <p:tag name="KSO_WM_BEAUTIFY_FLAG" val=""/>
  <p:tag name="KSO_WM_TEMPLATE_CATEGORY" val="diagram"/>
  <p:tag name="KSO_WM_TEMPLATE_INDEX" val="20177797"/>
  <p:tag name="KSO_WM_DIAGRAM_GROUP_CODE" val="n1-1"/>
  <p:tag name="KSO_WM_UNIT_TYPE" val="n_h_f"/>
  <p:tag name="KSO_WM_UNIT_INDEX" val="1_3_1"/>
  <p:tag name="KSO_WM_UNIT_ID" val="diagram20177797_2*n_h_f*1_3_1"/>
  <p:tag name="KSO_WM_UNIT_LAYERLEVEL" val="1_1_1"/>
  <p:tag name="KSO_WM_UNIT_VALUE" val="14"/>
  <p:tag name="KSO_WM_UNIT_HIGHLIGHT" val="0"/>
  <p:tag name="KSO_WM_UNIT_COMPATIBLE" val="0"/>
  <p:tag name="KSO_WM_UNIT_CLEAR" val="0"/>
  <p:tag name="KSO_WM_UNIT_PRESET_TEXT_INDEX" val="2"/>
  <p:tag name="KSO_WM_UNIT_PRESET_TEXT_LEN" val="10"/>
  <p:tag name="KSO_WM_UNIT_TEXT_FILL_FORE_SCHEMECOLOR_INDEX" val="13"/>
  <p:tag name="KSO_WM_UNIT_TEXT_FILL_TYPE" val="1"/>
</p:tagLst>
</file>

<file path=ppt/tags/tag46.xml><?xml version="1.0" encoding="utf-8"?>
<p:tagLst xmlns:p="http://schemas.openxmlformats.org/presentationml/2006/main">
  <p:tag name="KSO_WM_BEAUTIFY_FLAG" val=""/>
</p:tagLst>
</file>

<file path=ppt/tags/tag47.xml><?xml version="1.0" encoding="utf-8"?>
<p:tagLst xmlns:p="http://schemas.openxmlformats.org/presentationml/2006/main">
  <p:tag name="KSO_WM_TAG_VERSION" val="1.0"/>
  <p:tag name="KSO_WM_BEAUTIFY_FLAG" val=""/>
  <p:tag name="KSO_WM_TEMPLATE_CATEGORY" val="diagram"/>
  <p:tag name="KSO_WM_TEMPLATE_INDEX" val="20177797"/>
  <p:tag name="KSO_WM_DIAGRAM_GROUP_CODE" val="n1-1"/>
  <p:tag name="KSO_WM_UNIT_TYPE" val="n_h_f"/>
  <p:tag name="KSO_WM_UNIT_INDEX" val="1_3_1"/>
  <p:tag name="KSO_WM_UNIT_ID" val="diagram20177797_2*n_h_f*1_3_1"/>
  <p:tag name="KSO_WM_UNIT_LAYERLEVEL" val="1_1_1"/>
  <p:tag name="KSO_WM_UNIT_VALUE" val="14"/>
  <p:tag name="KSO_WM_UNIT_HIGHLIGHT" val="0"/>
  <p:tag name="KSO_WM_UNIT_COMPATIBLE" val="0"/>
  <p:tag name="KSO_WM_UNIT_CLEAR" val="0"/>
  <p:tag name="KSO_WM_UNIT_PRESET_TEXT_INDEX" val="2"/>
  <p:tag name="KSO_WM_UNIT_PRESET_TEXT_LEN" val="10"/>
  <p:tag name="KSO_WM_UNIT_TEXT_FILL_FORE_SCHEMECOLOR_INDEX" val="13"/>
  <p:tag name="KSO_WM_UNIT_TEXT_FILL_TYPE" val="1"/>
</p:tagLst>
</file>

<file path=ppt/tags/tag48.xml><?xml version="1.0" encoding="utf-8"?>
<p:tagLst xmlns:p="http://schemas.openxmlformats.org/presentationml/2006/main">
  <p:tag name="KSO_WM_TAG_VERSION" val="1.0"/>
  <p:tag name="KSO_WM_BEAUTIFY_FLAG" val=""/>
  <p:tag name="KSO_WM_TEMPLATE_CATEGORY" val="diagram"/>
  <p:tag name="KSO_WM_TEMPLATE_INDEX" val="20177797"/>
  <p:tag name="KSO_WM_DIAGRAM_GROUP_CODE" val="n1-1"/>
  <p:tag name="KSO_WM_UNIT_TYPE" val="n_h_f"/>
  <p:tag name="KSO_WM_UNIT_INDEX" val="1_3_1"/>
  <p:tag name="KSO_WM_UNIT_ID" val="diagram20177797_2*n_h_f*1_3_1"/>
  <p:tag name="KSO_WM_UNIT_LAYERLEVEL" val="1_1_1"/>
  <p:tag name="KSO_WM_UNIT_VALUE" val="14"/>
  <p:tag name="KSO_WM_UNIT_HIGHLIGHT" val="0"/>
  <p:tag name="KSO_WM_UNIT_COMPATIBLE" val="0"/>
  <p:tag name="KSO_WM_UNIT_CLEAR" val="0"/>
  <p:tag name="KSO_WM_UNIT_PRESET_TEXT_INDEX" val="2"/>
  <p:tag name="KSO_WM_UNIT_PRESET_TEXT_LEN" val="10"/>
  <p:tag name="KSO_WM_UNIT_TEXT_FILL_FORE_SCHEMECOLOR_INDEX" val="13"/>
  <p:tag name="KSO_WM_UNIT_TEXT_FILL_TYPE" val="1"/>
</p:tagLst>
</file>

<file path=ppt/tags/tag49.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1_1"/>
  <p:tag name="KSO_WM_UNIT_ID" val="diagram20200191_3*m_h_i*1_1_1"/>
  <p:tag name="KSO_WM_TEMPLATE_CATEGORY" val="diagram"/>
  <p:tag name="KSO_WM_TEMPLATE_INDEX" val="20200191"/>
  <p:tag name="KSO_WM_UNIT_LAYERLEVEL" val="1_1_1"/>
  <p:tag name="KSO_WM_TAG_VERSION" val="1.0"/>
  <p:tag name="KSO_WM_BEAUTIFY_FLAG" val="#wm#"/>
  <p:tag name="KSO_WM_UNIT_FILL_FORE_SCHEMECOLOR_INDEX" val="5"/>
  <p:tag name="KSO_WM_UNIT_FILL_TYPE" val="1"/>
  <p:tag name="KSO_WM_UNIT_TEXT_FILL_FORE_SCHEMECOLOR_INDEX" val="2"/>
  <p:tag name="KSO_WM_UNIT_TEXT_FILL_TYPE" val="1"/>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1_2"/>
  <p:tag name="KSO_WM_UNIT_ID" val="diagram20200191_3*m_h_i*1_1_2"/>
  <p:tag name="KSO_WM_TEMPLATE_CATEGORY" val="diagram"/>
  <p:tag name="KSO_WM_TEMPLATE_INDEX" val="20200191"/>
  <p:tag name="KSO_WM_UNIT_LAYERLEVEL" val="1_1_1"/>
  <p:tag name="KSO_WM_TAG_VERSION" val="1.0"/>
  <p:tag name="KSO_WM_BEAUTIFY_FLAG" val="#wm#"/>
  <p:tag name="KSO_WM_UNIT_LINE_FORE_SCHEMECOLOR_INDEX" val="14"/>
  <p:tag name="KSO_WM_UNIT_LINE_FILL_TYPE" val="2"/>
</p:tagLst>
</file>

<file path=ppt/tags/tag52.xml><?xml version="1.0" encoding="utf-8"?>
<p:tagLst xmlns:p="http://schemas.openxmlformats.org/presentationml/2006/main">
  <p:tag name="KSO_WM_UNIT_NOCLEAR" val="0"/>
  <p:tag name="KSO_WM_UNIT_VALUE" val="28"/>
  <p:tag name="KSO_WM_UNIT_HIGHLIGHT" val="0"/>
  <p:tag name="KSO_WM_UNIT_COMPATIBLE" val="0"/>
  <p:tag name="KSO_WM_UNIT_DIAGRAM_ISNUMVISUAL" val="0"/>
  <p:tag name="KSO_WM_UNIT_DIAGRAM_ISREFERUNIT" val="0"/>
  <p:tag name="KSO_WM_DIAGRAM_GROUP_CODE" val="m1-1"/>
  <p:tag name="KSO_WM_UNIT_TYPE" val="m_h_f"/>
  <p:tag name="KSO_WM_UNIT_INDEX" val="1_1_1"/>
  <p:tag name="KSO_WM_UNIT_ID" val="diagram20200191_3*m_h_f*1_1_1"/>
  <p:tag name="KSO_WM_TEMPLATE_CATEGORY" val="diagram"/>
  <p:tag name="KSO_WM_TEMPLATE_INDEX" val="20200191"/>
  <p:tag name="KSO_WM_UNIT_LAYERLEVEL" val="1_1_1"/>
  <p:tag name="KSO_WM_TAG_VERSION" val="1.0"/>
  <p:tag name="KSO_WM_BEAUTIFY_FLAG" val="#wm#"/>
  <p:tag name="KSO_WM_UNIT_PRESET_TEXT" val="单击此处添加文本具体内容，简明扼要的阐述您的观点。"/>
  <p:tag name="KSO_WM_UNIT_TEXT_FILL_FORE_SCHEMECOLOR_INDEX" val="14"/>
  <p:tag name="KSO_WM_UNIT_TEXT_FILL_TYPE" val="1"/>
</p:tagLst>
</file>

<file path=ppt/tags/tag53.xml><?xml version="1.0" encoding="utf-8"?>
<p:tagLst xmlns:p="http://schemas.openxmlformats.org/presentationml/2006/main">
  <p:tag name="KSO_WM_UNIT_ISCONTENTSTITLE" val="0"/>
  <p:tag name="KSO_WM_UNIT_NOCLEAR" val="0"/>
  <p:tag name="KSO_WM_UNIT_VALUE" val="9"/>
  <p:tag name="KSO_WM_UNIT_HIGHLIGHT" val="0"/>
  <p:tag name="KSO_WM_UNIT_COMPATIBLE" val="0"/>
  <p:tag name="KSO_WM_UNIT_DIAGRAM_ISNUMVISUAL" val="0"/>
  <p:tag name="KSO_WM_UNIT_DIAGRAM_ISREFERUNIT" val="0"/>
  <p:tag name="KSO_WM_DIAGRAM_GROUP_CODE" val="m1-1"/>
  <p:tag name="KSO_WM_UNIT_TYPE" val="m_h_a"/>
  <p:tag name="KSO_WM_UNIT_INDEX" val="1_1_1"/>
  <p:tag name="KSO_WM_UNIT_ID" val="diagram20200191_3*m_h_a*1_1_1"/>
  <p:tag name="KSO_WM_TEMPLATE_CATEGORY" val="diagram"/>
  <p:tag name="KSO_WM_TEMPLATE_INDEX" val="20200191"/>
  <p:tag name="KSO_WM_UNIT_LAYERLEVEL" val="1_1_1"/>
  <p:tag name="KSO_WM_TAG_VERSION" val="1.0"/>
  <p:tag name="KSO_WM_BEAUTIFY_FLAG" val="#wm#"/>
  <p:tag name="KSO_WM_UNIT_PRESET_TEXT" val="添加标题"/>
  <p:tag name="KSO_WM_UNIT_TEXT_FILL_FORE_SCHEMECOLOR_INDEX" val="14"/>
  <p:tag name="KSO_WM_UNIT_TEXT_FILL_TYPE" val="1"/>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1_4"/>
  <p:tag name="KSO_WM_UNIT_ID" val="diagram20200191_3*m_h_i*1_1_4"/>
  <p:tag name="KSO_WM_TEMPLATE_CATEGORY" val="diagram"/>
  <p:tag name="KSO_WM_TEMPLATE_INDEX" val="20200191"/>
  <p:tag name="KSO_WM_UNIT_LAYERLEVEL" val="1_1_1"/>
  <p:tag name="KSO_WM_TAG_VERSION" val="1.0"/>
  <p:tag name="KSO_WM_BEAUTIFY_FLAG" val="#wm#"/>
  <p:tag name="KSO_WM_UNIT_FILL_FORE_SCHEMECOLOR_INDEX" val="5"/>
  <p:tag name="KSO_WM_UNIT_FILL_TYPE" val="1"/>
  <p:tag name="KSO_WM_UNIT_TEXT_FILL_FORE_SCHEMECOLOR_INDEX" val="13"/>
  <p:tag name="KSO_WM_UNIT_TEXT_FILL_TYPE" val="1"/>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1_5"/>
  <p:tag name="KSO_WM_UNIT_ID" val="diagram20200191_3*m_h_i*1_1_5"/>
  <p:tag name="KSO_WM_TEMPLATE_CATEGORY" val="diagram"/>
  <p:tag name="KSO_WM_TEMPLATE_INDEX" val="20200191"/>
  <p:tag name="KSO_WM_UNIT_LAYERLEVEL" val="1_1_1"/>
  <p:tag name="KSO_WM_TAG_VERSION" val="1.0"/>
  <p:tag name="KSO_WM_BEAUTIFY_FLAG" val="#wm#"/>
  <p:tag name="KSO_WM_UNIT_FILL_FORE_SCHEMECOLOR_INDEX" val="5"/>
  <p:tag name="KSO_WM_UNIT_FILL_TYPE" val="1"/>
  <p:tag name="KSO_WM_UNIT_TEXT_FILL_FORE_SCHEMECOLOR_INDEX" val="13"/>
  <p:tag name="KSO_WM_UNIT_TEXT_FILL_TYPE" val="1"/>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2_1"/>
  <p:tag name="KSO_WM_UNIT_ID" val="diagram20200191_3*m_h_i*1_2_1"/>
  <p:tag name="KSO_WM_TEMPLATE_CATEGORY" val="diagram"/>
  <p:tag name="KSO_WM_TEMPLATE_INDEX" val="20200191"/>
  <p:tag name="KSO_WM_UNIT_LAYERLEVEL" val="1_1_1"/>
  <p:tag name="KSO_WM_TAG_VERSION" val="1.0"/>
  <p:tag name="KSO_WM_BEAUTIFY_FLAG" val="#wm#"/>
  <p:tag name="KSO_WM_UNIT_FILL_FORE_SCHEMECOLOR_INDEX" val="6"/>
  <p:tag name="KSO_WM_UNIT_FILL_TYPE" val="1"/>
  <p:tag name="KSO_WM_UNIT_TEXT_FILL_FORE_SCHEMECOLOR_INDEX" val="2"/>
  <p:tag name="KSO_WM_UNIT_TEXT_FILL_TYPE" val="1"/>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2_2"/>
  <p:tag name="KSO_WM_UNIT_ID" val="diagram20200191_3*m_h_i*1_2_2"/>
  <p:tag name="KSO_WM_TEMPLATE_CATEGORY" val="diagram"/>
  <p:tag name="KSO_WM_TEMPLATE_INDEX" val="20200191"/>
  <p:tag name="KSO_WM_UNIT_LAYERLEVEL" val="1_1_1"/>
  <p:tag name="KSO_WM_TAG_VERSION" val="1.0"/>
  <p:tag name="KSO_WM_BEAUTIFY_FLAG" val="#wm#"/>
  <p:tag name="KSO_WM_UNIT_LINE_FORE_SCHEMECOLOR_INDEX" val="14"/>
  <p:tag name="KSO_WM_UNIT_LINE_FILL_TYPE" val="2"/>
</p:tagLst>
</file>

<file path=ppt/tags/tag58.xml><?xml version="1.0" encoding="utf-8"?>
<p:tagLst xmlns:p="http://schemas.openxmlformats.org/presentationml/2006/main">
  <p:tag name="KSO_WM_UNIT_NOCLEAR" val="0"/>
  <p:tag name="KSO_WM_UNIT_VALUE" val="28"/>
  <p:tag name="KSO_WM_UNIT_HIGHLIGHT" val="0"/>
  <p:tag name="KSO_WM_UNIT_COMPATIBLE" val="0"/>
  <p:tag name="KSO_WM_UNIT_DIAGRAM_ISNUMVISUAL" val="0"/>
  <p:tag name="KSO_WM_UNIT_DIAGRAM_ISREFERUNIT" val="0"/>
  <p:tag name="KSO_WM_DIAGRAM_GROUP_CODE" val="m1-1"/>
  <p:tag name="KSO_WM_UNIT_TYPE" val="m_h_f"/>
  <p:tag name="KSO_WM_UNIT_INDEX" val="1_2_1"/>
  <p:tag name="KSO_WM_UNIT_ID" val="diagram20200191_3*m_h_f*1_2_1"/>
  <p:tag name="KSO_WM_TEMPLATE_CATEGORY" val="diagram"/>
  <p:tag name="KSO_WM_TEMPLATE_INDEX" val="20200191"/>
  <p:tag name="KSO_WM_UNIT_LAYERLEVEL" val="1_1_1"/>
  <p:tag name="KSO_WM_TAG_VERSION" val="1.0"/>
  <p:tag name="KSO_WM_BEAUTIFY_FLAG" val="#wm#"/>
  <p:tag name="KSO_WM_UNIT_PRESET_TEXT" val="单击此处添加文本具体内容，简明扼要的阐述您的观点。"/>
  <p:tag name="KSO_WM_UNIT_TEXT_FILL_FORE_SCHEMECOLOR_INDEX" val="14"/>
  <p:tag name="KSO_WM_UNIT_TEXT_FILL_TYPE" val="1"/>
</p:tagLst>
</file>

<file path=ppt/tags/tag59.xml><?xml version="1.0" encoding="utf-8"?>
<p:tagLst xmlns:p="http://schemas.openxmlformats.org/presentationml/2006/main">
  <p:tag name="KSO_WM_UNIT_ISCONTENTSTITLE" val="0"/>
  <p:tag name="KSO_WM_UNIT_NOCLEAR" val="0"/>
  <p:tag name="KSO_WM_UNIT_VALUE" val="9"/>
  <p:tag name="KSO_WM_UNIT_HIGHLIGHT" val="0"/>
  <p:tag name="KSO_WM_UNIT_COMPATIBLE" val="0"/>
  <p:tag name="KSO_WM_UNIT_DIAGRAM_ISNUMVISUAL" val="0"/>
  <p:tag name="KSO_WM_UNIT_DIAGRAM_ISREFERUNIT" val="0"/>
  <p:tag name="KSO_WM_DIAGRAM_GROUP_CODE" val="m1-1"/>
  <p:tag name="KSO_WM_UNIT_TYPE" val="m_h_a"/>
  <p:tag name="KSO_WM_UNIT_INDEX" val="1_2_1"/>
  <p:tag name="KSO_WM_UNIT_ID" val="diagram20200191_3*m_h_a*1_2_1"/>
  <p:tag name="KSO_WM_TEMPLATE_CATEGORY" val="diagram"/>
  <p:tag name="KSO_WM_TEMPLATE_INDEX" val="20200191"/>
  <p:tag name="KSO_WM_UNIT_LAYERLEVEL" val="1_1_1"/>
  <p:tag name="KSO_WM_TAG_VERSION" val="1.0"/>
  <p:tag name="KSO_WM_BEAUTIFY_FLAG" val="#wm#"/>
  <p:tag name="KSO_WM_UNIT_PRESET_TEXT" val="添加标题"/>
  <p:tag name="KSO_WM_UNIT_TEXT_FILL_FORE_SCHEMECOLOR_INDEX" val="14"/>
  <p:tag name="KSO_WM_UNIT_TEXT_FILL_TYPE" val="1"/>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5"/>
  <p:tag name="KSO_WM_UNIT_ID" val="diagram20182020_2*l_h_i*1_1_5"/>
  <p:tag name="KSO_WM_TEMPLATE_CATEGORY" val="diagram"/>
  <p:tag name="KSO_WM_TEMPLATE_INDEX" val="20182020"/>
  <p:tag name="KSO_WM_UNIT_LAYERLEVEL" val="1_1_1"/>
  <p:tag name="KSO_WM_TAG_VERSION" val="1.0"/>
  <p:tag name="KSO_WM_BEAUTIFY_FLAG" val=""/>
  <p:tag name="KSO_WM_UNIT_FILL_FORE_SCHEMECOLOR_INDEX" val="5"/>
  <p:tag name="KSO_WM_UNIT_FILL_TYPE" val="1"/>
  <p:tag name="KSO_WM_UNIT_TEXT_FILL_FORE_SCHEMECOLOR_INDEX" val="13"/>
  <p:tag name="KSO_WM_UNIT_TEXT_FILL_TYPE" val="1"/>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2_4"/>
  <p:tag name="KSO_WM_UNIT_ID" val="diagram20200191_3*m_h_i*1_2_4"/>
  <p:tag name="KSO_WM_TEMPLATE_CATEGORY" val="diagram"/>
  <p:tag name="KSO_WM_TEMPLATE_INDEX" val="20200191"/>
  <p:tag name="KSO_WM_UNIT_LAYERLEVEL" val="1_1_1"/>
  <p:tag name="KSO_WM_TAG_VERSION" val="1.0"/>
  <p:tag name="KSO_WM_BEAUTIFY_FLAG" val="#wm#"/>
  <p:tag name="KSO_WM_UNIT_FILL_FORE_SCHEMECOLOR_INDEX" val="6"/>
  <p:tag name="KSO_WM_UNIT_FILL_TYPE" val="1"/>
  <p:tag name="KSO_WM_UNIT_TEXT_FILL_FORE_SCHEMECOLOR_INDEX" val="13"/>
  <p:tag name="KSO_WM_UNIT_TEXT_FILL_TYPE" val="1"/>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2_5"/>
  <p:tag name="KSO_WM_UNIT_ID" val="diagram20200191_3*m_h_i*1_2_5"/>
  <p:tag name="KSO_WM_TEMPLATE_CATEGORY" val="diagram"/>
  <p:tag name="KSO_WM_TEMPLATE_INDEX" val="20200191"/>
  <p:tag name="KSO_WM_UNIT_LAYERLEVEL" val="1_1_1"/>
  <p:tag name="KSO_WM_TAG_VERSION" val="1.0"/>
  <p:tag name="KSO_WM_BEAUTIFY_FLAG" val="#wm#"/>
  <p:tag name="KSO_WM_UNIT_FILL_FORE_SCHEMECOLOR_INDEX" val="6"/>
  <p:tag name="KSO_WM_UNIT_FILL_TYPE" val="1"/>
  <p:tag name="KSO_WM_UNIT_TEXT_FILL_FORE_SCHEMECOLOR_INDEX" val="13"/>
  <p:tag name="KSO_WM_UNIT_TEXT_FILL_TYPE" val="1"/>
</p:tagLst>
</file>

<file path=ppt/tags/tag6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2_6"/>
  <p:tag name="KSO_WM_UNIT_ID" val="diagram20200191_3*m_h_i*1_2_6"/>
  <p:tag name="KSO_WM_TEMPLATE_CATEGORY" val="diagram"/>
  <p:tag name="KSO_WM_TEMPLATE_INDEX" val="20200191"/>
  <p:tag name="KSO_WM_UNIT_LAYERLEVEL" val="1_1_1"/>
  <p:tag name="KSO_WM_TAG_VERSION" val="1.0"/>
  <p:tag name="KSO_WM_BEAUTIFY_FLAG" val="#wm#"/>
  <p:tag name="KSO_WM_UNIT_FILL_FORE_SCHEMECOLOR_INDEX" val="6"/>
  <p:tag name="KSO_WM_UNIT_FILL_TYPE" val="1"/>
  <p:tag name="KSO_WM_UNIT_TEXT_FILL_FORE_SCHEMECOLOR_INDEX" val="13"/>
  <p:tag name="KSO_WM_UNIT_TEXT_FILL_TYPE" val="1"/>
</p:tagLst>
</file>

<file path=ppt/tags/tag6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3_1"/>
  <p:tag name="KSO_WM_UNIT_ID" val="diagram20200191_3*m_h_i*1_3_1"/>
  <p:tag name="KSO_WM_TEMPLATE_CATEGORY" val="diagram"/>
  <p:tag name="KSO_WM_TEMPLATE_INDEX" val="20200191"/>
  <p:tag name="KSO_WM_UNIT_LAYERLEVEL" val="1_1_1"/>
  <p:tag name="KSO_WM_TAG_VERSION" val="1.0"/>
  <p:tag name="KSO_WM_BEAUTIFY_FLAG" val="#wm#"/>
  <p:tag name="KSO_WM_UNIT_FILL_FORE_SCHEMECOLOR_INDEX" val="7"/>
  <p:tag name="KSO_WM_UNIT_FILL_TYPE" val="1"/>
  <p:tag name="KSO_WM_UNIT_TEXT_FILL_FORE_SCHEMECOLOR_INDEX" val="2"/>
  <p:tag name="KSO_WM_UNIT_TEXT_FILL_TYPE" val="1"/>
</p:tagLst>
</file>

<file path=ppt/tags/tag6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3_2"/>
  <p:tag name="KSO_WM_UNIT_ID" val="diagram20200191_3*m_h_i*1_3_2"/>
  <p:tag name="KSO_WM_TEMPLATE_CATEGORY" val="diagram"/>
  <p:tag name="KSO_WM_TEMPLATE_INDEX" val="20200191"/>
  <p:tag name="KSO_WM_UNIT_LAYERLEVEL" val="1_1_1"/>
  <p:tag name="KSO_WM_TAG_VERSION" val="1.0"/>
  <p:tag name="KSO_WM_BEAUTIFY_FLAG" val="#wm#"/>
  <p:tag name="KSO_WM_UNIT_LINE_FORE_SCHEMECOLOR_INDEX" val="14"/>
  <p:tag name="KSO_WM_UNIT_LINE_FILL_TYPE" val="2"/>
</p:tagLst>
</file>

<file path=ppt/tags/tag65.xml><?xml version="1.0" encoding="utf-8"?>
<p:tagLst xmlns:p="http://schemas.openxmlformats.org/presentationml/2006/main">
  <p:tag name="KSO_WM_UNIT_NOCLEAR" val="0"/>
  <p:tag name="KSO_WM_UNIT_VALUE" val="28"/>
  <p:tag name="KSO_WM_UNIT_HIGHLIGHT" val="0"/>
  <p:tag name="KSO_WM_UNIT_COMPATIBLE" val="0"/>
  <p:tag name="KSO_WM_UNIT_DIAGRAM_ISNUMVISUAL" val="0"/>
  <p:tag name="KSO_WM_UNIT_DIAGRAM_ISREFERUNIT" val="0"/>
  <p:tag name="KSO_WM_DIAGRAM_GROUP_CODE" val="m1-1"/>
  <p:tag name="KSO_WM_UNIT_TYPE" val="m_h_f"/>
  <p:tag name="KSO_WM_UNIT_INDEX" val="1_3_1"/>
  <p:tag name="KSO_WM_UNIT_ID" val="diagram20200191_3*m_h_f*1_3_1"/>
  <p:tag name="KSO_WM_TEMPLATE_CATEGORY" val="diagram"/>
  <p:tag name="KSO_WM_TEMPLATE_INDEX" val="20200191"/>
  <p:tag name="KSO_WM_UNIT_LAYERLEVEL" val="1_1_1"/>
  <p:tag name="KSO_WM_TAG_VERSION" val="1.0"/>
  <p:tag name="KSO_WM_BEAUTIFY_FLAG" val="#wm#"/>
  <p:tag name="KSO_WM_UNIT_PRESET_TEXT" val="单击此处添加文本具体内容，简明扼要的阐述您的观点。"/>
  <p:tag name="KSO_WM_UNIT_TEXT_FILL_FORE_SCHEMECOLOR_INDEX" val="14"/>
  <p:tag name="KSO_WM_UNIT_TEXT_FILL_TYPE" val="1"/>
</p:tagLst>
</file>

<file path=ppt/tags/tag66.xml><?xml version="1.0" encoding="utf-8"?>
<p:tagLst xmlns:p="http://schemas.openxmlformats.org/presentationml/2006/main">
  <p:tag name="KSO_WM_UNIT_ISCONTENTSTITLE" val="0"/>
  <p:tag name="KSO_WM_UNIT_NOCLEAR" val="0"/>
  <p:tag name="KSO_WM_UNIT_VALUE" val="9"/>
  <p:tag name="KSO_WM_UNIT_HIGHLIGHT" val="0"/>
  <p:tag name="KSO_WM_UNIT_COMPATIBLE" val="0"/>
  <p:tag name="KSO_WM_UNIT_DIAGRAM_ISNUMVISUAL" val="0"/>
  <p:tag name="KSO_WM_UNIT_DIAGRAM_ISREFERUNIT" val="0"/>
  <p:tag name="KSO_WM_DIAGRAM_GROUP_CODE" val="m1-1"/>
  <p:tag name="KSO_WM_UNIT_TYPE" val="m_h_a"/>
  <p:tag name="KSO_WM_UNIT_INDEX" val="1_3_1"/>
  <p:tag name="KSO_WM_UNIT_ID" val="diagram20200191_3*m_h_a*1_3_1"/>
  <p:tag name="KSO_WM_TEMPLATE_CATEGORY" val="diagram"/>
  <p:tag name="KSO_WM_TEMPLATE_INDEX" val="20200191"/>
  <p:tag name="KSO_WM_UNIT_LAYERLEVEL" val="1_1_1"/>
  <p:tag name="KSO_WM_TAG_VERSION" val="1.0"/>
  <p:tag name="KSO_WM_BEAUTIFY_FLAG" val="#wm#"/>
  <p:tag name="KSO_WM_UNIT_PRESET_TEXT" val="添加标题"/>
  <p:tag name="KSO_WM_UNIT_TEXT_FILL_FORE_SCHEMECOLOR_INDEX" val="14"/>
  <p:tag name="KSO_WM_UNIT_TEXT_FILL_TYPE" val="1"/>
</p:tagLst>
</file>

<file path=ppt/tags/tag6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3_4"/>
  <p:tag name="KSO_WM_UNIT_ID" val="diagram20200191_3*m_h_i*1_3_4"/>
  <p:tag name="KSO_WM_TEMPLATE_CATEGORY" val="diagram"/>
  <p:tag name="KSO_WM_TEMPLATE_INDEX" val="20200191"/>
  <p:tag name="KSO_WM_UNIT_LAYERLEVEL" val="1_1_1"/>
  <p:tag name="KSO_WM_TAG_VERSION" val="1.0"/>
  <p:tag name="KSO_WM_BEAUTIFY_FLAG" val="#wm#"/>
  <p:tag name="KSO_WM_UNIT_FILL_FORE_SCHEMECOLOR_INDEX" val="7"/>
  <p:tag name="KSO_WM_UNIT_FILL_TYPE" val="1"/>
  <p:tag name="KSO_WM_UNIT_TEXT_FILL_FORE_SCHEMECOLOR_INDEX" val="13"/>
  <p:tag name="KSO_WM_UNIT_TEXT_FILL_TYPE" val="1"/>
</p:tagLst>
</file>

<file path=ppt/tags/tag6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3_5"/>
  <p:tag name="KSO_WM_UNIT_ID" val="diagram20200191_3*m_h_i*1_3_5"/>
  <p:tag name="KSO_WM_TEMPLATE_CATEGORY" val="diagram"/>
  <p:tag name="KSO_WM_TEMPLATE_INDEX" val="20200191"/>
  <p:tag name="KSO_WM_UNIT_LAYERLEVEL" val="1_1_1"/>
  <p:tag name="KSO_WM_TAG_VERSION" val="1.0"/>
  <p:tag name="KSO_WM_BEAUTIFY_FLAG" val="#wm#"/>
  <p:tag name="KSO_WM_UNIT_FILL_FORE_SCHEMECOLOR_INDEX" val="7"/>
  <p:tag name="KSO_WM_UNIT_FILL_TYPE" val="1"/>
  <p:tag name="KSO_WM_UNIT_TEXT_FILL_FORE_SCHEMECOLOR_INDEX" val="13"/>
  <p:tag name="KSO_WM_UNIT_TEXT_FILL_TYPE" val="1"/>
</p:tagLst>
</file>

<file path=ppt/tags/tag6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4_1"/>
  <p:tag name="KSO_WM_UNIT_ID" val="diagram20200191_3*m_h_i*1_4_1"/>
  <p:tag name="KSO_WM_TEMPLATE_CATEGORY" val="diagram"/>
  <p:tag name="KSO_WM_TEMPLATE_INDEX" val="20200191"/>
  <p:tag name="KSO_WM_UNIT_LAYERLEVEL" val="1_1_1"/>
  <p:tag name="KSO_WM_TAG_VERSION" val="1.0"/>
  <p:tag name="KSO_WM_BEAUTIFY_FLAG" val="#wm#"/>
  <p:tag name="KSO_WM_UNIT_FILL_FORE_SCHEMECOLOR_INDEX" val="8"/>
  <p:tag name="KSO_WM_UNIT_FILL_TYPE" val="1"/>
  <p:tag name="KSO_WM_UNIT_TEXT_FILL_FORE_SCHEMECOLOR_INDEX" val="2"/>
  <p:tag name="KSO_WM_UNIT_TEXT_FILL_TYPE" val="1"/>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4"/>
  <p:tag name="KSO_WM_UNIT_ID" val="diagram20182020_2*l_h_i*1_1_4"/>
  <p:tag name="KSO_WM_TEMPLATE_CATEGORY" val="diagram"/>
  <p:tag name="KSO_WM_TEMPLATE_INDEX" val="20182020"/>
  <p:tag name="KSO_WM_UNIT_LAYERLEVEL" val="1_1_1"/>
  <p:tag name="KSO_WM_TAG_VERSION" val="1.0"/>
  <p:tag name="KSO_WM_BEAUTIFY_FLAG" val=""/>
  <p:tag name="KSO_WM_UNIT_FILL_FORE_SCHEMECOLOR_INDEX" val="14"/>
  <p:tag name="KSO_WM_UNIT_FILL_TYPE" val="1"/>
  <p:tag name="KSO_WM_UNIT_TEXT_FILL_FORE_SCHEMECOLOR_INDEX" val="2"/>
  <p:tag name="KSO_WM_UNIT_TEXT_FILL_TYPE" val="1"/>
</p:tagLst>
</file>

<file path=ppt/tags/tag7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4_2"/>
  <p:tag name="KSO_WM_UNIT_ID" val="diagram20200191_3*m_h_i*1_4_2"/>
  <p:tag name="KSO_WM_TEMPLATE_CATEGORY" val="diagram"/>
  <p:tag name="KSO_WM_TEMPLATE_INDEX" val="20200191"/>
  <p:tag name="KSO_WM_UNIT_LAYERLEVEL" val="1_1_1"/>
  <p:tag name="KSO_WM_TAG_VERSION" val="1.0"/>
  <p:tag name="KSO_WM_BEAUTIFY_FLAG" val="#wm#"/>
  <p:tag name="KSO_WM_UNIT_LINE_FORE_SCHEMECOLOR_INDEX" val="14"/>
  <p:tag name="KSO_WM_UNIT_LINE_FILL_TYPE" val="2"/>
</p:tagLst>
</file>

<file path=ppt/tags/tag71.xml><?xml version="1.0" encoding="utf-8"?>
<p:tagLst xmlns:p="http://schemas.openxmlformats.org/presentationml/2006/main">
  <p:tag name="KSO_WM_UNIT_NOCLEAR" val="0"/>
  <p:tag name="KSO_WM_UNIT_VALUE" val="28"/>
  <p:tag name="KSO_WM_UNIT_HIGHLIGHT" val="0"/>
  <p:tag name="KSO_WM_UNIT_COMPATIBLE" val="0"/>
  <p:tag name="KSO_WM_UNIT_DIAGRAM_ISNUMVISUAL" val="0"/>
  <p:tag name="KSO_WM_UNIT_DIAGRAM_ISREFERUNIT" val="0"/>
  <p:tag name="KSO_WM_DIAGRAM_GROUP_CODE" val="m1-1"/>
  <p:tag name="KSO_WM_UNIT_TYPE" val="m_h_f"/>
  <p:tag name="KSO_WM_UNIT_INDEX" val="1_4_1"/>
  <p:tag name="KSO_WM_UNIT_ID" val="diagram20200191_3*m_h_f*1_4_1"/>
  <p:tag name="KSO_WM_TEMPLATE_CATEGORY" val="diagram"/>
  <p:tag name="KSO_WM_TEMPLATE_INDEX" val="20200191"/>
  <p:tag name="KSO_WM_UNIT_LAYERLEVEL" val="1_1_1"/>
  <p:tag name="KSO_WM_TAG_VERSION" val="1.0"/>
  <p:tag name="KSO_WM_BEAUTIFY_FLAG" val="#wm#"/>
  <p:tag name="KSO_WM_UNIT_PRESET_TEXT" val="单击此处添加文本具体内容，简明扼要的阐述您的观点。"/>
  <p:tag name="KSO_WM_UNIT_TEXT_FILL_FORE_SCHEMECOLOR_INDEX" val="14"/>
  <p:tag name="KSO_WM_UNIT_TEXT_FILL_TYPE" val="1"/>
</p:tagLst>
</file>

<file path=ppt/tags/tag72.xml><?xml version="1.0" encoding="utf-8"?>
<p:tagLst xmlns:p="http://schemas.openxmlformats.org/presentationml/2006/main">
  <p:tag name="KSO_WM_UNIT_ISCONTENTSTITLE" val="0"/>
  <p:tag name="KSO_WM_UNIT_NOCLEAR" val="0"/>
  <p:tag name="KSO_WM_UNIT_VALUE" val="9"/>
  <p:tag name="KSO_WM_UNIT_HIGHLIGHT" val="0"/>
  <p:tag name="KSO_WM_UNIT_COMPATIBLE" val="0"/>
  <p:tag name="KSO_WM_UNIT_DIAGRAM_ISNUMVISUAL" val="0"/>
  <p:tag name="KSO_WM_UNIT_DIAGRAM_ISREFERUNIT" val="0"/>
  <p:tag name="KSO_WM_DIAGRAM_GROUP_CODE" val="m1-1"/>
  <p:tag name="KSO_WM_UNIT_TYPE" val="m_h_a"/>
  <p:tag name="KSO_WM_UNIT_INDEX" val="1_4_1"/>
  <p:tag name="KSO_WM_UNIT_ID" val="diagram20200191_3*m_h_a*1_4_1"/>
  <p:tag name="KSO_WM_TEMPLATE_CATEGORY" val="diagram"/>
  <p:tag name="KSO_WM_TEMPLATE_INDEX" val="20200191"/>
  <p:tag name="KSO_WM_UNIT_LAYERLEVEL" val="1_1_1"/>
  <p:tag name="KSO_WM_TAG_VERSION" val="1.0"/>
  <p:tag name="KSO_WM_BEAUTIFY_FLAG" val="#wm#"/>
  <p:tag name="KSO_WM_UNIT_PRESET_TEXT" val="添加标题"/>
  <p:tag name="KSO_WM_UNIT_TEXT_FILL_FORE_SCHEMECOLOR_INDEX" val="14"/>
  <p:tag name="KSO_WM_UNIT_TEXT_FILL_TYPE" val="1"/>
</p:tagLst>
</file>

<file path=ppt/tags/tag7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4_4"/>
  <p:tag name="KSO_WM_UNIT_ID" val="diagram20200191_3*m_h_i*1_4_4"/>
  <p:tag name="KSO_WM_TEMPLATE_CATEGORY" val="diagram"/>
  <p:tag name="KSO_WM_TEMPLATE_INDEX" val="20200191"/>
  <p:tag name="KSO_WM_UNIT_LAYERLEVEL" val="1_1_1"/>
  <p:tag name="KSO_WM_TAG_VERSION" val="1.0"/>
  <p:tag name="KSO_WM_BEAUTIFY_FLAG" val="#wm#"/>
  <p:tag name="KSO_WM_UNIT_FILL_FORE_SCHEMECOLOR_INDEX" val="8"/>
  <p:tag name="KSO_WM_UNIT_FILL_TYPE" val="1"/>
  <p:tag name="KSO_WM_UNIT_TEXT_FILL_FORE_SCHEMECOLOR_INDEX" val="13"/>
  <p:tag name="KSO_WM_UNIT_TEXT_FILL_TYPE" val="1"/>
</p:tagLst>
</file>

<file path=ppt/tags/tag7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4_5"/>
  <p:tag name="KSO_WM_UNIT_ID" val="diagram20200191_3*m_h_i*1_4_5"/>
  <p:tag name="KSO_WM_TEMPLATE_CATEGORY" val="diagram"/>
  <p:tag name="KSO_WM_TEMPLATE_INDEX" val="20200191"/>
  <p:tag name="KSO_WM_UNIT_LAYERLEVEL" val="1_1_1"/>
  <p:tag name="KSO_WM_TAG_VERSION" val="1.0"/>
  <p:tag name="KSO_WM_BEAUTIFY_FLAG" val="#wm#"/>
  <p:tag name="KSO_WM_UNIT_FILL_FORE_SCHEMECOLOR_INDEX" val="8"/>
  <p:tag name="KSO_WM_UNIT_FILL_TYPE" val="1"/>
  <p:tag name="KSO_WM_UNIT_TEXT_FILL_FORE_SCHEMECOLOR_INDEX" val="13"/>
  <p:tag name="KSO_WM_UNIT_TEXT_FILL_TYPE" val="1"/>
</p:tagLst>
</file>

<file path=ppt/tags/tag7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5_1"/>
  <p:tag name="KSO_WM_UNIT_ID" val="diagram20200191_3*m_h_i*1_5_1"/>
  <p:tag name="KSO_WM_TEMPLATE_CATEGORY" val="diagram"/>
  <p:tag name="KSO_WM_TEMPLATE_INDEX" val="20200191"/>
  <p:tag name="KSO_WM_UNIT_LAYERLEVEL" val="1_1_1"/>
  <p:tag name="KSO_WM_TAG_VERSION" val="1.0"/>
  <p:tag name="KSO_WM_BEAUTIFY_FLAG" val="#wm#"/>
  <p:tag name="KSO_WM_UNIT_FILL_FORE_SCHEMECOLOR_INDEX" val="9"/>
  <p:tag name="KSO_WM_UNIT_FILL_TYPE" val="1"/>
  <p:tag name="KSO_WM_UNIT_TEXT_FILL_FORE_SCHEMECOLOR_INDEX" val="2"/>
  <p:tag name="KSO_WM_UNIT_TEXT_FILL_TYPE" val="1"/>
</p:tagLst>
</file>

<file path=ppt/tags/tag7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5_2"/>
  <p:tag name="KSO_WM_UNIT_ID" val="diagram20200191_3*m_h_i*1_5_2"/>
  <p:tag name="KSO_WM_TEMPLATE_CATEGORY" val="diagram"/>
  <p:tag name="KSO_WM_TEMPLATE_INDEX" val="20200191"/>
  <p:tag name="KSO_WM_UNIT_LAYERLEVEL" val="1_1_1"/>
  <p:tag name="KSO_WM_TAG_VERSION" val="1.0"/>
  <p:tag name="KSO_WM_BEAUTIFY_FLAG" val="#wm#"/>
  <p:tag name="KSO_WM_UNIT_LINE_FORE_SCHEMECOLOR_INDEX" val="14"/>
  <p:tag name="KSO_WM_UNIT_LINE_FILL_TYPE" val="2"/>
</p:tagLst>
</file>

<file path=ppt/tags/tag7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5_3"/>
  <p:tag name="KSO_WM_UNIT_ID" val="diagram20200191_3*m_h_i*1_5_3"/>
  <p:tag name="KSO_WM_TEMPLATE_CATEGORY" val="diagram"/>
  <p:tag name="KSO_WM_TEMPLATE_INDEX" val="20200191"/>
  <p:tag name="KSO_WM_UNIT_LAYERLEVEL" val="1_1_1"/>
  <p:tag name="KSO_WM_TAG_VERSION" val="1.0"/>
  <p:tag name="KSO_WM_BEAUTIFY_FLAG" val="#wm#"/>
  <p:tag name="KSO_WM_UNIT_FILL_FORE_SCHEMECOLOR_INDEX" val="9"/>
  <p:tag name="KSO_WM_UNIT_FILL_TYPE" val="1"/>
  <p:tag name="KSO_WM_UNIT_TEXT_FILL_FORE_SCHEMECOLOR_INDEX" val="13"/>
  <p:tag name="KSO_WM_UNIT_TEXT_FILL_TYPE" val="1"/>
</p:tagLst>
</file>

<file path=ppt/tags/tag78.xml><?xml version="1.0" encoding="utf-8"?>
<p:tagLst xmlns:p="http://schemas.openxmlformats.org/presentationml/2006/main">
  <p:tag name="KSO_WM_UNIT_NOCLEAR" val="0"/>
  <p:tag name="KSO_WM_UNIT_VALUE" val="28"/>
  <p:tag name="KSO_WM_UNIT_HIGHLIGHT" val="0"/>
  <p:tag name="KSO_WM_UNIT_COMPATIBLE" val="0"/>
  <p:tag name="KSO_WM_UNIT_DIAGRAM_ISNUMVISUAL" val="0"/>
  <p:tag name="KSO_WM_UNIT_DIAGRAM_ISREFERUNIT" val="0"/>
  <p:tag name="KSO_WM_DIAGRAM_GROUP_CODE" val="m1-1"/>
  <p:tag name="KSO_WM_UNIT_TYPE" val="m_h_f"/>
  <p:tag name="KSO_WM_UNIT_INDEX" val="1_5_1"/>
  <p:tag name="KSO_WM_UNIT_ID" val="diagram20200191_3*m_h_f*1_5_1"/>
  <p:tag name="KSO_WM_TEMPLATE_CATEGORY" val="diagram"/>
  <p:tag name="KSO_WM_TEMPLATE_INDEX" val="20200191"/>
  <p:tag name="KSO_WM_UNIT_LAYERLEVEL" val="1_1_1"/>
  <p:tag name="KSO_WM_TAG_VERSION" val="1.0"/>
  <p:tag name="KSO_WM_BEAUTIFY_FLAG" val="#wm#"/>
  <p:tag name="KSO_WM_UNIT_PRESET_TEXT" val="单击此处添加文本具体内容，简明扼要的阐述您的观点。"/>
  <p:tag name="KSO_WM_UNIT_TEXT_FILL_FORE_SCHEMECOLOR_INDEX" val="14"/>
  <p:tag name="KSO_WM_UNIT_TEXT_FILL_TYPE" val="1"/>
</p:tagLst>
</file>

<file path=ppt/tags/tag79.xml><?xml version="1.0" encoding="utf-8"?>
<p:tagLst xmlns:p="http://schemas.openxmlformats.org/presentationml/2006/main">
  <p:tag name="KSO_WM_UNIT_ISCONTENTSTITLE" val="0"/>
  <p:tag name="KSO_WM_UNIT_NOCLEAR" val="0"/>
  <p:tag name="KSO_WM_UNIT_VALUE" val="9"/>
  <p:tag name="KSO_WM_UNIT_HIGHLIGHT" val="0"/>
  <p:tag name="KSO_WM_UNIT_COMPATIBLE" val="0"/>
  <p:tag name="KSO_WM_UNIT_DIAGRAM_ISNUMVISUAL" val="0"/>
  <p:tag name="KSO_WM_UNIT_DIAGRAM_ISREFERUNIT" val="0"/>
  <p:tag name="KSO_WM_DIAGRAM_GROUP_CODE" val="m1-1"/>
  <p:tag name="KSO_WM_UNIT_TYPE" val="m_h_a"/>
  <p:tag name="KSO_WM_UNIT_INDEX" val="1_5_1"/>
  <p:tag name="KSO_WM_UNIT_ID" val="diagram20200191_3*m_h_a*1_5_1"/>
  <p:tag name="KSO_WM_TEMPLATE_CATEGORY" val="diagram"/>
  <p:tag name="KSO_WM_TEMPLATE_INDEX" val="20200191"/>
  <p:tag name="KSO_WM_UNIT_LAYERLEVEL" val="1_1_1"/>
  <p:tag name="KSO_WM_TAG_VERSION" val="1.0"/>
  <p:tag name="KSO_WM_BEAUTIFY_FLAG" val="#wm#"/>
  <p:tag name="KSO_WM_UNIT_PRESET_TEXT" val="添加标题"/>
  <p:tag name="KSO_WM_UNIT_TEXT_FILL_FORE_SCHEMECOLOR_INDEX" val="14"/>
  <p:tag name="KSO_WM_UNIT_TEXT_FILL_TYPE" val="1"/>
</p:tagLst>
</file>

<file path=ppt/tags/tag8.xml><?xml version="1.0" encoding="utf-8"?>
<p:tagLst xmlns:p="http://schemas.openxmlformats.org/presentationml/2006/main">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182020_2*l_h_f*1_1_1"/>
  <p:tag name="KSO_WM_TEMPLATE_CATEGORY" val="diagram"/>
  <p:tag name="KSO_WM_TEMPLATE_INDEX" val="20182020"/>
  <p:tag name="KSO_WM_UNIT_LAYERLEVEL" val="1_1_1"/>
  <p:tag name="KSO_WM_TAG_VERSION" val="1.0"/>
  <p:tag name="KSO_WM_BEAUTIFY_FLAG" val=""/>
  <p:tag name="KSO_WM_UNIT_PRESET_TEXT" val="单击此处添加文本具体内容"/>
  <p:tag name="KSO_WM_UNIT_SUBTYPE" val="a"/>
  <p:tag name="KSO_WM_UNIT_TEXT_FILL_FORE_SCHEMECOLOR_INDEX" val="13"/>
  <p:tag name="KSO_WM_UNIT_TEXT_FILL_TYPE" val="1"/>
</p:tagLst>
</file>

<file path=ppt/tags/tag80.xml><?xml version="1.0" encoding="utf-8"?>
<p:tagLst xmlns:p="http://schemas.openxmlformats.org/presentationml/2006/main">
  <p:tag name="KSO_WM_SLIDE_ANIMATION_ID" val="3167245"/>
  <p:tag name="KSO_WM_SLIDE_ANIMATION_TYPE" val="1_3_2_3"/>
</p:tagLst>
</file>

<file path=ppt/tags/tag81.xml><?xml version="1.0" encoding="utf-8"?>
<p:tagLst xmlns:p="http://schemas.openxmlformats.org/presentationml/2006/main">
  <p:tag name="KSO_WM_BEAUTIFY_FLAG" val=""/>
</p:tagLst>
</file>

<file path=ppt/tags/tag82.xml><?xml version="1.0" encoding="utf-8"?>
<p:tagLst xmlns:p="http://schemas.openxmlformats.org/presentationml/2006/main">
  <p:tag name="TABLE_ENDDRAG_ORIGIN_RECT" val="857*133"/>
  <p:tag name="TABLE_ENDDRAG_RECT" val="49*321*857*133"/>
</p:tagLst>
</file>

<file path=ppt/tags/tag83.xml><?xml version="1.0" encoding="utf-8"?>
<p:tagLst xmlns:p="http://schemas.openxmlformats.org/presentationml/2006/main">
  <p:tag name="KSO_WM_BEAUTIFY_FLAG" val=""/>
</p:tagLst>
</file>

<file path=ppt/tags/tag84.xml><?xml version="1.0" encoding="utf-8"?>
<p:tagLst xmlns:p="http://schemas.openxmlformats.org/presentationml/2006/main">
  <p:tag name="KSO_WM_BEAUTIFY_FLAG" val=""/>
</p:tagLst>
</file>

<file path=ppt/tags/tag85.xml><?xml version="1.0" encoding="utf-8"?>
<p:tagLst xmlns:p="http://schemas.openxmlformats.org/presentationml/2006/main">
  <p:tag name="KSO_WM_BEAUTIFY_FLAG" val=""/>
</p:tagLst>
</file>

<file path=ppt/tags/tag86.xml><?xml version="1.0" encoding="utf-8"?>
<p:tagLst xmlns:p="http://schemas.openxmlformats.org/presentationml/2006/main">
  <p:tag name="KSO_WM_BEAUTIFY_FLAG" val=""/>
</p:tagLst>
</file>

<file path=ppt/tags/tag87.xml><?xml version="1.0" encoding="utf-8"?>
<p:tagLst xmlns:p="http://schemas.openxmlformats.org/presentationml/2006/main">
  <p:tag name="KSO_WM_BEAUTIFY_FLAG" val=""/>
</p:tagLst>
</file>

<file path=ppt/tags/tag88.xml><?xml version="1.0" encoding="utf-8"?>
<p:tagLst xmlns:p="http://schemas.openxmlformats.org/presentationml/2006/main">
  <p:tag name="KSO_WM_BEAUTIFY_FLAG" val=""/>
</p:tagLst>
</file>

<file path=ppt/tags/tag89.xml><?xml version="1.0" encoding="utf-8"?>
<p:tagLst xmlns:p="http://schemas.openxmlformats.org/presentationml/2006/main">
  <p:tag name="KSO_WM_BEAUTIFY_FLAG" val=""/>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5"/>
  <p:tag name="KSO_WM_UNIT_ID" val="diagram20182020_2*l_h_i*1_2_5"/>
  <p:tag name="KSO_WM_TEMPLATE_CATEGORY" val="diagram"/>
  <p:tag name="KSO_WM_TEMPLATE_INDEX" val="20182020"/>
  <p:tag name="KSO_WM_UNIT_LAYERLEVEL" val="1_1_1"/>
  <p:tag name="KSO_WM_TAG_VERSION" val="1.0"/>
  <p:tag name="KSO_WM_BEAUTIFY_FLAG" val=""/>
  <p:tag name="KSO_WM_UNIT_FILL_FORE_SCHEMECOLOR_INDEX" val="6"/>
  <p:tag name="KSO_WM_UNIT_FILL_TYPE" val="1"/>
  <p:tag name="KSO_WM_UNIT_TEXT_FILL_FORE_SCHEMECOLOR_INDEX" val="13"/>
  <p:tag name="KSO_WM_UNIT_TEXT_FILL_TYPE" val="1"/>
</p:tagLst>
</file>

<file path=ppt/tags/tag90.xml><?xml version="1.0" encoding="utf-8"?>
<p:tagLst xmlns:p="http://schemas.openxmlformats.org/presentationml/2006/main">
  <p:tag name="KSO_WM_BEAUTIFY_FLAG" val=""/>
</p:tagLst>
</file>

<file path=ppt/tags/tag91.xml><?xml version="1.0" encoding="utf-8"?>
<p:tagLst xmlns:p="http://schemas.openxmlformats.org/presentationml/2006/main">
  <p:tag name="KSO_WM_BEAUTIFY_FLAG" val=""/>
</p:tagLst>
</file>

<file path=ppt/tags/tag92.xml><?xml version="1.0" encoding="utf-8"?>
<p:tagLst xmlns:p="http://schemas.openxmlformats.org/presentationml/2006/main">
  <p:tag name="TABLE_ENDDRAG_ORIGIN_RECT" val="857*133"/>
  <p:tag name="TABLE_ENDDRAG_RECT" val="49*321*857*133"/>
</p:tagLst>
</file>

<file path=ppt/tags/tag93.xml><?xml version="1.0" encoding="utf-8"?>
<p:tagLst xmlns:p="http://schemas.openxmlformats.org/presentationml/2006/main">
  <p:tag name="KSO_WM_BEAUTIFY_FLAG" val=""/>
</p:tagLst>
</file>

<file path=ppt/tags/tag94.xml><?xml version="1.0" encoding="utf-8"?>
<p:tagLst xmlns:p="http://schemas.openxmlformats.org/presentationml/2006/main">
  <p:tag name="KSO_WM_BEAUTIFY_FLAG" val=""/>
</p:tagLst>
</file>

<file path=ppt/tags/tag95.xml><?xml version="1.0" encoding="utf-8"?>
<p:tagLst xmlns:p="http://schemas.openxmlformats.org/presentationml/2006/main">
  <p:tag name="TABLE_ENDDRAG_ORIGIN_RECT" val="857*133"/>
  <p:tag name="TABLE_ENDDRAG_RECT" val="49*321*857*133"/>
</p:tagLst>
</file>

<file path=ppt/tags/tag96.xml><?xml version="1.0" encoding="utf-8"?>
<p:tagLst xmlns:p="http://schemas.openxmlformats.org/presentationml/2006/main">
  <p:tag name="KSO_WM_BEAUTIFY_FLAG" val=""/>
</p:tagLst>
</file>

<file path=ppt/tags/tag97.xml><?xml version="1.0" encoding="utf-8"?>
<p:tagLst xmlns:p="http://schemas.openxmlformats.org/presentationml/2006/main">
  <p:tag name="KSO_WM_BEAUTIFY_FLAG" val=""/>
</p:tagLst>
</file>

<file path=ppt/tags/tag98.xml><?xml version="1.0" encoding="utf-8"?>
<p:tagLst xmlns:p="http://schemas.openxmlformats.org/presentationml/2006/main">
  <p:tag name="TABLE_ENDDRAG_ORIGIN_RECT" val="602*301"/>
  <p:tag name="TABLE_ENDDRAG_RECT" val="185*156*603*301"/>
</p:tagLst>
</file>

<file path=ppt/tags/tag99.xml><?xml version="1.0" encoding="utf-8"?>
<p:tagLst xmlns:p="http://schemas.openxmlformats.org/presentationml/2006/main">
  <p:tag name="KSO_WM_BEAUTIFY_FLAG" val=""/>
</p:tagLst>
</file>

<file path=ppt/theme/theme1.xml><?xml version="1.0" encoding="utf-8"?>
<a:theme xmlns:a="http://schemas.openxmlformats.org/drawingml/2006/main" name="自定义设计方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Black-Arial">
      <a:majorFont>
        <a:latin typeface="Arial Black"/>
        <a:ea typeface=""/>
        <a:cs typeface=""/>
        <a:font script="Jpan" typeface="ＭＳ ゴシック"/>
        <a:font script="Hang" typeface="굴림"/>
        <a:font script="Hans" typeface="楷体"/>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6_演示文稿1">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7_演示文稿1">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8_演示文稿1">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9_演示文稿1">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4.xml><?xml version="1.0" encoding="utf-8"?>
<a:theme xmlns:a="http://schemas.openxmlformats.org/drawingml/2006/main" name="10_演示文稿1">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5.xml><?xml version="1.0" encoding="utf-8"?>
<a:theme xmlns:a="http://schemas.openxmlformats.org/drawingml/2006/main" name="11_演示文稿1">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6.xml><?xml version="1.0" encoding="utf-8"?>
<a:theme xmlns:a="http://schemas.openxmlformats.org/drawingml/2006/main" name="Office 主题">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7.xml><?xml version="1.0" encoding="utf-8"?>
<a:theme xmlns:a="http://schemas.openxmlformats.org/drawingml/2006/main" name="3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w="19050">
          <a:solidFill>
            <a:srgbClr val="FF0000"/>
          </a:solidFill>
          <a:prstDash val="dash"/>
        </a:ln>
      </a:spPr>
      <a:bodyPr/>
      <a:lstStyle/>
      <a:style>
        <a:lnRef idx="1">
          <a:schemeClr val="accent1"/>
        </a:lnRef>
        <a:fillRef idx="0">
          <a:schemeClr val="accent1"/>
        </a:fillRef>
        <a:effectRef idx="0">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ppt/theme/theme18.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w="19050">
          <a:solidFill>
            <a:srgbClr val="FF0000"/>
          </a:solidFill>
          <a:prstDash val="dash"/>
        </a:ln>
      </a:spPr>
      <a:bodyPr/>
      <a:lstStyle/>
      <a:style>
        <a:lnRef idx="1">
          <a:schemeClr val="accent1"/>
        </a:lnRef>
        <a:fillRef idx="0">
          <a:schemeClr val="accent1"/>
        </a:fillRef>
        <a:effectRef idx="0">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ppt/theme/theme19.xml><?xml version="1.0" encoding="utf-8"?>
<a:theme xmlns:a="http://schemas.openxmlformats.org/drawingml/2006/main" name="2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w="19050">
          <a:solidFill>
            <a:srgbClr val="FF0000"/>
          </a:solidFill>
          <a:prstDash val="dash"/>
        </a:ln>
      </a:spPr>
      <a:bodyPr/>
      <a:lstStyle/>
      <a:style>
        <a:lnRef idx="1">
          <a:schemeClr val="accent1"/>
        </a:lnRef>
        <a:fillRef idx="0">
          <a:schemeClr val="accent1"/>
        </a:fillRef>
        <a:effectRef idx="0">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包图主题2">
  <a:themeElements>
    <a:clrScheme name="自定义 277">
      <a:dk1>
        <a:srgbClr val="000000"/>
      </a:dk1>
      <a:lt1>
        <a:srgbClr val="FFFFFF"/>
      </a:lt1>
      <a:dk2>
        <a:srgbClr val="778495"/>
      </a:dk2>
      <a:lt2>
        <a:srgbClr val="F0F0F0"/>
      </a:lt2>
      <a:accent1>
        <a:srgbClr val="E53238"/>
      </a:accent1>
      <a:accent2>
        <a:srgbClr val="0064D2"/>
      </a:accent2>
      <a:accent3>
        <a:srgbClr val="E53238"/>
      </a:accent3>
      <a:accent4>
        <a:srgbClr val="0064D2"/>
      </a:accent4>
      <a:accent5>
        <a:srgbClr val="E53238"/>
      </a:accent5>
      <a:accent6>
        <a:srgbClr val="0064D2"/>
      </a:accent6>
      <a:hlink>
        <a:srgbClr val="E53238"/>
      </a:hlink>
      <a:folHlink>
        <a:srgbClr val="BFBFBF"/>
      </a:folHlink>
    </a:clrScheme>
    <a:fontScheme name="自定义 1">
      <a:majorFont>
        <a:latin typeface="Arial"/>
        <a:ea typeface="楷体"/>
        <a:cs typeface=""/>
      </a:majorFont>
      <a:minorFont>
        <a:latin typeface="Arial"/>
        <a:ea typeface="楷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0.xml><?xml version="1.0" encoding="utf-8"?>
<a:theme xmlns:a="http://schemas.openxmlformats.org/drawingml/2006/main" name="4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w="19050">
          <a:solidFill>
            <a:srgbClr val="FF0000"/>
          </a:solidFill>
          <a:prstDash val="dash"/>
        </a:ln>
      </a:spPr>
      <a:bodyPr/>
      <a:lstStyle/>
      <a:style>
        <a:lnRef idx="1">
          <a:schemeClr val="accent1"/>
        </a:lnRef>
        <a:fillRef idx="0">
          <a:schemeClr val="accent1"/>
        </a:fillRef>
        <a:effectRef idx="0">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ppt/theme/theme21.xml><?xml version="1.0" encoding="utf-8"?>
<a:theme xmlns:a="http://schemas.openxmlformats.org/drawingml/2006/main" name="5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w="19050">
          <a:solidFill>
            <a:srgbClr val="FF0000"/>
          </a:solidFill>
          <a:prstDash val="dash"/>
        </a:ln>
      </a:spPr>
      <a:bodyPr/>
      <a:lstStyle/>
      <a:style>
        <a:lnRef idx="1">
          <a:schemeClr val="accent1"/>
        </a:lnRef>
        <a:fillRef idx="0">
          <a:schemeClr val="accent1"/>
        </a:fillRef>
        <a:effectRef idx="0">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ppt/theme/theme22.xml><?xml version="1.0" encoding="utf-8"?>
<a:theme xmlns:a="http://schemas.openxmlformats.org/drawingml/2006/main" name="6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w="19050">
          <a:solidFill>
            <a:srgbClr val="FF0000"/>
          </a:solidFill>
          <a:prstDash val="dash"/>
        </a:ln>
      </a:spPr>
      <a:bodyPr/>
      <a:lstStyle/>
      <a:style>
        <a:lnRef idx="1">
          <a:schemeClr val="accent1"/>
        </a:lnRef>
        <a:fillRef idx="0">
          <a:schemeClr val="accent1"/>
        </a:fillRef>
        <a:effectRef idx="0">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ppt/theme/theme23.xml><?xml version="1.0" encoding="utf-8"?>
<a:theme xmlns:a="http://schemas.openxmlformats.org/drawingml/2006/main" name="7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w="19050">
          <a:solidFill>
            <a:srgbClr val="FF0000"/>
          </a:solidFill>
          <a:prstDash val="dash"/>
        </a:ln>
      </a:spPr>
      <a:bodyPr/>
      <a:lstStyle/>
      <a:style>
        <a:lnRef idx="1">
          <a:schemeClr val="accent1"/>
        </a:lnRef>
        <a:fillRef idx="0">
          <a:schemeClr val="accent1"/>
        </a:fillRef>
        <a:effectRef idx="0">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ppt/theme/theme24.xml><?xml version="1.0" encoding="utf-8"?>
<a:theme xmlns:a="http://schemas.openxmlformats.org/drawingml/2006/main" name="8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w="19050">
          <a:solidFill>
            <a:srgbClr val="FF0000"/>
          </a:solidFill>
          <a:prstDash val="dash"/>
        </a:ln>
      </a:spPr>
      <a:bodyPr/>
      <a:lstStyle/>
      <a:style>
        <a:lnRef idx="1">
          <a:schemeClr val="accent1"/>
        </a:lnRef>
        <a:fillRef idx="0">
          <a:schemeClr val="accent1"/>
        </a:fillRef>
        <a:effectRef idx="0">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ppt/theme/theme25.xml><?xml version="1.0" encoding="utf-8"?>
<a:theme xmlns:a="http://schemas.openxmlformats.org/drawingml/2006/main" name="9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w="19050">
          <a:solidFill>
            <a:srgbClr val="FF0000"/>
          </a:solidFill>
          <a:prstDash val="dash"/>
        </a:ln>
      </a:spPr>
      <a:bodyPr/>
      <a:lstStyle/>
      <a:style>
        <a:lnRef idx="1">
          <a:schemeClr val="accent1"/>
        </a:lnRef>
        <a:fillRef idx="0">
          <a:schemeClr val="accent1"/>
        </a:fillRef>
        <a:effectRef idx="0">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ppt/theme/theme26.xml><?xml version="1.0" encoding="utf-8"?>
<a:theme xmlns:a="http://schemas.openxmlformats.org/drawingml/2006/main" name="1_自定义设计方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Black-Arial">
      <a:majorFont>
        <a:latin typeface="Arial Black"/>
        <a:ea typeface=""/>
        <a:cs typeface=""/>
        <a:font script="Jpan" typeface="ＭＳ ゴシック"/>
        <a:font script="Hang" typeface="굴림"/>
        <a:font script="Hans" typeface="楷体"/>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7.xml><?xml version="1.0" encoding="utf-8"?>
<a:theme xmlns:a="http://schemas.openxmlformats.org/drawingml/2006/main" name="2_自定义设计方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Black-Arial">
      <a:majorFont>
        <a:latin typeface="Arial Black"/>
        <a:ea typeface=""/>
        <a:cs typeface=""/>
        <a:font script="Jpan" typeface="ＭＳ ゴシック"/>
        <a:font script="Hang" typeface="굴림"/>
        <a:font script="Hans" typeface="楷体"/>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8.xml><?xml version="1.0" encoding="utf-8"?>
<a:theme xmlns:a="http://schemas.openxmlformats.org/drawingml/2006/main" name="3_自定义设计方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Black-Arial">
      <a:majorFont>
        <a:latin typeface="Arial Black"/>
        <a:ea typeface=""/>
        <a:cs typeface=""/>
        <a:font script="Jpan" typeface="ＭＳ ゴシック"/>
        <a:font script="Hang" typeface="굴림"/>
        <a:font script="Hans" typeface="楷体"/>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9.xml><?xml version="1.0" encoding="utf-8"?>
<a:theme xmlns:a="http://schemas.openxmlformats.org/drawingml/2006/main" name="4_自定义设计方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Black-Arial">
      <a:majorFont>
        <a:latin typeface="Arial Black"/>
        <a:ea typeface=""/>
        <a:cs typeface=""/>
        <a:font script="Jpan" typeface="ＭＳ ゴシック"/>
        <a:font script="Hang" typeface="굴림"/>
        <a:font script="Hans" typeface="楷体"/>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包图主题2">
  <a:themeElements>
    <a:clrScheme name="自定义 277">
      <a:dk1>
        <a:srgbClr val="000000"/>
      </a:dk1>
      <a:lt1>
        <a:srgbClr val="FFFFFF"/>
      </a:lt1>
      <a:dk2>
        <a:srgbClr val="778495"/>
      </a:dk2>
      <a:lt2>
        <a:srgbClr val="F0F0F0"/>
      </a:lt2>
      <a:accent1>
        <a:srgbClr val="E53238"/>
      </a:accent1>
      <a:accent2>
        <a:srgbClr val="0064D2"/>
      </a:accent2>
      <a:accent3>
        <a:srgbClr val="E53238"/>
      </a:accent3>
      <a:accent4>
        <a:srgbClr val="0064D2"/>
      </a:accent4>
      <a:accent5>
        <a:srgbClr val="E53238"/>
      </a:accent5>
      <a:accent6>
        <a:srgbClr val="0064D2"/>
      </a:accent6>
      <a:hlink>
        <a:srgbClr val="E53238"/>
      </a:hlink>
      <a:folHlink>
        <a:srgbClr val="BFBFBF"/>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0.xml><?xml version="1.0" encoding="utf-8"?>
<a:theme xmlns:a="http://schemas.openxmlformats.org/drawingml/2006/main" name="5_自定义设计方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Black-Arial">
      <a:majorFont>
        <a:latin typeface="Arial Black"/>
        <a:ea typeface=""/>
        <a:cs typeface=""/>
        <a:font script="Jpan" typeface="ＭＳ ゴシック"/>
        <a:font script="Hang" typeface="굴림"/>
        <a:font script="Hans" typeface="楷体"/>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1.xml><?xml version="1.0" encoding="utf-8"?>
<a:theme xmlns:a="http://schemas.openxmlformats.org/drawingml/2006/main" name="6_自定义设计方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Black-Arial">
      <a:majorFont>
        <a:latin typeface="Arial Black"/>
        <a:ea typeface=""/>
        <a:cs typeface=""/>
        <a:font script="Jpan" typeface="ＭＳ ゴシック"/>
        <a:font script="Hang" typeface="굴림"/>
        <a:font script="Hans" typeface="楷体"/>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2.xml><?xml version="1.0" encoding="utf-8"?>
<a:theme xmlns:a="http://schemas.openxmlformats.org/drawingml/2006/main" name="7_自定义设计方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Black-Arial">
      <a:majorFont>
        <a:latin typeface="Arial Black"/>
        <a:ea typeface=""/>
        <a:cs typeface=""/>
        <a:font script="Jpan" typeface="ＭＳ ゴシック"/>
        <a:font script="Hang" typeface="굴림"/>
        <a:font script="Hans" typeface="楷体"/>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3.xml><?xml version="1.0" encoding="utf-8"?>
<a:theme xmlns:a="http://schemas.openxmlformats.org/drawingml/2006/main" name="8_自定义设计方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Black-Arial">
      <a:majorFont>
        <a:latin typeface="Arial Black"/>
        <a:ea typeface=""/>
        <a:cs typeface=""/>
        <a:font script="Jpan" typeface="ＭＳ ゴシック"/>
        <a:font script="Hang" typeface="굴림"/>
        <a:font script="Hans" typeface="楷体"/>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4.xml><?xml version="1.0" encoding="utf-8"?>
<a:theme xmlns:a="http://schemas.openxmlformats.org/drawingml/2006/main" name="9_自定义设计方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Black-Arial">
      <a:majorFont>
        <a:latin typeface="Arial Black"/>
        <a:ea typeface=""/>
        <a:cs typeface=""/>
        <a:font script="Jpan" typeface="ＭＳ ゴシック"/>
        <a:font script="Hang" typeface="굴림"/>
        <a:font script="Hans" typeface="楷体"/>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5.xml><?xml version="1.0" encoding="utf-8"?>
<a:theme xmlns:a="http://schemas.openxmlformats.org/drawingml/2006/main" name="10_自定义设计方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Black-Arial">
      <a:majorFont>
        <a:latin typeface="Arial Black"/>
        <a:ea typeface=""/>
        <a:cs typeface=""/>
        <a:font script="Jpan" typeface="ＭＳ ゴシック"/>
        <a:font script="Hang" typeface="굴림"/>
        <a:font script="Hans" typeface="楷体"/>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6.xml><?xml version="1.0" encoding="utf-8"?>
<a:theme xmlns:a="http://schemas.openxmlformats.org/drawingml/2006/main" name="11_自定义设计方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Black-Arial">
      <a:majorFont>
        <a:latin typeface="Arial Black"/>
        <a:ea typeface=""/>
        <a:cs typeface=""/>
        <a:font script="Jpan" typeface="ＭＳ ゴシック"/>
        <a:font script="Hang" typeface="굴림"/>
        <a:font script="Hans" typeface="楷体"/>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7.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8.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演示文稿1">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1_演示文稿1">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2_演示文稿1">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3_演示文稿1">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4_演示文稿1">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5_演示文稿1">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23718</Words>
  <Application>WPS 演示</Application>
  <PresentationFormat>宽屏</PresentationFormat>
  <Paragraphs>3361</Paragraphs>
  <Slides>65</Slides>
  <Notes>31</Notes>
  <HiddenSlides>0</HiddenSlides>
  <MMClips>0</MMClips>
  <ScaleCrop>false</ScaleCrop>
  <HeadingPairs>
    <vt:vector size="6" baseType="variant">
      <vt:variant>
        <vt:lpstr>已用的字体</vt:lpstr>
      </vt:variant>
      <vt:variant>
        <vt:i4>37</vt:i4>
      </vt:variant>
      <vt:variant>
        <vt:lpstr>主题</vt:lpstr>
      </vt:variant>
      <vt:variant>
        <vt:i4>36</vt:i4>
      </vt:variant>
      <vt:variant>
        <vt:lpstr>幻灯片标题</vt:lpstr>
      </vt:variant>
      <vt:variant>
        <vt:i4>65</vt:i4>
      </vt:variant>
    </vt:vector>
  </HeadingPairs>
  <TitlesOfParts>
    <vt:vector size="138" baseType="lpstr">
      <vt:lpstr>Arial</vt:lpstr>
      <vt:lpstr>宋体</vt:lpstr>
      <vt:lpstr>Wingdings</vt:lpstr>
      <vt:lpstr>楷体</vt:lpstr>
      <vt:lpstr>楷体_GB2312</vt:lpstr>
      <vt:lpstr>新宋体</vt:lpstr>
      <vt:lpstr>Tahoma</vt:lpstr>
      <vt:lpstr>PMingLiU</vt:lpstr>
      <vt:lpstr>MingLiU-ExtB</vt:lpstr>
      <vt:lpstr>Helvetica</vt:lpstr>
      <vt:lpstr>微软雅黑</vt:lpstr>
      <vt:lpstr>PMingLiU</vt:lpstr>
      <vt:lpstr>Times New Roman</vt:lpstr>
      <vt:lpstr>方正特雅宋_GBK</vt:lpstr>
      <vt:lpstr>Arial</vt:lpstr>
      <vt:lpstr>字魂59号-创粗黑</vt:lpstr>
      <vt:lpstr>思源黑体</vt:lpstr>
      <vt:lpstr>黑体</vt:lpstr>
      <vt:lpstr>Arial Unicode MS</vt:lpstr>
      <vt:lpstr>Hanken Light</vt:lpstr>
      <vt:lpstr>微软雅黑 Light</vt:lpstr>
      <vt:lpstr>Calibri</vt:lpstr>
      <vt:lpstr>Helvetica</vt:lpstr>
      <vt:lpstr>Trebuchet MS</vt:lpstr>
      <vt:lpstr>Impact</vt:lpstr>
      <vt:lpstr>Hans Kendrick V4</vt:lpstr>
      <vt:lpstr>华文细黑</vt:lpstr>
      <vt:lpstr>Calibri</vt:lpstr>
      <vt:lpstr>Wingdings</vt:lpstr>
      <vt:lpstr>等线</vt:lpstr>
      <vt:lpstr>仿宋</vt:lpstr>
      <vt:lpstr>华文行楷</vt:lpstr>
      <vt:lpstr>方正姚体</vt:lpstr>
      <vt:lpstr>华文楷体</vt:lpstr>
      <vt:lpstr>Batang</vt:lpstr>
      <vt:lpstr>Constantia</vt:lpstr>
      <vt:lpstr>Segoe Print</vt:lpstr>
      <vt:lpstr>自定义设计方案</vt:lpstr>
      <vt:lpstr>包图主题2</vt:lpstr>
      <vt:lpstr>1_包图主题2</vt:lpstr>
      <vt:lpstr>演示文稿1</vt:lpstr>
      <vt:lpstr>1_演示文稿1</vt:lpstr>
      <vt:lpstr>2_演示文稿1</vt:lpstr>
      <vt:lpstr>3_演示文稿1</vt:lpstr>
      <vt:lpstr>4_演示文稿1</vt:lpstr>
      <vt:lpstr>5_演示文稿1</vt:lpstr>
      <vt:lpstr>6_演示文稿1</vt:lpstr>
      <vt:lpstr>7_演示文稿1</vt:lpstr>
      <vt:lpstr>8_演示文稿1</vt:lpstr>
      <vt:lpstr>9_演示文稿1</vt:lpstr>
      <vt:lpstr>10_演示文稿1</vt:lpstr>
      <vt:lpstr>11_演示文稿1</vt:lpstr>
      <vt:lpstr>Office 主题</vt:lpstr>
      <vt:lpstr>3_Office 主题</vt:lpstr>
      <vt:lpstr>1_Office 主题</vt:lpstr>
      <vt:lpstr>2_Office 主题</vt:lpstr>
      <vt:lpstr>4_Office 主题</vt:lpstr>
      <vt:lpstr>5_Office 主题</vt:lpstr>
      <vt:lpstr>6_Office 主题</vt:lpstr>
      <vt:lpstr>7_Office 主题</vt:lpstr>
      <vt:lpstr>8_Office 主题</vt:lpstr>
      <vt:lpstr>9_Office 主题</vt:lpstr>
      <vt:lpstr>1_自定义设计方案</vt:lpstr>
      <vt:lpstr>2_自定义设计方案</vt:lpstr>
      <vt:lpstr>3_自定义设计方案</vt:lpstr>
      <vt:lpstr>4_自定义设计方案</vt:lpstr>
      <vt:lpstr>5_自定义设计方案</vt:lpstr>
      <vt:lpstr>6_自定义设计方案</vt:lpstr>
      <vt:lpstr>7_自定义设计方案</vt:lpstr>
      <vt:lpstr>8_自定义设计方案</vt:lpstr>
      <vt:lpstr>9_自定义设计方案</vt:lpstr>
      <vt:lpstr>10_自定义设计方案</vt:lpstr>
      <vt:lpstr>11_自定义设计方案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1  我行资本新规实施情况</vt:lpstr>
      <vt:lpstr>2  公司金融部主要牵头业务</vt:lpstr>
      <vt:lpstr>2.1  中小企业数据治理</vt:lpstr>
      <vt:lpstr>2.2  投资级公司数据治理</vt:lpstr>
      <vt:lpstr>2.2  投资级公司数据治理</vt:lpstr>
      <vt:lpstr>PowerPoint 演示文稿</vt:lpstr>
      <vt:lpstr>PowerPoint 演示文稿</vt:lpstr>
      <vt:lpstr>2.2  投资级公司录入界面展示</vt:lpstr>
      <vt:lpstr>2.3  贷款承诺</vt:lpstr>
      <vt:lpstr>3  下一阶段工作安排</vt:lpstr>
      <vt:lpstr>PowerPoint 演示文稿</vt:lpstr>
      <vt:lpstr>PowerPoint 演示文稿</vt:lpstr>
      <vt:lpstr>数据治理范围</vt:lpstr>
      <vt:lpstr>数据治理进展</vt:lpstr>
      <vt:lpstr>资管产品穿透计量录入模块</vt:lpstr>
      <vt:lpstr>模块录入规则</vt:lpstr>
      <vt:lpstr>模块录入规则</vt:lpstr>
      <vt:lpstr>模块录入规则</vt:lpstr>
      <vt:lpstr>模块录入规则</vt:lpstr>
      <vt:lpstr>其他注意事项</vt:lpstr>
      <vt:lpstr>PowerPoint 演示文稿</vt:lpstr>
      <vt:lpstr>PowerPoint 演示文稿</vt:lpstr>
      <vt:lpstr>PowerPoint 演示文稿</vt:lpstr>
      <vt:lpstr>一、金融市场部项目推动总体情况</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胡峻铭</dc:creator>
  <cp:lastModifiedBy>callmekao</cp:lastModifiedBy>
  <cp:revision>3385</cp:revision>
  <cp:lastPrinted>2023-08-25T07:59:00Z</cp:lastPrinted>
  <dcterms:created xsi:type="dcterms:W3CDTF">2022-06-15T07:36:00Z</dcterms:created>
  <dcterms:modified xsi:type="dcterms:W3CDTF">2023-09-04T01:11:36Z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0x01010096DE2B1587E78940B7EFCDC10F67F6FD</vt:lpwstr>
  </property>
  <property fmtid="{D5CDD505-2E9C-101B-9397-08002B2CF9AE}" pid="3" name="ICV">
    <vt:lpwstr>3EF75130C717448E9384B1A560111123_13</vt:lpwstr>
  </property>
  <property fmtid="{D5CDD505-2E9C-101B-9397-08002B2CF9AE}" pid="4" name="KSOProductBuildVer">
    <vt:lpwstr>2052-11.1.0.14309</vt:lpwstr>
  </property>
</Properties>
</file>